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2" r:id="rId3"/>
    <p:sldMasterId id="2147483684" r:id="rId4"/>
  </p:sldMasterIdLst>
  <p:notesMasterIdLst>
    <p:notesMasterId r:id="rId24"/>
  </p:notesMasterIdLst>
  <p:handoutMasterIdLst>
    <p:handoutMasterId r:id="rId25"/>
  </p:handoutMasterIdLst>
  <p:sldIdLst>
    <p:sldId id="256" r:id="rId5"/>
    <p:sldId id="268" r:id="rId6"/>
    <p:sldId id="257" r:id="rId7"/>
    <p:sldId id="270" r:id="rId8"/>
    <p:sldId id="258" r:id="rId9"/>
    <p:sldId id="269" r:id="rId10"/>
    <p:sldId id="279" r:id="rId11"/>
    <p:sldId id="280" r:id="rId12"/>
    <p:sldId id="259" r:id="rId13"/>
    <p:sldId id="281" r:id="rId14"/>
    <p:sldId id="271" r:id="rId15"/>
    <p:sldId id="263" r:id="rId16"/>
    <p:sldId id="272" r:id="rId17"/>
    <p:sldId id="273" r:id="rId18"/>
    <p:sldId id="282" r:id="rId19"/>
    <p:sldId id="275" r:id="rId20"/>
    <p:sldId id="283" r:id="rId21"/>
    <p:sldId id="284" r:id="rId22"/>
    <p:sldId id="278" r:id="rId23"/>
  </p:sldIdLst>
  <p:sldSz cx="18300700" cy="10299700"/>
  <p:notesSz cx="7559675" cy="106918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632" autoAdjust="0"/>
    <p:restoredTop sz="94660"/>
  </p:normalViewPr>
  <p:slideViewPr>
    <p:cSldViewPr snapToGrid="0">
      <p:cViewPr>
        <p:scale>
          <a:sx n="50" d="100"/>
          <a:sy n="50" d="100"/>
        </p:scale>
        <p:origin x="348"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slideMaster" Target="slideMasters/slideMaster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handoutMaster" Target="handoutMasters/handoutMaster1.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Header Placeholder 1"/>
          <p:cNvSpPr txBox="1">
            <a:spLocks noGrp="1"/>
          </p:cNvSpPr>
          <p:nvPr>
            <p:ph type="hdr" sz="quarter"/>
          </p:nvPr>
        </p:nvSpPr>
        <p:spPr>
          <a:xfrm>
            <a:off x="0" y="0"/>
            <a:ext cx="3280680" cy="534240"/>
          </a:xfrm>
          <a:prstGeom prst="rect">
            <a:avLst/>
          </a:prstGeom>
          <a:noFill/>
          <a:ln>
            <a:noFill/>
          </a:ln>
        </p:spPr>
        <p:txBody>
          <a:bodyPr vert="horz" wrap="none" lIns="90000" tIns="45000" rIns="90000" bIns="45000" anchorCtr="0" compatLnSpc="0">
            <a:noAutofit/>
          </a:bodyPr>
          <a:lstStyle/>
          <a:p>
            <a:pPr marL="0" marR="0" lvl="0" indent="0" rtl="0" hangingPunct="0">
              <a:lnSpc>
                <a:spcPct val="100000"/>
              </a:lnSpc>
              <a:spcBef>
                <a:spcPts val="0"/>
              </a:spcBef>
              <a:spcAft>
                <a:spcPts val="0"/>
              </a:spcAft>
              <a:buNone/>
              <a:tabLst/>
              <a:defRPr sz="1400"/>
            </a:pPr>
            <a:endParaRPr lang="en-IN" sz="1400" b="0" i="0" u="none" strike="noStrike" kern="1200">
              <a:ln>
                <a:noFill/>
              </a:ln>
              <a:latin typeface="Arial" pitchFamily="18"/>
              <a:ea typeface="Microsoft YaHei" pitchFamily="2"/>
              <a:cs typeface="Lucida Sans" pitchFamily="2"/>
            </a:endParaRPr>
          </a:p>
        </p:txBody>
      </p:sp>
      <p:sp>
        <p:nvSpPr>
          <p:cNvPr id="3" name="Date Placeholder 2"/>
          <p:cNvSpPr txBox="1">
            <a:spLocks noGrp="1"/>
          </p:cNvSpPr>
          <p:nvPr>
            <p:ph type="dt" sz="quarter" idx="1"/>
          </p:nvPr>
        </p:nvSpPr>
        <p:spPr>
          <a:xfrm>
            <a:off x="4278960" y="0"/>
            <a:ext cx="3280680" cy="534240"/>
          </a:xfrm>
          <a:prstGeom prst="rect">
            <a:avLst/>
          </a:prstGeom>
          <a:noFill/>
          <a:ln>
            <a:noFill/>
          </a:ln>
        </p:spPr>
        <p:txBody>
          <a:bodyPr vert="horz" wrap="none" lIns="90000" tIns="45000" rIns="90000" bIns="45000" anchorCtr="0" compatLnSpc="0">
            <a:noAutofit/>
          </a:bodyPr>
          <a:lstStyle/>
          <a:p>
            <a:pPr marL="0" marR="0" lvl="0" indent="0" algn="r" rtl="0" hangingPunct="0">
              <a:lnSpc>
                <a:spcPct val="100000"/>
              </a:lnSpc>
              <a:spcBef>
                <a:spcPts val="0"/>
              </a:spcBef>
              <a:spcAft>
                <a:spcPts val="0"/>
              </a:spcAft>
              <a:buNone/>
              <a:tabLst/>
              <a:defRPr sz="1400"/>
            </a:pPr>
            <a:endParaRPr lang="en-IN" sz="1400" b="0" i="0" u="none" strike="noStrike" kern="1200">
              <a:ln>
                <a:noFill/>
              </a:ln>
              <a:latin typeface="Arial" pitchFamily="18"/>
              <a:ea typeface="Microsoft YaHei" pitchFamily="2"/>
              <a:cs typeface="Lucida Sans" pitchFamily="2"/>
            </a:endParaRPr>
          </a:p>
        </p:txBody>
      </p:sp>
      <p:sp>
        <p:nvSpPr>
          <p:cNvPr id="4" name="Footer Placeholder 3"/>
          <p:cNvSpPr txBox="1">
            <a:spLocks noGrp="1"/>
          </p:cNvSpPr>
          <p:nvPr>
            <p:ph type="ftr" sz="quarter" idx="2"/>
          </p:nvPr>
        </p:nvSpPr>
        <p:spPr>
          <a:xfrm>
            <a:off x="0" y="10157400"/>
            <a:ext cx="3280680" cy="534240"/>
          </a:xfrm>
          <a:prstGeom prst="rect">
            <a:avLst/>
          </a:prstGeom>
          <a:noFill/>
          <a:ln>
            <a:noFill/>
          </a:ln>
        </p:spPr>
        <p:txBody>
          <a:bodyPr vert="horz" wrap="none" lIns="90000" tIns="45000" rIns="90000" bIns="45000" anchor="b" anchorCtr="0" compatLnSpc="0">
            <a:noAutofit/>
          </a:bodyPr>
          <a:lstStyle/>
          <a:p>
            <a:pPr marL="0" marR="0" lvl="0" indent="0" rtl="0" hangingPunct="0">
              <a:lnSpc>
                <a:spcPct val="100000"/>
              </a:lnSpc>
              <a:spcBef>
                <a:spcPts val="0"/>
              </a:spcBef>
              <a:spcAft>
                <a:spcPts val="0"/>
              </a:spcAft>
              <a:buNone/>
              <a:tabLst/>
              <a:defRPr sz="1400"/>
            </a:pPr>
            <a:endParaRPr lang="en-IN" sz="1400" b="0" i="0" u="none" strike="noStrike" kern="1200">
              <a:ln>
                <a:noFill/>
              </a:ln>
              <a:latin typeface="Arial" pitchFamily="18"/>
              <a:ea typeface="Microsoft YaHei" pitchFamily="2"/>
              <a:cs typeface="Lucida Sans" pitchFamily="2"/>
            </a:endParaRPr>
          </a:p>
        </p:txBody>
      </p:sp>
      <p:sp>
        <p:nvSpPr>
          <p:cNvPr id="5" name="Slide Number Placeholder 4"/>
          <p:cNvSpPr txBox="1">
            <a:spLocks noGrp="1"/>
          </p:cNvSpPr>
          <p:nvPr>
            <p:ph type="sldNum" sz="quarter" idx="3"/>
          </p:nvPr>
        </p:nvSpPr>
        <p:spPr>
          <a:xfrm>
            <a:off x="4278960" y="10157400"/>
            <a:ext cx="3280680" cy="534240"/>
          </a:xfrm>
          <a:prstGeom prst="rect">
            <a:avLst/>
          </a:prstGeom>
          <a:noFill/>
          <a:ln>
            <a:noFill/>
          </a:ln>
        </p:spPr>
        <p:txBody>
          <a:bodyPr vert="horz" wrap="none" lIns="90000" tIns="45000" rIns="90000" bIns="45000" anchor="b" anchorCtr="0" compatLnSpc="0">
            <a:noAutofit/>
          </a:bodyPr>
          <a:lstStyle/>
          <a:p>
            <a:pPr marL="0" marR="0" lvl="0" indent="0" algn="r" rtl="0" hangingPunct="0">
              <a:lnSpc>
                <a:spcPct val="100000"/>
              </a:lnSpc>
              <a:spcBef>
                <a:spcPts val="0"/>
              </a:spcBef>
              <a:spcAft>
                <a:spcPts val="0"/>
              </a:spcAft>
              <a:buNone/>
              <a:tabLst/>
              <a:defRPr sz="1400"/>
            </a:pPr>
            <a:fld id="{11DE83E6-824A-47CB-ABE7-C903750AB53A}" type="slidenum">
              <a:t>‹#›</a:t>
            </a:fld>
            <a:endParaRPr lang="en-IN" sz="1400" b="0" i="0" u="none" strike="noStrike" kern="1200">
              <a:ln>
                <a:noFill/>
              </a:ln>
              <a:latin typeface="Arial" pitchFamily="18"/>
              <a:ea typeface="Microsoft YaHei" pitchFamily="2"/>
              <a:cs typeface="Lucida Sans" pitchFamily="2"/>
            </a:endParaRPr>
          </a:p>
        </p:txBody>
      </p:sp>
    </p:spTree>
    <p:extLst>
      <p:ext uri="{BB962C8B-B14F-4D97-AF65-F5344CB8AC3E}">
        <p14:creationId xmlns:p14="http://schemas.microsoft.com/office/powerpoint/2010/main" val="338234964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1107000" y="812520"/>
            <a:ext cx="5345280" cy="4008959"/>
          </a:xfrm>
          <a:prstGeom prst="rect">
            <a:avLst/>
          </a:prstGeom>
          <a:noFill/>
          <a:ln>
            <a:noFill/>
            <a:prstDash val="solid"/>
          </a:ln>
        </p:spPr>
      </p:sp>
      <p:sp>
        <p:nvSpPr>
          <p:cNvPr id="3" name="Notes Placeholder 2"/>
          <p:cNvSpPr txBox="1">
            <a:spLocks noGrp="1"/>
          </p:cNvSpPr>
          <p:nvPr>
            <p:ph type="body" sz="quarter" idx="3"/>
          </p:nvPr>
        </p:nvSpPr>
        <p:spPr>
          <a:xfrm>
            <a:off x="756000" y="5078520"/>
            <a:ext cx="6047640" cy="4811040"/>
          </a:xfrm>
          <a:prstGeom prst="rect">
            <a:avLst/>
          </a:prstGeom>
          <a:noFill/>
          <a:ln>
            <a:noFill/>
          </a:ln>
        </p:spPr>
        <p:txBody>
          <a:bodyPr lIns="0" tIns="0" rIns="0" bIns="0"/>
          <a:lstStyle/>
          <a:p>
            <a:endParaRPr lang="en-IN"/>
          </a:p>
        </p:txBody>
      </p:sp>
      <p:sp>
        <p:nvSpPr>
          <p:cNvPr id="4" name="Header Placeholder 3"/>
          <p:cNvSpPr txBox="1">
            <a:spLocks noGrp="1"/>
          </p:cNvSpPr>
          <p:nvPr>
            <p:ph type="hdr" sz="quarter"/>
          </p:nvPr>
        </p:nvSpPr>
        <p:spPr>
          <a:xfrm>
            <a:off x="0" y="0"/>
            <a:ext cx="3280680" cy="534240"/>
          </a:xfrm>
          <a:prstGeom prst="rect">
            <a:avLst/>
          </a:prstGeom>
          <a:noFill/>
          <a:ln>
            <a:noFill/>
          </a:ln>
        </p:spPr>
        <p:txBody>
          <a:bodyPr lIns="0" tIns="0" rIns="0" bIns="0" anchorCtr="0">
            <a:noAutofit/>
          </a:bodyPr>
          <a:lstStyle>
            <a:lvl1pPr lvl="0" rtl="0" hangingPunct="0">
              <a:buNone/>
              <a:tabLst/>
              <a:defRPr lang="en-IN" sz="1400" kern="1200">
                <a:latin typeface="Times New Roman" pitchFamily="18"/>
                <a:ea typeface="Lucida Sans Unicode" pitchFamily="2"/>
                <a:cs typeface="Tahoma" pitchFamily="2"/>
              </a:defRPr>
            </a:lvl1pPr>
          </a:lstStyle>
          <a:p>
            <a:pPr lvl="0"/>
            <a:endParaRPr lang="en-IN"/>
          </a:p>
        </p:txBody>
      </p:sp>
      <p:sp>
        <p:nvSpPr>
          <p:cNvPr id="5" name="Date Placeholder 4"/>
          <p:cNvSpPr txBox="1">
            <a:spLocks noGrp="1"/>
          </p:cNvSpPr>
          <p:nvPr>
            <p:ph type="dt" idx="1"/>
          </p:nvPr>
        </p:nvSpPr>
        <p:spPr>
          <a:xfrm>
            <a:off x="4278960" y="0"/>
            <a:ext cx="3280680" cy="534240"/>
          </a:xfrm>
          <a:prstGeom prst="rect">
            <a:avLst/>
          </a:prstGeom>
          <a:noFill/>
          <a:ln>
            <a:noFill/>
          </a:ln>
        </p:spPr>
        <p:txBody>
          <a:bodyPr lIns="0" tIns="0" rIns="0" bIns="0" anchorCtr="0">
            <a:noAutofit/>
          </a:bodyPr>
          <a:lstStyle>
            <a:lvl1pPr lvl="0" algn="r" rtl="0" hangingPunct="0">
              <a:buNone/>
              <a:tabLst/>
              <a:defRPr lang="en-IN" sz="1400" kern="1200">
                <a:latin typeface="Times New Roman" pitchFamily="18"/>
                <a:ea typeface="Lucida Sans Unicode" pitchFamily="2"/>
                <a:cs typeface="Tahoma" pitchFamily="2"/>
              </a:defRPr>
            </a:lvl1pPr>
          </a:lstStyle>
          <a:p>
            <a:pPr lvl="0"/>
            <a:endParaRPr lang="en-IN"/>
          </a:p>
        </p:txBody>
      </p:sp>
      <p:sp>
        <p:nvSpPr>
          <p:cNvPr id="6" name="Footer Placeholder 5"/>
          <p:cNvSpPr txBox="1">
            <a:spLocks noGrp="1"/>
          </p:cNvSpPr>
          <p:nvPr>
            <p:ph type="ftr" sz="quarter" idx="4"/>
          </p:nvPr>
        </p:nvSpPr>
        <p:spPr>
          <a:xfrm>
            <a:off x="0" y="10157400"/>
            <a:ext cx="3280680" cy="534240"/>
          </a:xfrm>
          <a:prstGeom prst="rect">
            <a:avLst/>
          </a:prstGeom>
          <a:noFill/>
          <a:ln>
            <a:noFill/>
          </a:ln>
        </p:spPr>
        <p:txBody>
          <a:bodyPr lIns="0" tIns="0" rIns="0" bIns="0" anchor="b" anchorCtr="0">
            <a:noAutofit/>
          </a:bodyPr>
          <a:lstStyle>
            <a:lvl1pPr lvl="0" rtl="0" hangingPunct="0">
              <a:buNone/>
              <a:tabLst/>
              <a:defRPr lang="en-IN" sz="1400" kern="1200">
                <a:latin typeface="Times New Roman" pitchFamily="18"/>
                <a:ea typeface="Lucida Sans Unicode" pitchFamily="2"/>
                <a:cs typeface="Tahoma" pitchFamily="2"/>
              </a:defRPr>
            </a:lvl1pPr>
          </a:lstStyle>
          <a:p>
            <a:pPr lvl="0"/>
            <a:endParaRPr lang="en-IN"/>
          </a:p>
        </p:txBody>
      </p:sp>
      <p:sp>
        <p:nvSpPr>
          <p:cNvPr id="7" name="Slide Number Placeholder 6"/>
          <p:cNvSpPr txBox="1">
            <a:spLocks noGrp="1"/>
          </p:cNvSpPr>
          <p:nvPr>
            <p:ph type="sldNum" sz="quarter" idx="5"/>
          </p:nvPr>
        </p:nvSpPr>
        <p:spPr>
          <a:xfrm>
            <a:off x="4278960" y="10157400"/>
            <a:ext cx="3280680" cy="534240"/>
          </a:xfrm>
          <a:prstGeom prst="rect">
            <a:avLst/>
          </a:prstGeom>
          <a:noFill/>
          <a:ln>
            <a:noFill/>
          </a:ln>
        </p:spPr>
        <p:txBody>
          <a:bodyPr lIns="0" tIns="0" rIns="0" bIns="0" anchor="b" anchorCtr="0">
            <a:noAutofit/>
          </a:bodyPr>
          <a:lstStyle>
            <a:lvl1pPr lvl="0" algn="r" rtl="0" hangingPunct="0">
              <a:buNone/>
              <a:tabLst/>
              <a:defRPr lang="en-IN" sz="1400" kern="1200">
                <a:latin typeface="Times New Roman" pitchFamily="18"/>
                <a:ea typeface="Lucida Sans Unicode" pitchFamily="2"/>
                <a:cs typeface="Tahoma" pitchFamily="2"/>
              </a:defRPr>
            </a:lvl1pPr>
          </a:lstStyle>
          <a:p>
            <a:pPr lvl="0"/>
            <a:fld id="{A3E5DC14-B164-4640-B0D5-075BE3406D73}" type="slidenum">
              <a:t>‹#›</a:t>
            </a:fld>
            <a:endParaRPr lang="en-IN"/>
          </a:p>
        </p:txBody>
      </p:sp>
    </p:spTree>
    <p:extLst>
      <p:ext uri="{BB962C8B-B14F-4D97-AF65-F5344CB8AC3E}">
        <p14:creationId xmlns:p14="http://schemas.microsoft.com/office/powerpoint/2010/main" val="4273140860"/>
      </p:ext>
    </p:extLst>
  </p:cSld>
  <p:clrMap bg1="lt1" tx1="dk1" bg2="lt2" tx2="dk2" accent1="accent1" accent2="accent2" accent3="accent3" accent4="accent4" accent5="accent5" accent6="accent6" hlink="hlink" folHlink="folHlink"/>
  <p:notesStyle>
    <a:lvl1pPr marL="216000" marR="0" indent="-216000" rtl="0" hangingPunct="0">
      <a:tabLst/>
      <a:defRPr lang="en-IN" sz="2000" b="0" i="0" u="none" strike="noStrike" kern="1200">
        <a:ln>
          <a:noFill/>
        </a:ln>
        <a:latin typeface="Arial" pitchFamily="18"/>
        <a:ea typeface="Microsoft YaHei" pitchFamily="2"/>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noAutofit/>
          </a:bodyPr>
          <a:lstStyle/>
          <a:p>
            <a:pPr lvl="0"/>
            <a:fld id="{B46CE131-AF1D-4EBB-997E-BECC6F8D7EE2}" type="slidenum">
              <a:t>1</a:t>
            </a:fld>
            <a:endParaRPr lang="en-IN"/>
          </a:p>
        </p:txBody>
      </p:sp>
      <p:sp>
        <p:nvSpPr>
          <p:cNvPr id="2" name="Slide Image Placeholder 1"/>
          <p:cNvSpPr>
            <a:spLocks noGrp="1" noRot="1" noChangeAspect="1" noResize="1"/>
          </p:cNvSpPr>
          <p:nvPr>
            <p:ph type="sldImg"/>
          </p:nvPr>
        </p:nvSpPr>
        <p:spPr>
          <a:xfrm>
            <a:off x="219075" y="812800"/>
            <a:ext cx="7121525" cy="4008438"/>
          </a:xfrm>
          <a:solidFill>
            <a:schemeClr val="accent1"/>
          </a:solidFill>
          <a:ln w="25400">
            <a:solidFill>
              <a:schemeClr val="accent1">
                <a:shade val="50000"/>
              </a:schemeClr>
            </a:solidFill>
            <a:prstDash val="solid"/>
          </a:ln>
        </p:spPr>
      </p:sp>
      <p:sp>
        <p:nvSpPr>
          <p:cNvPr id="3" name="Notes Placeholder 2"/>
          <p:cNvSpPr txBox="1">
            <a:spLocks noGrp="1"/>
          </p:cNvSpPr>
          <p:nvPr>
            <p:ph type="body" sz="quarter" idx="1"/>
          </p:nvPr>
        </p:nvSpPr>
        <p:spPr/>
        <p:txBody>
          <a:bodyPr/>
          <a:lstStyle/>
          <a:p>
            <a:endParaRPr lang="en-IN"/>
          </a:p>
        </p:txBody>
      </p:sp>
    </p:spTree>
    <p:extLst>
      <p:ext uri="{BB962C8B-B14F-4D97-AF65-F5344CB8AC3E}">
        <p14:creationId xmlns:p14="http://schemas.microsoft.com/office/powerpoint/2010/main" val="24127814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noAutofit/>
          </a:bodyPr>
          <a:lstStyle/>
          <a:p>
            <a:pPr lvl="0"/>
            <a:fld id="{E72C2E56-D1F0-4472-980D-F7F382867DCB}" type="slidenum">
              <a:t>10</a:t>
            </a:fld>
            <a:endParaRPr lang="en-IN"/>
          </a:p>
        </p:txBody>
      </p:sp>
      <p:sp>
        <p:nvSpPr>
          <p:cNvPr id="2" name="Slide Image Placeholder 1"/>
          <p:cNvSpPr>
            <a:spLocks noGrp="1" noRot="1" noChangeAspect="1" noResize="1"/>
          </p:cNvSpPr>
          <p:nvPr>
            <p:ph type="sldImg"/>
          </p:nvPr>
        </p:nvSpPr>
        <p:spPr>
          <a:xfrm>
            <a:off x="219075" y="812800"/>
            <a:ext cx="7121525" cy="4008438"/>
          </a:xfrm>
          <a:solidFill>
            <a:schemeClr val="accent1"/>
          </a:solidFill>
          <a:ln w="25400">
            <a:solidFill>
              <a:schemeClr val="accent1">
                <a:shade val="50000"/>
              </a:schemeClr>
            </a:solidFill>
            <a:prstDash val="solid"/>
          </a:ln>
        </p:spPr>
      </p:sp>
      <p:sp>
        <p:nvSpPr>
          <p:cNvPr id="3" name="Notes Placeholder 2"/>
          <p:cNvSpPr txBox="1">
            <a:spLocks noGrp="1"/>
          </p:cNvSpPr>
          <p:nvPr>
            <p:ph type="body" sz="quarter" idx="1"/>
          </p:nvPr>
        </p:nvSpPr>
        <p:spPr/>
        <p:txBody>
          <a:bodyPr/>
          <a:lstStyle/>
          <a:p>
            <a:endParaRPr lang="en-IN"/>
          </a:p>
        </p:txBody>
      </p:sp>
    </p:spTree>
    <p:extLst>
      <p:ext uri="{BB962C8B-B14F-4D97-AF65-F5344CB8AC3E}">
        <p14:creationId xmlns:p14="http://schemas.microsoft.com/office/powerpoint/2010/main" val="9149800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noAutofit/>
          </a:bodyPr>
          <a:lstStyle/>
          <a:p>
            <a:pPr lvl="0"/>
            <a:fld id="{D6EFEBC5-6FDB-4480-8380-14DF8785B791}" type="slidenum">
              <a:t>11</a:t>
            </a:fld>
            <a:endParaRPr lang="en-IN"/>
          </a:p>
        </p:txBody>
      </p:sp>
      <p:sp>
        <p:nvSpPr>
          <p:cNvPr id="2" name="Slide Image Placeholder 1"/>
          <p:cNvSpPr>
            <a:spLocks noGrp="1" noRot="1" noChangeAspect="1" noResize="1"/>
          </p:cNvSpPr>
          <p:nvPr>
            <p:ph type="sldImg"/>
          </p:nvPr>
        </p:nvSpPr>
        <p:spPr>
          <a:xfrm>
            <a:off x="219075" y="812800"/>
            <a:ext cx="7121525" cy="4008438"/>
          </a:xfrm>
          <a:solidFill>
            <a:schemeClr val="accent1"/>
          </a:solidFill>
          <a:ln w="25400">
            <a:solidFill>
              <a:schemeClr val="accent1">
                <a:shade val="50000"/>
              </a:schemeClr>
            </a:solidFill>
            <a:prstDash val="solid"/>
          </a:ln>
        </p:spPr>
      </p:sp>
      <p:sp>
        <p:nvSpPr>
          <p:cNvPr id="3" name="Notes Placeholder 2"/>
          <p:cNvSpPr txBox="1">
            <a:spLocks noGrp="1"/>
          </p:cNvSpPr>
          <p:nvPr>
            <p:ph type="body" sz="quarter" idx="1"/>
          </p:nvPr>
        </p:nvSpPr>
        <p:spPr/>
        <p:txBody>
          <a:bodyPr/>
          <a:lstStyle/>
          <a:p>
            <a:endParaRPr lang="en-IN"/>
          </a:p>
        </p:txBody>
      </p:sp>
    </p:spTree>
    <p:extLst>
      <p:ext uri="{BB962C8B-B14F-4D97-AF65-F5344CB8AC3E}">
        <p14:creationId xmlns:p14="http://schemas.microsoft.com/office/powerpoint/2010/main" val="20501255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noAutofit/>
          </a:bodyPr>
          <a:lstStyle/>
          <a:p>
            <a:pPr lvl="0"/>
            <a:fld id="{B7D7B68C-FF33-457E-96E1-060B17F4C1F4}" type="slidenum">
              <a:t>12</a:t>
            </a:fld>
            <a:endParaRPr lang="en-IN"/>
          </a:p>
        </p:txBody>
      </p:sp>
      <p:sp>
        <p:nvSpPr>
          <p:cNvPr id="2" name="Slide Image Placeholder 1"/>
          <p:cNvSpPr>
            <a:spLocks noGrp="1" noRot="1" noChangeAspect="1" noResize="1"/>
          </p:cNvSpPr>
          <p:nvPr>
            <p:ph type="sldImg"/>
          </p:nvPr>
        </p:nvSpPr>
        <p:spPr>
          <a:xfrm>
            <a:off x="219075" y="812800"/>
            <a:ext cx="7121525" cy="4008438"/>
          </a:xfrm>
          <a:solidFill>
            <a:schemeClr val="accent1"/>
          </a:solidFill>
          <a:ln w="25400">
            <a:solidFill>
              <a:schemeClr val="accent1">
                <a:shade val="50000"/>
              </a:schemeClr>
            </a:solidFill>
            <a:prstDash val="solid"/>
          </a:ln>
        </p:spPr>
      </p:sp>
      <p:sp>
        <p:nvSpPr>
          <p:cNvPr id="3" name="Notes Placeholder 2"/>
          <p:cNvSpPr txBox="1">
            <a:spLocks noGrp="1"/>
          </p:cNvSpPr>
          <p:nvPr>
            <p:ph type="body" sz="quarter" idx="1"/>
          </p:nvPr>
        </p:nvSpPr>
        <p:spPr/>
        <p:txBody>
          <a:bodyPr/>
          <a:lstStyle/>
          <a:p>
            <a:endParaRPr lang="en-IN"/>
          </a:p>
        </p:txBody>
      </p:sp>
    </p:spTree>
    <p:extLst>
      <p:ext uri="{BB962C8B-B14F-4D97-AF65-F5344CB8AC3E}">
        <p14:creationId xmlns:p14="http://schemas.microsoft.com/office/powerpoint/2010/main" val="22886127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noAutofit/>
          </a:bodyPr>
          <a:lstStyle/>
          <a:p>
            <a:pPr lvl="0"/>
            <a:fld id="{5331ECE9-65F1-49C9-B2AF-71C273F9143D}" type="slidenum">
              <a:t>13</a:t>
            </a:fld>
            <a:endParaRPr lang="en-IN"/>
          </a:p>
        </p:txBody>
      </p:sp>
      <p:sp>
        <p:nvSpPr>
          <p:cNvPr id="2" name="Slide Image Placeholder 1"/>
          <p:cNvSpPr>
            <a:spLocks noGrp="1" noRot="1" noChangeAspect="1" noResize="1"/>
          </p:cNvSpPr>
          <p:nvPr>
            <p:ph type="sldImg"/>
          </p:nvPr>
        </p:nvSpPr>
        <p:spPr>
          <a:xfrm>
            <a:off x="219075" y="812800"/>
            <a:ext cx="7121525" cy="4008438"/>
          </a:xfrm>
          <a:solidFill>
            <a:schemeClr val="accent1"/>
          </a:solidFill>
          <a:ln w="25400">
            <a:solidFill>
              <a:schemeClr val="accent1">
                <a:shade val="50000"/>
              </a:schemeClr>
            </a:solidFill>
            <a:prstDash val="solid"/>
          </a:ln>
        </p:spPr>
      </p:sp>
      <p:sp>
        <p:nvSpPr>
          <p:cNvPr id="3" name="Notes Placeholder 2"/>
          <p:cNvSpPr txBox="1">
            <a:spLocks noGrp="1"/>
          </p:cNvSpPr>
          <p:nvPr>
            <p:ph type="body" sz="quarter" idx="1"/>
          </p:nvPr>
        </p:nvSpPr>
        <p:spPr/>
        <p:txBody>
          <a:bodyPr/>
          <a:lstStyle/>
          <a:p>
            <a:endParaRPr lang="en-IN"/>
          </a:p>
        </p:txBody>
      </p:sp>
    </p:spTree>
    <p:extLst>
      <p:ext uri="{BB962C8B-B14F-4D97-AF65-F5344CB8AC3E}">
        <p14:creationId xmlns:p14="http://schemas.microsoft.com/office/powerpoint/2010/main" val="22290381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noAutofit/>
          </a:bodyPr>
          <a:lstStyle/>
          <a:p>
            <a:pPr lvl="0"/>
            <a:fld id="{F6F9ED75-4F8A-4E73-9D11-D9B2F85AAFA4}" type="slidenum">
              <a:t>14</a:t>
            </a:fld>
            <a:endParaRPr lang="en-IN"/>
          </a:p>
        </p:txBody>
      </p:sp>
      <p:sp>
        <p:nvSpPr>
          <p:cNvPr id="2" name="Slide Image Placeholder 1"/>
          <p:cNvSpPr>
            <a:spLocks noGrp="1" noRot="1" noChangeAspect="1" noResize="1"/>
          </p:cNvSpPr>
          <p:nvPr>
            <p:ph type="sldImg"/>
          </p:nvPr>
        </p:nvSpPr>
        <p:spPr>
          <a:xfrm>
            <a:off x="219075" y="812800"/>
            <a:ext cx="7121525" cy="4008438"/>
          </a:xfrm>
          <a:solidFill>
            <a:schemeClr val="accent1"/>
          </a:solidFill>
          <a:ln w="25400">
            <a:solidFill>
              <a:schemeClr val="accent1">
                <a:shade val="50000"/>
              </a:schemeClr>
            </a:solidFill>
            <a:prstDash val="solid"/>
          </a:ln>
        </p:spPr>
      </p:sp>
      <p:sp>
        <p:nvSpPr>
          <p:cNvPr id="3" name="Notes Placeholder 2"/>
          <p:cNvSpPr txBox="1">
            <a:spLocks noGrp="1"/>
          </p:cNvSpPr>
          <p:nvPr>
            <p:ph type="body" sz="quarter" idx="1"/>
          </p:nvPr>
        </p:nvSpPr>
        <p:spPr/>
        <p:txBody>
          <a:bodyPr/>
          <a:lstStyle/>
          <a:p>
            <a:endParaRPr lang="en-IN"/>
          </a:p>
        </p:txBody>
      </p:sp>
    </p:spTree>
    <p:extLst>
      <p:ext uri="{BB962C8B-B14F-4D97-AF65-F5344CB8AC3E}">
        <p14:creationId xmlns:p14="http://schemas.microsoft.com/office/powerpoint/2010/main" val="36914713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noAutofit/>
          </a:bodyPr>
          <a:lstStyle/>
          <a:p>
            <a:pPr lvl="0"/>
            <a:fld id="{F6F9ED75-4F8A-4E73-9D11-D9B2F85AAFA4}" type="slidenum">
              <a:t>15</a:t>
            </a:fld>
            <a:endParaRPr lang="en-IN"/>
          </a:p>
        </p:txBody>
      </p:sp>
      <p:sp>
        <p:nvSpPr>
          <p:cNvPr id="2" name="Slide Image Placeholder 1"/>
          <p:cNvSpPr>
            <a:spLocks noGrp="1" noRot="1" noChangeAspect="1" noResize="1"/>
          </p:cNvSpPr>
          <p:nvPr>
            <p:ph type="sldImg"/>
          </p:nvPr>
        </p:nvSpPr>
        <p:spPr>
          <a:xfrm>
            <a:off x="219075" y="812800"/>
            <a:ext cx="7121525" cy="4008438"/>
          </a:xfrm>
          <a:solidFill>
            <a:schemeClr val="accent1"/>
          </a:solidFill>
          <a:ln w="25400">
            <a:solidFill>
              <a:schemeClr val="accent1">
                <a:shade val="50000"/>
              </a:schemeClr>
            </a:solidFill>
            <a:prstDash val="solid"/>
          </a:ln>
        </p:spPr>
      </p:sp>
      <p:sp>
        <p:nvSpPr>
          <p:cNvPr id="3" name="Notes Placeholder 2"/>
          <p:cNvSpPr txBox="1">
            <a:spLocks noGrp="1"/>
          </p:cNvSpPr>
          <p:nvPr>
            <p:ph type="body" sz="quarter" idx="1"/>
          </p:nvPr>
        </p:nvSpPr>
        <p:spPr/>
        <p:txBody>
          <a:bodyPr/>
          <a:lstStyle/>
          <a:p>
            <a:endParaRPr lang="en-IN"/>
          </a:p>
        </p:txBody>
      </p:sp>
    </p:spTree>
    <p:extLst>
      <p:ext uri="{BB962C8B-B14F-4D97-AF65-F5344CB8AC3E}">
        <p14:creationId xmlns:p14="http://schemas.microsoft.com/office/powerpoint/2010/main" val="6828363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noAutofit/>
          </a:bodyPr>
          <a:lstStyle/>
          <a:p>
            <a:pPr lvl="0"/>
            <a:fld id="{DB4FDCBB-C739-4F6A-9B3D-7B775BD1E8E4}" type="slidenum">
              <a:t>16</a:t>
            </a:fld>
            <a:endParaRPr lang="en-IN"/>
          </a:p>
        </p:txBody>
      </p:sp>
      <p:sp>
        <p:nvSpPr>
          <p:cNvPr id="2" name="Slide Image Placeholder 1"/>
          <p:cNvSpPr>
            <a:spLocks noGrp="1" noRot="1" noChangeAspect="1" noResize="1"/>
          </p:cNvSpPr>
          <p:nvPr>
            <p:ph type="sldImg"/>
          </p:nvPr>
        </p:nvSpPr>
        <p:spPr>
          <a:xfrm>
            <a:off x="219075" y="812800"/>
            <a:ext cx="7121525" cy="4008438"/>
          </a:xfrm>
          <a:solidFill>
            <a:schemeClr val="accent1"/>
          </a:solidFill>
          <a:ln w="25400">
            <a:solidFill>
              <a:schemeClr val="accent1">
                <a:shade val="50000"/>
              </a:schemeClr>
            </a:solidFill>
            <a:prstDash val="solid"/>
          </a:ln>
        </p:spPr>
      </p:sp>
      <p:sp>
        <p:nvSpPr>
          <p:cNvPr id="3" name="Notes Placeholder 2"/>
          <p:cNvSpPr txBox="1">
            <a:spLocks noGrp="1"/>
          </p:cNvSpPr>
          <p:nvPr>
            <p:ph type="body" sz="quarter" idx="1"/>
          </p:nvPr>
        </p:nvSpPr>
        <p:spPr/>
        <p:txBody>
          <a:bodyPr/>
          <a:lstStyle/>
          <a:p>
            <a:endParaRPr lang="en-IN"/>
          </a:p>
        </p:txBody>
      </p:sp>
    </p:spTree>
    <p:extLst>
      <p:ext uri="{BB962C8B-B14F-4D97-AF65-F5344CB8AC3E}">
        <p14:creationId xmlns:p14="http://schemas.microsoft.com/office/powerpoint/2010/main" val="17477044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noAutofit/>
          </a:bodyPr>
          <a:lstStyle/>
          <a:p>
            <a:pPr lvl="0"/>
            <a:fld id="{DB4FDCBB-C739-4F6A-9B3D-7B775BD1E8E4}" type="slidenum">
              <a:t>17</a:t>
            </a:fld>
            <a:endParaRPr lang="en-IN"/>
          </a:p>
        </p:txBody>
      </p:sp>
      <p:sp>
        <p:nvSpPr>
          <p:cNvPr id="2" name="Slide Image Placeholder 1"/>
          <p:cNvSpPr>
            <a:spLocks noGrp="1" noRot="1" noChangeAspect="1" noResize="1"/>
          </p:cNvSpPr>
          <p:nvPr>
            <p:ph type="sldImg"/>
          </p:nvPr>
        </p:nvSpPr>
        <p:spPr>
          <a:xfrm>
            <a:off x="219075" y="812800"/>
            <a:ext cx="7121525" cy="4008438"/>
          </a:xfrm>
          <a:solidFill>
            <a:schemeClr val="accent1"/>
          </a:solidFill>
          <a:ln w="25400">
            <a:solidFill>
              <a:schemeClr val="accent1">
                <a:shade val="50000"/>
              </a:schemeClr>
            </a:solidFill>
            <a:prstDash val="solid"/>
          </a:ln>
        </p:spPr>
      </p:sp>
      <p:sp>
        <p:nvSpPr>
          <p:cNvPr id="3" name="Notes Placeholder 2"/>
          <p:cNvSpPr txBox="1">
            <a:spLocks noGrp="1"/>
          </p:cNvSpPr>
          <p:nvPr>
            <p:ph type="body" sz="quarter" idx="1"/>
          </p:nvPr>
        </p:nvSpPr>
        <p:spPr/>
        <p:txBody>
          <a:bodyPr/>
          <a:lstStyle/>
          <a:p>
            <a:endParaRPr lang="en-IN"/>
          </a:p>
        </p:txBody>
      </p:sp>
    </p:spTree>
    <p:extLst>
      <p:ext uri="{BB962C8B-B14F-4D97-AF65-F5344CB8AC3E}">
        <p14:creationId xmlns:p14="http://schemas.microsoft.com/office/powerpoint/2010/main" val="35147943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noAutofit/>
          </a:bodyPr>
          <a:lstStyle/>
          <a:p>
            <a:pPr lvl="0"/>
            <a:fld id="{DB4FDCBB-C739-4F6A-9B3D-7B775BD1E8E4}" type="slidenum">
              <a:t>18</a:t>
            </a:fld>
            <a:endParaRPr lang="en-IN"/>
          </a:p>
        </p:txBody>
      </p:sp>
      <p:sp>
        <p:nvSpPr>
          <p:cNvPr id="2" name="Slide Image Placeholder 1"/>
          <p:cNvSpPr>
            <a:spLocks noGrp="1" noRot="1" noChangeAspect="1" noResize="1"/>
          </p:cNvSpPr>
          <p:nvPr>
            <p:ph type="sldImg"/>
          </p:nvPr>
        </p:nvSpPr>
        <p:spPr>
          <a:xfrm>
            <a:off x="219075" y="812800"/>
            <a:ext cx="7121525" cy="4008438"/>
          </a:xfrm>
          <a:solidFill>
            <a:schemeClr val="accent1"/>
          </a:solidFill>
          <a:ln w="25400">
            <a:solidFill>
              <a:schemeClr val="accent1">
                <a:shade val="50000"/>
              </a:schemeClr>
            </a:solidFill>
            <a:prstDash val="solid"/>
          </a:ln>
        </p:spPr>
      </p:sp>
      <p:sp>
        <p:nvSpPr>
          <p:cNvPr id="3" name="Notes Placeholder 2"/>
          <p:cNvSpPr txBox="1">
            <a:spLocks noGrp="1"/>
          </p:cNvSpPr>
          <p:nvPr>
            <p:ph type="body" sz="quarter" idx="1"/>
          </p:nvPr>
        </p:nvSpPr>
        <p:spPr/>
        <p:txBody>
          <a:bodyPr/>
          <a:lstStyle/>
          <a:p>
            <a:endParaRPr lang="en-IN"/>
          </a:p>
        </p:txBody>
      </p:sp>
    </p:spTree>
    <p:extLst>
      <p:ext uri="{BB962C8B-B14F-4D97-AF65-F5344CB8AC3E}">
        <p14:creationId xmlns:p14="http://schemas.microsoft.com/office/powerpoint/2010/main" val="36910895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noAutofit/>
          </a:bodyPr>
          <a:lstStyle/>
          <a:p>
            <a:pPr lvl="0"/>
            <a:fld id="{A11F4E96-63E0-43CE-A0A5-BFA331DA5E04}" type="slidenum">
              <a:t>19</a:t>
            </a:fld>
            <a:endParaRPr lang="en-IN"/>
          </a:p>
        </p:txBody>
      </p:sp>
      <p:sp>
        <p:nvSpPr>
          <p:cNvPr id="2" name="Slide Image Placeholder 1"/>
          <p:cNvSpPr>
            <a:spLocks noGrp="1" noRot="1" noChangeAspect="1" noResize="1"/>
          </p:cNvSpPr>
          <p:nvPr>
            <p:ph type="sldImg"/>
          </p:nvPr>
        </p:nvSpPr>
        <p:spPr>
          <a:xfrm>
            <a:off x="219075" y="812800"/>
            <a:ext cx="7121525" cy="4008438"/>
          </a:xfrm>
          <a:solidFill>
            <a:schemeClr val="accent1"/>
          </a:solidFill>
          <a:ln w="25400">
            <a:solidFill>
              <a:schemeClr val="accent1">
                <a:shade val="50000"/>
              </a:schemeClr>
            </a:solidFill>
            <a:prstDash val="solid"/>
          </a:ln>
        </p:spPr>
      </p:sp>
      <p:sp>
        <p:nvSpPr>
          <p:cNvPr id="3" name="Notes Placeholder 2"/>
          <p:cNvSpPr txBox="1">
            <a:spLocks noGrp="1"/>
          </p:cNvSpPr>
          <p:nvPr>
            <p:ph type="body" sz="quarter" idx="1"/>
          </p:nvPr>
        </p:nvSpPr>
        <p:spPr/>
        <p:txBody>
          <a:bodyPr/>
          <a:lstStyle/>
          <a:p>
            <a:endParaRPr lang="en-IN"/>
          </a:p>
        </p:txBody>
      </p:sp>
    </p:spTree>
    <p:extLst>
      <p:ext uri="{BB962C8B-B14F-4D97-AF65-F5344CB8AC3E}">
        <p14:creationId xmlns:p14="http://schemas.microsoft.com/office/powerpoint/2010/main" val="32963461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noAutofit/>
          </a:bodyPr>
          <a:lstStyle/>
          <a:p>
            <a:pPr lvl="0"/>
            <a:fld id="{E0857688-4659-4273-86A3-F55B4881974C}" type="slidenum">
              <a:t>2</a:t>
            </a:fld>
            <a:endParaRPr lang="en-IN"/>
          </a:p>
        </p:txBody>
      </p:sp>
      <p:sp>
        <p:nvSpPr>
          <p:cNvPr id="2" name="Slide Image Placeholder 1"/>
          <p:cNvSpPr>
            <a:spLocks noGrp="1" noRot="1" noChangeAspect="1" noResize="1"/>
          </p:cNvSpPr>
          <p:nvPr>
            <p:ph type="sldImg"/>
          </p:nvPr>
        </p:nvSpPr>
        <p:spPr>
          <a:xfrm>
            <a:off x="219075" y="812800"/>
            <a:ext cx="7121525" cy="4008438"/>
          </a:xfrm>
          <a:solidFill>
            <a:schemeClr val="accent1"/>
          </a:solidFill>
          <a:ln w="25400">
            <a:solidFill>
              <a:schemeClr val="accent1">
                <a:shade val="50000"/>
              </a:schemeClr>
            </a:solidFill>
            <a:prstDash val="solid"/>
          </a:ln>
        </p:spPr>
      </p:sp>
      <p:sp>
        <p:nvSpPr>
          <p:cNvPr id="3" name="Notes Placeholder 2"/>
          <p:cNvSpPr txBox="1">
            <a:spLocks noGrp="1"/>
          </p:cNvSpPr>
          <p:nvPr>
            <p:ph type="body" sz="quarter" idx="1"/>
          </p:nvPr>
        </p:nvSpPr>
        <p:spPr/>
        <p:txBody>
          <a:bodyPr/>
          <a:lstStyle/>
          <a:p>
            <a:endParaRPr lang="en-IN"/>
          </a:p>
        </p:txBody>
      </p:sp>
    </p:spTree>
    <p:extLst>
      <p:ext uri="{BB962C8B-B14F-4D97-AF65-F5344CB8AC3E}">
        <p14:creationId xmlns:p14="http://schemas.microsoft.com/office/powerpoint/2010/main" val="33690008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noAutofit/>
          </a:bodyPr>
          <a:lstStyle/>
          <a:p>
            <a:pPr lvl="0"/>
            <a:fld id="{E7B76A54-C873-49A3-81D8-F2B618D93C34}" type="slidenum">
              <a:t>3</a:t>
            </a:fld>
            <a:endParaRPr lang="en-IN"/>
          </a:p>
        </p:txBody>
      </p:sp>
      <p:sp>
        <p:nvSpPr>
          <p:cNvPr id="2" name="Slide Image Placeholder 1"/>
          <p:cNvSpPr>
            <a:spLocks noGrp="1" noRot="1" noChangeAspect="1" noResize="1"/>
          </p:cNvSpPr>
          <p:nvPr>
            <p:ph type="sldImg"/>
          </p:nvPr>
        </p:nvSpPr>
        <p:spPr>
          <a:xfrm>
            <a:off x="219075" y="812800"/>
            <a:ext cx="7121525" cy="4008438"/>
          </a:xfrm>
          <a:solidFill>
            <a:schemeClr val="accent1"/>
          </a:solidFill>
          <a:ln w="25400">
            <a:solidFill>
              <a:schemeClr val="accent1">
                <a:shade val="50000"/>
              </a:schemeClr>
            </a:solidFill>
            <a:prstDash val="solid"/>
          </a:ln>
        </p:spPr>
      </p:sp>
      <p:sp>
        <p:nvSpPr>
          <p:cNvPr id="3" name="Notes Placeholder 2"/>
          <p:cNvSpPr txBox="1">
            <a:spLocks noGrp="1"/>
          </p:cNvSpPr>
          <p:nvPr>
            <p:ph type="body" sz="quarter" idx="1"/>
          </p:nvPr>
        </p:nvSpPr>
        <p:spPr/>
        <p:txBody>
          <a:bodyPr/>
          <a:lstStyle/>
          <a:p>
            <a:endParaRPr lang="en-IN"/>
          </a:p>
        </p:txBody>
      </p:sp>
    </p:spTree>
    <p:extLst>
      <p:ext uri="{BB962C8B-B14F-4D97-AF65-F5344CB8AC3E}">
        <p14:creationId xmlns:p14="http://schemas.microsoft.com/office/powerpoint/2010/main" val="26767827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noAutofit/>
          </a:bodyPr>
          <a:lstStyle/>
          <a:p>
            <a:pPr lvl="0"/>
            <a:fld id="{8706160C-A3D8-4429-8A67-C7F5F80ABFE3}" type="slidenum">
              <a:t>4</a:t>
            </a:fld>
            <a:endParaRPr lang="en-IN"/>
          </a:p>
        </p:txBody>
      </p:sp>
      <p:sp>
        <p:nvSpPr>
          <p:cNvPr id="2" name="Slide Image Placeholder 1"/>
          <p:cNvSpPr>
            <a:spLocks noGrp="1" noRot="1" noChangeAspect="1" noResize="1"/>
          </p:cNvSpPr>
          <p:nvPr>
            <p:ph type="sldImg"/>
          </p:nvPr>
        </p:nvSpPr>
        <p:spPr>
          <a:xfrm>
            <a:off x="219075" y="812800"/>
            <a:ext cx="7121525" cy="4008438"/>
          </a:xfrm>
          <a:solidFill>
            <a:schemeClr val="accent1"/>
          </a:solidFill>
          <a:ln w="25400">
            <a:solidFill>
              <a:schemeClr val="accent1">
                <a:shade val="50000"/>
              </a:schemeClr>
            </a:solidFill>
            <a:prstDash val="solid"/>
          </a:ln>
        </p:spPr>
      </p:sp>
      <p:sp>
        <p:nvSpPr>
          <p:cNvPr id="3" name="Notes Placeholder 2"/>
          <p:cNvSpPr txBox="1">
            <a:spLocks noGrp="1"/>
          </p:cNvSpPr>
          <p:nvPr>
            <p:ph type="body" sz="quarter" idx="1"/>
          </p:nvPr>
        </p:nvSpPr>
        <p:spPr/>
        <p:txBody>
          <a:bodyPr/>
          <a:lstStyle/>
          <a:p>
            <a:endParaRPr lang="en-IN"/>
          </a:p>
        </p:txBody>
      </p:sp>
    </p:spTree>
    <p:extLst>
      <p:ext uri="{BB962C8B-B14F-4D97-AF65-F5344CB8AC3E}">
        <p14:creationId xmlns:p14="http://schemas.microsoft.com/office/powerpoint/2010/main" val="9965772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noAutofit/>
          </a:bodyPr>
          <a:lstStyle/>
          <a:p>
            <a:pPr lvl="0"/>
            <a:fld id="{703485E0-481B-47D8-8755-E473A540203F}" type="slidenum">
              <a:t>5</a:t>
            </a:fld>
            <a:endParaRPr lang="en-IN"/>
          </a:p>
        </p:txBody>
      </p:sp>
      <p:sp>
        <p:nvSpPr>
          <p:cNvPr id="2" name="Slide Image Placeholder 1"/>
          <p:cNvSpPr>
            <a:spLocks noGrp="1" noRot="1" noChangeAspect="1" noResize="1"/>
          </p:cNvSpPr>
          <p:nvPr>
            <p:ph type="sldImg"/>
          </p:nvPr>
        </p:nvSpPr>
        <p:spPr>
          <a:xfrm>
            <a:off x="219075" y="812800"/>
            <a:ext cx="7119938" cy="4008438"/>
          </a:xfrm>
          <a:solidFill>
            <a:schemeClr val="accent1"/>
          </a:solidFill>
          <a:ln w="25400">
            <a:solidFill>
              <a:schemeClr val="accent1">
                <a:shade val="50000"/>
              </a:schemeClr>
            </a:solidFill>
            <a:prstDash val="solid"/>
          </a:ln>
        </p:spPr>
      </p:sp>
      <p:sp>
        <p:nvSpPr>
          <p:cNvPr id="3" name="Notes Placeholder 2"/>
          <p:cNvSpPr txBox="1">
            <a:spLocks noGrp="1"/>
          </p:cNvSpPr>
          <p:nvPr>
            <p:ph type="body" sz="quarter" idx="1"/>
          </p:nvPr>
        </p:nvSpPr>
        <p:spPr/>
        <p:txBody>
          <a:bodyPr/>
          <a:lstStyle/>
          <a:p>
            <a:endParaRPr lang="en-IN"/>
          </a:p>
        </p:txBody>
      </p:sp>
    </p:spTree>
    <p:extLst>
      <p:ext uri="{BB962C8B-B14F-4D97-AF65-F5344CB8AC3E}">
        <p14:creationId xmlns:p14="http://schemas.microsoft.com/office/powerpoint/2010/main" val="503705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noAutofit/>
          </a:bodyPr>
          <a:lstStyle/>
          <a:p>
            <a:pPr lvl="0"/>
            <a:fld id="{45514367-B6A6-4CBE-9214-C0EFBF153E7A}" type="slidenum">
              <a:t>6</a:t>
            </a:fld>
            <a:endParaRPr lang="en-IN"/>
          </a:p>
        </p:txBody>
      </p:sp>
      <p:sp>
        <p:nvSpPr>
          <p:cNvPr id="2" name="Slide Image Placeholder 1"/>
          <p:cNvSpPr>
            <a:spLocks noGrp="1" noRot="1" noChangeAspect="1" noResize="1"/>
          </p:cNvSpPr>
          <p:nvPr>
            <p:ph type="sldImg"/>
          </p:nvPr>
        </p:nvSpPr>
        <p:spPr>
          <a:xfrm>
            <a:off x="219075" y="812800"/>
            <a:ext cx="7121525" cy="4008438"/>
          </a:xfrm>
          <a:solidFill>
            <a:schemeClr val="accent1"/>
          </a:solidFill>
          <a:ln w="25400">
            <a:solidFill>
              <a:schemeClr val="accent1">
                <a:shade val="50000"/>
              </a:schemeClr>
            </a:solidFill>
            <a:prstDash val="solid"/>
          </a:ln>
        </p:spPr>
      </p:sp>
      <p:sp>
        <p:nvSpPr>
          <p:cNvPr id="3" name="Notes Placeholder 2"/>
          <p:cNvSpPr txBox="1">
            <a:spLocks noGrp="1"/>
          </p:cNvSpPr>
          <p:nvPr>
            <p:ph type="body" sz="quarter" idx="1"/>
          </p:nvPr>
        </p:nvSpPr>
        <p:spPr/>
        <p:txBody>
          <a:bodyPr/>
          <a:lstStyle/>
          <a:p>
            <a:endParaRPr lang="en-IN"/>
          </a:p>
        </p:txBody>
      </p:sp>
    </p:spTree>
    <p:extLst>
      <p:ext uri="{BB962C8B-B14F-4D97-AF65-F5344CB8AC3E}">
        <p14:creationId xmlns:p14="http://schemas.microsoft.com/office/powerpoint/2010/main" val="33103167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noAutofit/>
          </a:bodyPr>
          <a:lstStyle/>
          <a:p>
            <a:pPr lvl="0"/>
            <a:fld id="{45514367-B6A6-4CBE-9214-C0EFBF153E7A}" type="slidenum">
              <a:t>7</a:t>
            </a:fld>
            <a:endParaRPr lang="en-IN"/>
          </a:p>
        </p:txBody>
      </p:sp>
      <p:sp>
        <p:nvSpPr>
          <p:cNvPr id="2" name="Slide Image Placeholder 1"/>
          <p:cNvSpPr>
            <a:spLocks noGrp="1" noRot="1" noChangeAspect="1" noResize="1"/>
          </p:cNvSpPr>
          <p:nvPr>
            <p:ph type="sldImg"/>
          </p:nvPr>
        </p:nvSpPr>
        <p:spPr>
          <a:xfrm>
            <a:off x="219075" y="812800"/>
            <a:ext cx="7121525" cy="4008438"/>
          </a:xfrm>
          <a:solidFill>
            <a:schemeClr val="accent1"/>
          </a:solidFill>
          <a:ln w="25400">
            <a:solidFill>
              <a:schemeClr val="accent1">
                <a:shade val="50000"/>
              </a:schemeClr>
            </a:solidFill>
            <a:prstDash val="solid"/>
          </a:ln>
        </p:spPr>
      </p:sp>
      <p:sp>
        <p:nvSpPr>
          <p:cNvPr id="3" name="Notes Placeholder 2"/>
          <p:cNvSpPr txBox="1">
            <a:spLocks noGrp="1"/>
          </p:cNvSpPr>
          <p:nvPr>
            <p:ph type="body" sz="quarter" idx="1"/>
          </p:nvPr>
        </p:nvSpPr>
        <p:spPr/>
        <p:txBody>
          <a:bodyPr/>
          <a:lstStyle/>
          <a:p>
            <a:endParaRPr lang="en-IN"/>
          </a:p>
        </p:txBody>
      </p:sp>
    </p:spTree>
    <p:extLst>
      <p:ext uri="{BB962C8B-B14F-4D97-AF65-F5344CB8AC3E}">
        <p14:creationId xmlns:p14="http://schemas.microsoft.com/office/powerpoint/2010/main" val="9852633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noAutofit/>
          </a:bodyPr>
          <a:lstStyle/>
          <a:p>
            <a:pPr lvl="0"/>
            <a:fld id="{45514367-B6A6-4CBE-9214-C0EFBF153E7A}" type="slidenum">
              <a:t>8</a:t>
            </a:fld>
            <a:endParaRPr lang="en-IN"/>
          </a:p>
        </p:txBody>
      </p:sp>
      <p:sp>
        <p:nvSpPr>
          <p:cNvPr id="2" name="Slide Image Placeholder 1"/>
          <p:cNvSpPr>
            <a:spLocks noGrp="1" noRot="1" noChangeAspect="1" noResize="1"/>
          </p:cNvSpPr>
          <p:nvPr>
            <p:ph type="sldImg"/>
          </p:nvPr>
        </p:nvSpPr>
        <p:spPr>
          <a:xfrm>
            <a:off x="219075" y="812800"/>
            <a:ext cx="7121525" cy="4008438"/>
          </a:xfrm>
          <a:solidFill>
            <a:schemeClr val="accent1"/>
          </a:solidFill>
          <a:ln w="25400">
            <a:solidFill>
              <a:schemeClr val="accent1">
                <a:shade val="50000"/>
              </a:schemeClr>
            </a:solidFill>
            <a:prstDash val="solid"/>
          </a:ln>
        </p:spPr>
      </p:sp>
      <p:sp>
        <p:nvSpPr>
          <p:cNvPr id="3" name="Notes Placeholder 2"/>
          <p:cNvSpPr txBox="1">
            <a:spLocks noGrp="1"/>
          </p:cNvSpPr>
          <p:nvPr>
            <p:ph type="body" sz="quarter" idx="1"/>
          </p:nvPr>
        </p:nvSpPr>
        <p:spPr/>
        <p:txBody>
          <a:bodyPr/>
          <a:lstStyle/>
          <a:p>
            <a:endParaRPr lang="en-IN"/>
          </a:p>
        </p:txBody>
      </p:sp>
    </p:spTree>
    <p:extLst>
      <p:ext uri="{BB962C8B-B14F-4D97-AF65-F5344CB8AC3E}">
        <p14:creationId xmlns:p14="http://schemas.microsoft.com/office/powerpoint/2010/main" val="36372192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noAutofit/>
          </a:bodyPr>
          <a:lstStyle/>
          <a:p>
            <a:pPr lvl="0"/>
            <a:fld id="{E72C2E56-D1F0-4472-980D-F7F382867DCB}" type="slidenum">
              <a:t>9</a:t>
            </a:fld>
            <a:endParaRPr lang="en-IN"/>
          </a:p>
        </p:txBody>
      </p:sp>
      <p:sp>
        <p:nvSpPr>
          <p:cNvPr id="2" name="Slide Image Placeholder 1"/>
          <p:cNvSpPr>
            <a:spLocks noGrp="1" noRot="1" noChangeAspect="1" noResize="1"/>
          </p:cNvSpPr>
          <p:nvPr>
            <p:ph type="sldImg"/>
          </p:nvPr>
        </p:nvSpPr>
        <p:spPr>
          <a:xfrm>
            <a:off x="219075" y="812800"/>
            <a:ext cx="7121525" cy="4008438"/>
          </a:xfrm>
          <a:solidFill>
            <a:schemeClr val="accent1"/>
          </a:solidFill>
          <a:ln w="25400">
            <a:solidFill>
              <a:schemeClr val="accent1">
                <a:shade val="50000"/>
              </a:schemeClr>
            </a:solidFill>
            <a:prstDash val="solid"/>
          </a:ln>
        </p:spPr>
      </p:sp>
      <p:sp>
        <p:nvSpPr>
          <p:cNvPr id="3" name="Notes Placeholder 2"/>
          <p:cNvSpPr txBox="1">
            <a:spLocks noGrp="1"/>
          </p:cNvSpPr>
          <p:nvPr>
            <p:ph type="body" sz="quarter" idx="1"/>
          </p:nvPr>
        </p:nvSpPr>
        <p:spPr/>
        <p:txBody>
          <a:bodyPr/>
          <a:lstStyle/>
          <a:p>
            <a:endParaRPr lang="en-IN"/>
          </a:p>
        </p:txBody>
      </p:sp>
    </p:spTree>
    <p:extLst>
      <p:ext uri="{BB962C8B-B14F-4D97-AF65-F5344CB8AC3E}">
        <p14:creationId xmlns:p14="http://schemas.microsoft.com/office/powerpoint/2010/main" val="68295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87588" y="1685925"/>
            <a:ext cx="13725525" cy="3586163"/>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2287588" y="5410200"/>
            <a:ext cx="13725525" cy="2486025"/>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Footer Placeholder 3"/>
          <p:cNvSpPr>
            <a:spLocks noGrp="1"/>
          </p:cNvSpPr>
          <p:nvPr>
            <p:ph type="ftr" sz="quarter" idx="10"/>
          </p:nvPr>
        </p:nvSpPr>
        <p:spPr/>
        <p:txBody>
          <a:bodyPr/>
          <a:lstStyle/>
          <a:p>
            <a:pPr lvl="0"/>
            <a:endParaRPr lang="en-IN"/>
          </a:p>
        </p:txBody>
      </p:sp>
      <p:sp>
        <p:nvSpPr>
          <p:cNvPr id="5" name="Date Placeholder 4"/>
          <p:cNvSpPr>
            <a:spLocks noGrp="1"/>
          </p:cNvSpPr>
          <p:nvPr>
            <p:ph type="dt" sz="half" idx="11"/>
          </p:nvPr>
        </p:nvSpPr>
        <p:spPr/>
        <p:txBody>
          <a:bodyPr/>
          <a:lstStyle/>
          <a:p>
            <a:pPr lvl="0"/>
            <a:fld id="{43EC2562-5FA4-4F80-AEF3-14DE186C1BA1}" type="datetime1">
              <a:rPr lang="en-IN" smtClean="0"/>
              <a:pPr lvl="0"/>
              <a:t>17-05-2024</a:t>
            </a:fld>
            <a:endParaRPr lang="en-IN"/>
          </a:p>
        </p:txBody>
      </p:sp>
      <p:sp>
        <p:nvSpPr>
          <p:cNvPr id="6" name="Slide Number Placeholder 5"/>
          <p:cNvSpPr>
            <a:spLocks noGrp="1"/>
          </p:cNvSpPr>
          <p:nvPr>
            <p:ph type="sldNum" sz="quarter" idx="12"/>
          </p:nvPr>
        </p:nvSpPr>
        <p:spPr/>
        <p:txBody>
          <a:bodyPr/>
          <a:lstStyle/>
          <a:p>
            <a:pPr lvl="0"/>
            <a:fld id="{5E085CC1-07C3-4F62-A74B-9E7E440A60BC}" type="slidenum">
              <a:t>‹#›</a:t>
            </a:fld>
            <a:endParaRPr lang="en-IN"/>
          </a:p>
        </p:txBody>
      </p:sp>
    </p:spTree>
    <p:extLst>
      <p:ext uri="{BB962C8B-B14F-4D97-AF65-F5344CB8AC3E}">
        <p14:creationId xmlns:p14="http://schemas.microsoft.com/office/powerpoint/2010/main" val="144784305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Footer Placeholder 3"/>
          <p:cNvSpPr>
            <a:spLocks noGrp="1"/>
          </p:cNvSpPr>
          <p:nvPr>
            <p:ph type="ftr" sz="quarter" idx="10"/>
          </p:nvPr>
        </p:nvSpPr>
        <p:spPr/>
        <p:txBody>
          <a:bodyPr/>
          <a:lstStyle/>
          <a:p>
            <a:pPr lvl="0"/>
            <a:endParaRPr lang="en-IN"/>
          </a:p>
        </p:txBody>
      </p:sp>
      <p:sp>
        <p:nvSpPr>
          <p:cNvPr id="5" name="Date Placeholder 4"/>
          <p:cNvSpPr>
            <a:spLocks noGrp="1"/>
          </p:cNvSpPr>
          <p:nvPr>
            <p:ph type="dt" sz="half" idx="11"/>
          </p:nvPr>
        </p:nvSpPr>
        <p:spPr/>
        <p:txBody>
          <a:bodyPr/>
          <a:lstStyle/>
          <a:p>
            <a:pPr lvl="0"/>
            <a:fld id="{43EC2562-5FA4-4F80-AEF3-14DE186C1BA1}" type="datetime1">
              <a:rPr lang="en-IN" smtClean="0"/>
              <a:pPr lvl="0"/>
              <a:t>17-05-2024</a:t>
            </a:fld>
            <a:endParaRPr lang="en-IN"/>
          </a:p>
        </p:txBody>
      </p:sp>
      <p:sp>
        <p:nvSpPr>
          <p:cNvPr id="6" name="Slide Number Placeholder 5"/>
          <p:cNvSpPr>
            <a:spLocks noGrp="1"/>
          </p:cNvSpPr>
          <p:nvPr>
            <p:ph type="sldNum" sz="quarter" idx="12"/>
          </p:nvPr>
        </p:nvSpPr>
        <p:spPr/>
        <p:txBody>
          <a:bodyPr/>
          <a:lstStyle/>
          <a:p>
            <a:pPr lvl="0"/>
            <a:fld id="{F76679E0-A4F9-40AE-BC30-4D6C705CF964}" type="slidenum">
              <a:t>‹#›</a:t>
            </a:fld>
            <a:endParaRPr lang="en-IN"/>
          </a:p>
        </p:txBody>
      </p:sp>
    </p:spTree>
    <p:extLst>
      <p:ext uri="{BB962C8B-B14F-4D97-AF65-F5344CB8AC3E}">
        <p14:creationId xmlns:p14="http://schemas.microsoft.com/office/powerpoint/2010/main" val="140041025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3268325" y="411163"/>
            <a:ext cx="4116388" cy="8796337"/>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914400" y="411163"/>
            <a:ext cx="12201525" cy="879633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Footer Placeholder 3"/>
          <p:cNvSpPr>
            <a:spLocks noGrp="1"/>
          </p:cNvSpPr>
          <p:nvPr>
            <p:ph type="ftr" sz="quarter" idx="10"/>
          </p:nvPr>
        </p:nvSpPr>
        <p:spPr/>
        <p:txBody>
          <a:bodyPr/>
          <a:lstStyle/>
          <a:p>
            <a:pPr lvl="0"/>
            <a:endParaRPr lang="en-IN"/>
          </a:p>
        </p:txBody>
      </p:sp>
      <p:sp>
        <p:nvSpPr>
          <p:cNvPr id="5" name="Date Placeholder 4"/>
          <p:cNvSpPr>
            <a:spLocks noGrp="1"/>
          </p:cNvSpPr>
          <p:nvPr>
            <p:ph type="dt" sz="half" idx="11"/>
          </p:nvPr>
        </p:nvSpPr>
        <p:spPr/>
        <p:txBody>
          <a:bodyPr/>
          <a:lstStyle/>
          <a:p>
            <a:pPr lvl="0"/>
            <a:fld id="{43EC2562-5FA4-4F80-AEF3-14DE186C1BA1}" type="datetime1">
              <a:rPr lang="en-IN" smtClean="0"/>
              <a:pPr lvl="0"/>
              <a:t>17-05-2024</a:t>
            </a:fld>
            <a:endParaRPr lang="en-IN"/>
          </a:p>
        </p:txBody>
      </p:sp>
      <p:sp>
        <p:nvSpPr>
          <p:cNvPr id="6" name="Slide Number Placeholder 5"/>
          <p:cNvSpPr>
            <a:spLocks noGrp="1"/>
          </p:cNvSpPr>
          <p:nvPr>
            <p:ph type="sldNum" sz="quarter" idx="12"/>
          </p:nvPr>
        </p:nvSpPr>
        <p:spPr/>
        <p:txBody>
          <a:bodyPr/>
          <a:lstStyle/>
          <a:p>
            <a:pPr lvl="0"/>
            <a:fld id="{CB6DBA8C-335D-4BF8-9C89-5B4AE245E25C}" type="slidenum">
              <a:t>‹#›</a:t>
            </a:fld>
            <a:endParaRPr lang="en-IN"/>
          </a:p>
        </p:txBody>
      </p:sp>
    </p:spTree>
    <p:extLst>
      <p:ext uri="{BB962C8B-B14F-4D97-AF65-F5344CB8AC3E}">
        <p14:creationId xmlns:p14="http://schemas.microsoft.com/office/powerpoint/2010/main" val="48361839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87588" y="1685925"/>
            <a:ext cx="13725525" cy="3586163"/>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2287588" y="5410200"/>
            <a:ext cx="13725525" cy="2486025"/>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Footer Placeholder 3"/>
          <p:cNvSpPr>
            <a:spLocks noGrp="1"/>
          </p:cNvSpPr>
          <p:nvPr>
            <p:ph type="ftr" sz="quarter" idx="10"/>
          </p:nvPr>
        </p:nvSpPr>
        <p:spPr/>
        <p:txBody>
          <a:bodyPr/>
          <a:lstStyle/>
          <a:p>
            <a:pPr lvl="0"/>
            <a:endParaRPr lang="en-IN"/>
          </a:p>
        </p:txBody>
      </p:sp>
      <p:sp>
        <p:nvSpPr>
          <p:cNvPr id="5" name="Date Placeholder 4"/>
          <p:cNvSpPr>
            <a:spLocks noGrp="1"/>
          </p:cNvSpPr>
          <p:nvPr>
            <p:ph type="dt" sz="half" idx="11"/>
          </p:nvPr>
        </p:nvSpPr>
        <p:spPr/>
        <p:txBody>
          <a:bodyPr/>
          <a:lstStyle/>
          <a:p>
            <a:pPr lvl="0"/>
            <a:fld id="{B9749688-7080-409E-B346-B5223C92E78F}" type="datetime1">
              <a:rPr lang="en-IN" smtClean="0"/>
              <a:pPr lvl="0"/>
              <a:t>17-05-2024</a:t>
            </a:fld>
            <a:endParaRPr lang="en-IN"/>
          </a:p>
        </p:txBody>
      </p:sp>
      <p:sp>
        <p:nvSpPr>
          <p:cNvPr id="6" name="Slide Number Placeholder 5"/>
          <p:cNvSpPr>
            <a:spLocks noGrp="1"/>
          </p:cNvSpPr>
          <p:nvPr>
            <p:ph type="sldNum" sz="quarter" idx="12"/>
          </p:nvPr>
        </p:nvSpPr>
        <p:spPr/>
        <p:txBody>
          <a:bodyPr/>
          <a:lstStyle/>
          <a:p>
            <a:pPr lvl="0"/>
            <a:fld id="{815856F2-D290-4722-A98A-EAA3DE7D79F2}" type="slidenum">
              <a:t>‹#›</a:t>
            </a:fld>
            <a:endParaRPr lang="en-IN"/>
          </a:p>
        </p:txBody>
      </p:sp>
    </p:spTree>
    <p:extLst>
      <p:ext uri="{BB962C8B-B14F-4D97-AF65-F5344CB8AC3E}">
        <p14:creationId xmlns:p14="http://schemas.microsoft.com/office/powerpoint/2010/main" val="339880625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Footer Placeholder 3"/>
          <p:cNvSpPr>
            <a:spLocks noGrp="1"/>
          </p:cNvSpPr>
          <p:nvPr>
            <p:ph type="ftr" sz="quarter" idx="10"/>
          </p:nvPr>
        </p:nvSpPr>
        <p:spPr/>
        <p:txBody>
          <a:bodyPr/>
          <a:lstStyle/>
          <a:p>
            <a:pPr lvl="0"/>
            <a:endParaRPr lang="en-IN"/>
          </a:p>
        </p:txBody>
      </p:sp>
      <p:sp>
        <p:nvSpPr>
          <p:cNvPr id="5" name="Date Placeholder 4"/>
          <p:cNvSpPr>
            <a:spLocks noGrp="1"/>
          </p:cNvSpPr>
          <p:nvPr>
            <p:ph type="dt" sz="half" idx="11"/>
          </p:nvPr>
        </p:nvSpPr>
        <p:spPr/>
        <p:txBody>
          <a:bodyPr/>
          <a:lstStyle/>
          <a:p>
            <a:pPr lvl="0"/>
            <a:fld id="{B9749688-7080-409E-B346-B5223C92E78F}" type="datetime1">
              <a:rPr lang="en-IN" smtClean="0"/>
              <a:pPr lvl="0"/>
              <a:t>17-05-2024</a:t>
            </a:fld>
            <a:endParaRPr lang="en-IN"/>
          </a:p>
        </p:txBody>
      </p:sp>
      <p:sp>
        <p:nvSpPr>
          <p:cNvPr id="6" name="Slide Number Placeholder 5"/>
          <p:cNvSpPr>
            <a:spLocks noGrp="1"/>
          </p:cNvSpPr>
          <p:nvPr>
            <p:ph type="sldNum" sz="quarter" idx="12"/>
          </p:nvPr>
        </p:nvSpPr>
        <p:spPr/>
        <p:txBody>
          <a:bodyPr/>
          <a:lstStyle/>
          <a:p>
            <a:pPr lvl="0"/>
            <a:fld id="{4E65C16D-40AE-4E6D-83C4-74A6BF052261}" type="slidenum">
              <a:t>‹#›</a:t>
            </a:fld>
            <a:endParaRPr lang="en-IN"/>
          </a:p>
        </p:txBody>
      </p:sp>
    </p:spTree>
    <p:extLst>
      <p:ext uri="{BB962C8B-B14F-4D97-AF65-F5344CB8AC3E}">
        <p14:creationId xmlns:p14="http://schemas.microsoft.com/office/powerpoint/2010/main" val="249284608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49363" y="2566988"/>
            <a:ext cx="15782925" cy="4284662"/>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1249363" y="6892925"/>
            <a:ext cx="15782925" cy="2252663"/>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Footer Placeholder 3"/>
          <p:cNvSpPr>
            <a:spLocks noGrp="1"/>
          </p:cNvSpPr>
          <p:nvPr>
            <p:ph type="ftr" sz="quarter" idx="10"/>
          </p:nvPr>
        </p:nvSpPr>
        <p:spPr/>
        <p:txBody>
          <a:bodyPr/>
          <a:lstStyle/>
          <a:p>
            <a:pPr lvl="0"/>
            <a:endParaRPr lang="en-IN"/>
          </a:p>
        </p:txBody>
      </p:sp>
      <p:sp>
        <p:nvSpPr>
          <p:cNvPr id="5" name="Date Placeholder 4"/>
          <p:cNvSpPr>
            <a:spLocks noGrp="1"/>
          </p:cNvSpPr>
          <p:nvPr>
            <p:ph type="dt" sz="half" idx="11"/>
          </p:nvPr>
        </p:nvSpPr>
        <p:spPr/>
        <p:txBody>
          <a:bodyPr/>
          <a:lstStyle/>
          <a:p>
            <a:pPr lvl="0"/>
            <a:fld id="{B9749688-7080-409E-B346-B5223C92E78F}" type="datetime1">
              <a:rPr lang="en-IN" smtClean="0"/>
              <a:pPr lvl="0"/>
              <a:t>17-05-2024</a:t>
            </a:fld>
            <a:endParaRPr lang="en-IN"/>
          </a:p>
        </p:txBody>
      </p:sp>
      <p:sp>
        <p:nvSpPr>
          <p:cNvPr id="6" name="Slide Number Placeholder 5"/>
          <p:cNvSpPr>
            <a:spLocks noGrp="1"/>
          </p:cNvSpPr>
          <p:nvPr>
            <p:ph type="sldNum" sz="quarter" idx="12"/>
          </p:nvPr>
        </p:nvSpPr>
        <p:spPr/>
        <p:txBody>
          <a:bodyPr/>
          <a:lstStyle/>
          <a:p>
            <a:pPr lvl="0"/>
            <a:fld id="{3268C7D5-0749-40C6-B975-E14ADA0C4420}" type="slidenum">
              <a:t>‹#›</a:t>
            </a:fld>
            <a:endParaRPr lang="en-IN"/>
          </a:p>
        </p:txBody>
      </p:sp>
    </p:spTree>
    <p:extLst>
      <p:ext uri="{BB962C8B-B14F-4D97-AF65-F5344CB8AC3E}">
        <p14:creationId xmlns:p14="http://schemas.microsoft.com/office/powerpoint/2010/main" val="420402564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263650" y="3316288"/>
            <a:ext cx="7810500" cy="26638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9226550" y="3316288"/>
            <a:ext cx="7810500" cy="26638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0"/>
          </p:nvPr>
        </p:nvSpPr>
        <p:spPr/>
        <p:txBody>
          <a:bodyPr/>
          <a:lstStyle/>
          <a:p>
            <a:pPr lvl="0"/>
            <a:endParaRPr lang="en-IN"/>
          </a:p>
        </p:txBody>
      </p:sp>
      <p:sp>
        <p:nvSpPr>
          <p:cNvPr id="6" name="Date Placeholder 5"/>
          <p:cNvSpPr>
            <a:spLocks noGrp="1"/>
          </p:cNvSpPr>
          <p:nvPr>
            <p:ph type="dt" sz="half" idx="11"/>
          </p:nvPr>
        </p:nvSpPr>
        <p:spPr/>
        <p:txBody>
          <a:bodyPr/>
          <a:lstStyle/>
          <a:p>
            <a:pPr lvl="0"/>
            <a:fld id="{B9749688-7080-409E-B346-B5223C92E78F}" type="datetime1">
              <a:rPr lang="en-IN" smtClean="0"/>
              <a:pPr lvl="0"/>
              <a:t>17-05-2024</a:t>
            </a:fld>
            <a:endParaRPr lang="en-IN"/>
          </a:p>
        </p:txBody>
      </p:sp>
      <p:sp>
        <p:nvSpPr>
          <p:cNvPr id="7" name="Slide Number Placeholder 6"/>
          <p:cNvSpPr>
            <a:spLocks noGrp="1"/>
          </p:cNvSpPr>
          <p:nvPr>
            <p:ph type="sldNum" sz="quarter" idx="12"/>
          </p:nvPr>
        </p:nvSpPr>
        <p:spPr/>
        <p:txBody>
          <a:bodyPr/>
          <a:lstStyle/>
          <a:p>
            <a:pPr lvl="0"/>
            <a:fld id="{BD16CEC3-7243-4D78-95CB-82CA22D1A53F}" type="slidenum">
              <a:t>‹#›</a:t>
            </a:fld>
            <a:endParaRPr lang="en-IN"/>
          </a:p>
        </p:txBody>
      </p:sp>
    </p:spTree>
    <p:extLst>
      <p:ext uri="{BB962C8B-B14F-4D97-AF65-F5344CB8AC3E}">
        <p14:creationId xmlns:p14="http://schemas.microsoft.com/office/powerpoint/2010/main" val="196726160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60475" y="547688"/>
            <a:ext cx="15784513" cy="1990725"/>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1260475" y="2524125"/>
            <a:ext cx="7742238" cy="12382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260475" y="3762375"/>
            <a:ext cx="7742238" cy="55340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9264650" y="2524125"/>
            <a:ext cx="7780338" cy="12382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9264650" y="3762375"/>
            <a:ext cx="7780338" cy="55340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Footer Placeholder 6"/>
          <p:cNvSpPr>
            <a:spLocks noGrp="1"/>
          </p:cNvSpPr>
          <p:nvPr>
            <p:ph type="ftr" sz="quarter" idx="10"/>
          </p:nvPr>
        </p:nvSpPr>
        <p:spPr/>
        <p:txBody>
          <a:bodyPr/>
          <a:lstStyle/>
          <a:p>
            <a:pPr lvl="0"/>
            <a:endParaRPr lang="en-IN"/>
          </a:p>
        </p:txBody>
      </p:sp>
      <p:sp>
        <p:nvSpPr>
          <p:cNvPr id="8" name="Date Placeholder 7"/>
          <p:cNvSpPr>
            <a:spLocks noGrp="1"/>
          </p:cNvSpPr>
          <p:nvPr>
            <p:ph type="dt" sz="half" idx="11"/>
          </p:nvPr>
        </p:nvSpPr>
        <p:spPr/>
        <p:txBody>
          <a:bodyPr/>
          <a:lstStyle/>
          <a:p>
            <a:pPr lvl="0"/>
            <a:fld id="{B9749688-7080-409E-B346-B5223C92E78F}" type="datetime1">
              <a:rPr lang="en-IN" smtClean="0"/>
              <a:pPr lvl="0"/>
              <a:t>17-05-2024</a:t>
            </a:fld>
            <a:endParaRPr lang="en-IN"/>
          </a:p>
        </p:txBody>
      </p:sp>
      <p:sp>
        <p:nvSpPr>
          <p:cNvPr id="9" name="Slide Number Placeholder 8"/>
          <p:cNvSpPr>
            <a:spLocks noGrp="1"/>
          </p:cNvSpPr>
          <p:nvPr>
            <p:ph type="sldNum" sz="quarter" idx="12"/>
          </p:nvPr>
        </p:nvSpPr>
        <p:spPr/>
        <p:txBody>
          <a:bodyPr/>
          <a:lstStyle/>
          <a:p>
            <a:pPr lvl="0"/>
            <a:fld id="{CC990961-BEA4-4D4F-9A5E-A051D28D736D}" type="slidenum">
              <a:t>‹#›</a:t>
            </a:fld>
            <a:endParaRPr lang="en-IN"/>
          </a:p>
        </p:txBody>
      </p:sp>
    </p:spTree>
    <p:extLst>
      <p:ext uri="{BB962C8B-B14F-4D97-AF65-F5344CB8AC3E}">
        <p14:creationId xmlns:p14="http://schemas.microsoft.com/office/powerpoint/2010/main" val="136315836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Footer Placeholder 2"/>
          <p:cNvSpPr>
            <a:spLocks noGrp="1"/>
          </p:cNvSpPr>
          <p:nvPr>
            <p:ph type="ftr" sz="quarter" idx="10"/>
          </p:nvPr>
        </p:nvSpPr>
        <p:spPr/>
        <p:txBody>
          <a:bodyPr/>
          <a:lstStyle/>
          <a:p>
            <a:pPr lvl="0"/>
            <a:endParaRPr lang="en-IN"/>
          </a:p>
        </p:txBody>
      </p:sp>
      <p:sp>
        <p:nvSpPr>
          <p:cNvPr id="4" name="Date Placeholder 3"/>
          <p:cNvSpPr>
            <a:spLocks noGrp="1"/>
          </p:cNvSpPr>
          <p:nvPr>
            <p:ph type="dt" sz="half" idx="11"/>
          </p:nvPr>
        </p:nvSpPr>
        <p:spPr/>
        <p:txBody>
          <a:bodyPr/>
          <a:lstStyle/>
          <a:p>
            <a:pPr lvl="0"/>
            <a:fld id="{B9749688-7080-409E-B346-B5223C92E78F}" type="datetime1">
              <a:rPr lang="en-IN" smtClean="0"/>
              <a:pPr lvl="0"/>
              <a:t>17-05-2024</a:t>
            </a:fld>
            <a:endParaRPr lang="en-IN"/>
          </a:p>
        </p:txBody>
      </p:sp>
      <p:sp>
        <p:nvSpPr>
          <p:cNvPr id="5" name="Slide Number Placeholder 4"/>
          <p:cNvSpPr>
            <a:spLocks noGrp="1"/>
          </p:cNvSpPr>
          <p:nvPr>
            <p:ph type="sldNum" sz="quarter" idx="12"/>
          </p:nvPr>
        </p:nvSpPr>
        <p:spPr/>
        <p:txBody>
          <a:bodyPr/>
          <a:lstStyle/>
          <a:p>
            <a:pPr lvl="0"/>
            <a:fld id="{1DC89ACE-96CB-4CB1-B6D1-480373E08F9C}" type="slidenum">
              <a:t>‹#›</a:t>
            </a:fld>
            <a:endParaRPr lang="en-IN"/>
          </a:p>
        </p:txBody>
      </p:sp>
    </p:spTree>
    <p:extLst>
      <p:ext uri="{BB962C8B-B14F-4D97-AF65-F5344CB8AC3E}">
        <p14:creationId xmlns:p14="http://schemas.microsoft.com/office/powerpoint/2010/main" val="101663176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pPr lvl="0"/>
            <a:endParaRPr lang="en-IN"/>
          </a:p>
        </p:txBody>
      </p:sp>
      <p:sp>
        <p:nvSpPr>
          <p:cNvPr id="3" name="Date Placeholder 2"/>
          <p:cNvSpPr>
            <a:spLocks noGrp="1"/>
          </p:cNvSpPr>
          <p:nvPr>
            <p:ph type="dt" sz="half" idx="11"/>
          </p:nvPr>
        </p:nvSpPr>
        <p:spPr/>
        <p:txBody>
          <a:bodyPr/>
          <a:lstStyle/>
          <a:p>
            <a:pPr lvl="0"/>
            <a:fld id="{B9749688-7080-409E-B346-B5223C92E78F}" type="datetime1">
              <a:rPr lang="en-IN" smtClean="0"/>
              <a:pPr lvl="0"/>
              <a:t>17-05-2024</a:t>
            </a:fld>
            <a:endParaRPr lang="en-IN"/>
          </a:p>
        </p:txBody>
      </p:sp>
      <p:sp>
        <p:nvSpPr>
          <p:cNvPr id="4" name="Slide Number Placeholder 3"/>
          <p:cNvSpPr>
            <a:spLocks noGrp="1"/>
          </p:cNvSpPr>
          <p:nvPr>
            <p:ph type="sldNum" sz="quarter" idx="12"/>
          </p:nvPr>
        </p:nvSpPr>
        <p:spPr/>
        <p:txBody>
          <a:bodyPr/>
          <a:lstStyle/>
          <a:p>
            <a:pPr lvl="0"/>
            <a:fld id="{42290BCD-13BD-452D-A959-861D03E735CC}" type="slidenum">
              <a:t>‹#›</a:t>
            </a:fld>
            <a:endParaRPr lang="en-IN"/>
          </a:p>
        </p:txBody>
      </p:sp>
    </p:spTree>
    <p:extLst>
      <p:ext uri="{BB962C8B-B14F-4D97-AF65-F5344CB8AC3E}">
        <p14:creationId xmlns:p14="http://schemas.microsoft.com/office/powerpoint/2010/main" val="26376485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hf sldNum="0"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60475" y="687388"/>
            <a:ext cx="5902325" cy="2401887"/>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7780338" y="1482725"/>
            <a:ext cx="9264650" cy="731996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1260475" y="3089275"/>
            <a:ext cx="5902325" cy="572452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Footer Placeholder 4"/>
          <p:cNvSpPr>
            <a:spLocks noGrp="1"/>
          </p:cNvSpPr>
          <p:nvPr>
            <p:ph type="ftr" sz="quarter" idx="10"/>
          </p:nvPr>
        </p:nvSpPr>
        <p:spPr/>
        <p:txBody>
          <a:bodyPr/>
          <a:lstStyle/>
          <a:p>
            <a:pPr lvl="0"/>
            <a:endParaRPr lang="en-IN"/>
          </a:p>
        </p:txBody>
      </p:sp>
      <p:sp>
        <p:nvSpPr>
          <p:cNvPr id="6" name="Date Placeholder 5"/>
          <p:cNvSpPr>
            <a:spLocks noGrp="1"/>
          </p:cNvSpPr>
          <p:nvPr>
            <p:ph type="dt" sz="half" idx="11"/>
          </p:nvPr>
        </p:nvSpPr>
        <p:spPr/>
        <p:txBody>
          <a:bodyPr/>
          <a:lstStyle/>
          <a:p>
            <a:pPr lvl="0"/>
            <a:fld id="{B9749688-7080-409E-B346-B5223C92E78F}" type="datetime1">
              <a:rPr lang="en-IN" smtClean="0"/>
              <a:pPr lvl="0"/>
              <a:t>17-05-2024</a:t>
            </a:fld>
            <a:endParaRPr lang="en-IN"/>
          </a:p>
        </p:txBody>
      </p:sp>
      <p:sp>
        <p:nvSpPr>
          <p:cNvPr id="7" name="Slide Number Placeholder 6"/>
          <p:cNvSpPr>
            <a:spLocks noGrp="1"/>
          </p:cNvSpPr>
          <p:nvPr>
            <p:ph type="sldNum" sz="quarter" idx="12"/>
          </p:nvPr>
        </p:nvSpPr>
        <p:spPr/>
        <p:txBody>
          <a:bodyPr/>
          <a:lstStyle/>
          <a:p>
            <a:pPr lvl="0"/>
            <a:fld id="{B9289DA5-DE80-4A37-A1A8-91B9BE85760D}" type="slidenum">
              <a:t>‹#›</a:t>
            </a:fld>
            <a:endParaRPr lang="en-IN"/>
          </a:p>
        </p:txBody>
      </p:sp>
    </p:spTree>
    <p:extLst>
      <p:ext uri="{BB962C8B-B14F-4D97-AF65-F5344CB8AC3E}">
        <p14:creationId xmlns:p14="http://schemas.microsoft.com/office/powerpoint/2010/main" val="338811869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Footer Placeholder 3"/>
          <p:cNvSpPr>
            <a:spLocks noGrp="1"/>
          </p:cNvSpPr>
          <p:nvPr>
            <p:ph type="ftr" sz="quarter" idx="10"/>
          </p:nvPr>
        </p:nvSpPr>
        <p:spPr/>
        <p:txBody>
          <a:bodyPr/>
          <a:lstStyle/>
          <a:p>
            <a:pPr lvl="0"/>
            <a:endParaRPr lang="en-IN"/>
          </a:p>
        </p:txBody>
      </p:sp>
      <p:sp>
        <p:nvSpPr>
          <p:cNvPr id="5" name="Date Placeholder 4"/>
          <p:cNvSpPr>
            <a:spLocks noGrp="1"/>
          </p:cNvSpPr>
          <p:nvPr>
            <p:ph type="dt" sz="half" idx="11"/>
          </p:nvPr>
        </p:nvSpPr>
        <p:spPr/>
        <p:txBody>
          <a:bodyPr/>
          <a:lstStyle/>
          <a:p>
            <a:pPr lvl="0"/>
            <a:fld id="{43EC2562-5FA4-4F80-AEF3-14DE186C1BA1}" type="datetime1">
              <a:rPr lang="en-IN" smtClean="0"/>
              <a:pPr lvl="0"/>
              <a:t>17-05-2024</a:t>
            </a:fld>
            <a:endParaRPr lang="en-IN"/>
          </a:p>
        </p:txBody>
      </p:sp>
      <p:sp>
        <p:nvSpPr>
          <p:cNvPr id="6" name="Slide Number Placeholder 5"/>
          <p:cNvSpPr>
            <a:spLocks noGrp="1"/>
          </p:cNvSpPr>
          <p:nvPr>
            <p:ph type="sldNum" sz="quarter" idx="12"/>
          </p:nvPr>
        </p:nvSpPr>
        <p:spPr/>
        <p:txBody>
          <a:bodyPr/>
          <a:lstStyle/>
          <a:p>
            <a:pPr lvl="0"/>
            <a:fld id="{F45A3622-7998-41A3-9A4C-48BFB36441E6}" type="slidenum">
              <a:t>‹#›</a:t>
            </a:fld>
            <a:endParaRPr lang="en-IN"/>
          </a:p>
        </p:txBody>
      </p:sp>
    </p:spTree>
    <p:extLst>
      <p:ext uri="{BB962C8B-B14F-4D97-AF65-F5344CB8AC3E}">
        <p14:creationId xmlns:p14="http://schemas.microsoft.com/office/powerpoint/2010/main" val="375749940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60475" y="687388"/>
            <a:ext cx="5902325" cy="2401887"/>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7780338" y="1482725"/>
            <a:ext cx="9264650" cy="7319963"/>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260475" y="3089275"/>
            <a:ext cx="5902325" cy="572452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Footer Placeholder 4"/>
          <p:cNvSpPr>
            <a:spLocks noGrp="1"/>
          </p:cNvSpPr>
          <p:nvPr>
            <p:ph type="ftr" sz="quarter" idx="10"/>
          </p:nvPr>
        </p:nvSpPr>
        <p:spPr/>
        <p:txBody>
          <a:bodyPr/>
          <a:lstStyle/>
          <a:p>
            <a:pPr lvl="0"/>
            <a:endParaRPr lang="en-IN"/>
          </a:p>
        </p:txBody>
      </p:sp>
      <p:sp>
        <p:nvSpPr>
          <p:cNvPr id="6" name="Date Placeholder 5"/>
          <p:cNvSpPr>
            <a:spLocks noGrp="1"/>
          </p:cNvSpPr>
          <p:nvPr>
            <p:ph type="dt" sz="half" idx="11"/>
          </p:nvPr>
        </p:nvSpPr>
        <p:spPr/>
        <p:txBody>
          <a:bodyPr/>
          <a:lstStyle/>
          <a:p>
            <a:pPr lvl="0"/>
            <a:fld id="{B9749688-7080-409E-B346-B5223C92E78F}" type="datetime1">
              <a:rPr lang="en-IN" smtClean="0"/>
              <a:pPr lvl="0"/>
              <a:t>17-05-2024</a:t>
            </a:fld>
            <a:endParaRPr lang="en-IN"/>
          </a:p>
        </p:txBody>
      </p:sp>
      <p:sp>
        <p:nvSpPr>
          <p:cNvPr id="7" name="Slide Number Placeholder 6"/>
          <p:cNvSpPr>
            <a:spLocks noGrp="1"/>
          </p:cNvSpPr>
          <p:nvPr>
            <p:ph type="sldNum" sz="quarter" idx="12"/>
          </p:nvPr>
        </p:nvSpPr>
        <p:spPr/>
        <p:txBody>
          <a:bodyPr/>
          <a:lstStyle/>
          <a:p>
            <a:pPr lvl="0"/>
            <a:fld id="{F14E519E-61C1-42F6-82A0-48C217792701}" type="slidenum">
              <a:t>‹#›</a:t>
            </a:fld>
            <a:endParaRPr lang="en-IN"/>
          </a:p>
        </p:txBody>
      </p:sp>
    </p:spTree>
    <p:extLst>
      <p:ext uri="{BB962C8B-B14F-4D97-AF65-F5344CB8AC3E}">
        <p14:creationId xmlns:p14="http://schemas.microsoft.com/office/powerpoint/2010/main" val="161909031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Footer Placeholder 3"/>
          <p:cNvSpPr>
            <a:spLocks noGrp="1"/>
          </p:cNvSpPr>
          <p:nvPr>
            <p:ph type="ftr" sz="quarter" idx="10"/>
          </p:nvPr>
        </p:nvSpPr>
        <p:spPr/>
        <p:txBody>
          <a:bodyPr/>
          <a:lstStyle/>
          <a:p>
            <a:pPr lvl="0"/>
            <a:endParaRPr lang="en-IN"/>
          </a:p>
        </p:txBody>
      </p:sp>
      <p:sp>
        <p:nvSpPr>
          <p:cNvPr id="5" name="Date Placeholder 4"/>
          <p:cNvSpPr>
            <a:spLocks noGrp="1"/>
          </p:cNvSpPr>
          <p:nvPr>
            <p:ph type="dt" sz="half" idx="11"/>
          </p:nvPr>
        </p:nvSpPr>
        <p:spPr/>
        <p:txBody>
          <a:bodyPr/>
          <a:lstStyle/>
          <a:p>
            <a:pPr lvl="0"/>
            <a:fld id="{B9749688-7080-409E-B346-B5223C92E78F}" type="datetime1">
              <a:rPr lang="en-IN" smtClean="0"/>
              <a:pPr lvl="0"/>
              <a:t>17-05-2024</a:t>
            </a:fld>
            <a:endParaRPr lang="en-IN"/>
          </a:p>
        </p:txBody>
      </p:sp>
      <p:sp>
        <p:nvSpPr>
          <p:cNvPr id="6" name="Slide Number Placeholder 5"/>
          <p:cNvSpPr>
            <a:spLocks noGrp="1"/>
          </p:cNvSpPr>
          <p:nvPr>
            <p:ph type="sldNum" sz="quarter" idx="12"/>
          </p:nvPr>
        </p:nvSpPr>
        <p:spPr/>
        <p:txBody>
          <a:bodyPr/>
          <a:lstStyle/>
          <a:p>
            <a:pPr lvl="0"/>
            <a:fld id="{FC1378E9-0490-464F-8D51-EEDFF72CB15E}" type="slidenum">
              <a:t>‹#›</a:t>
            </a:fld>
            <a:endParaRPr lang="en-IN"/>
          </a:p>
        </p:txBody>
      </p:sp>
    </p:spTree>
    <p:extLst>
      <p:ext uri="{BB962C8B-B14F-4D97-AF65-F5344CB8AC3E}">
        <p14:creationId xmlns:p14="http://schemas.microsoft.com/office/powerpoint/2010/main" val="36050727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3093700" y="2046288"/>
            <a:ext cx="3943350" cy="39338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263650" y="2046288"/>
            <a:ext cx="11677650" cy="39338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Footer Placeholder 3"/>
          <p:cNvSpPr>
            <a:spLocks noGrp="1"/>
          </p:cNvSpPr>
          <p:nvPr>
            <p:ph type="ftr" sz="quarter" idx="10"/>
          </p:nvPr>
        </p:nvSpPr>
        <p:spPr/>
        <p:txBody>
          <a:bodyPr/>
          <a:lstStyle/>
          <a:p>
            <a:pPr lvl="0"/>
            <a:endParaRPr lang="en-IN"/>
          </a:p>
        </p:txBody>
      </p:sp>
      <p:sp>
        <p:nvSpPr>
          <p:cNvPr id="5" name="Date Placeholder 4"/>
          <p:cNvSpPr>
            <a:spLocks noGrp="1"/>
          </p:cNvSpPr>
          <p:nvPr>
            <p:ph type="dt" sz="half" idx="11"/>
          </p:nvPr>
        </p:nvSpPr>
        <p:spPr/>
        <p:txBody>
          <a:bodyPr/>
          <a:lstStyle/>
          <a:p>
            <a:pPr lvl="0"/>
            <a:fld id="{B9749688-7080-409E-B346-B5223C92E78F}" type="datetime1">
              <a:rPr lang="en-IN" smtClean="0"/>
              <a:pPr lvl="0"/>
              <a:t>17-05-2024</a:t>
            </a:fld>
            <a:endParaRPr lang="en-IN"/>
          </a:p>
        </p:txBody>
      </p:sp>
      <p:sp>
        <p:nvSpPr>
          <p:cNvPr id="6" name="Slide Number Placeholder 5"/>
          <p:cNvSpPr>
            <a:spLocks noGrp="1"/>
          </p:cNvSpPr>
          <p:nvPr>
            <p:ph type="sldNum" sz="quarter" idx="12"/>
          </p:nvPr>
        </p:nvSpPr>
        <p:spPr/>
        <p:txBody>
          <a:bodyPr/>
          <a:lstStyle/>
          <a:p>
            <a:pPr lvl="0"/>
            <a:fld id="{710FC9CC-5B8D-4FED-9ED7-61D2EDD7B774}" type="slidenum">
              <a:t>‹#›</a:t>
            </a:fld>
            <a:endParaRPr lang="en-IN"/>
          </a:p>
        </p:txBody>
      </p:sp>
    </p:spTree>
    <p:extLst>
      <p:ext uri="{BB962C8B-B14F-4D97-AF65-F5344CB8AC3E}">
        <p14:creationId xmlns:p14="http://schemas.microsoft.com/office/powerpoint/2010/main" val="426913265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87588" y="1685925"/>
            <a:ext cx="13725525" cy="3586163"/>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2287588" y="5410200"/>
            <a:ext cx="13725525" cy="2486025"/>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Footer Placeholder 3"/>
          <p:cNvSpPr>
            <a:spLocks noGrp="1"/>
          </p:cNvSpPr>
          <p:nvPr>
            <p:ph type="ftr" sz="quarter" idx="10"/>
          </p:nvPr>
        </p:nvSpPr>
        <p:spPr/>
        <p:txBody>
          <a:bodyPr/>
          <a:lstStyle/>
          <a:p>
            <a:pPr lvl="0"/>
            <a:endParaRPr lang="en-IN"/>
          </a:p>
        </p:txBody>
      </p:sp>
      <p:sp>
        <p:nvSpPr>
          <p:cNvPr id="5" name="Date Placeholder 4"/>
          <p:cNvSpPr>
            <a:spLocks noGrp="1"/>
          </p:cNvSpPr>
          <p:nvPr>
            <p:ph type="dt" sz="half" idx="11"/>
          </p:nvPr>
        </p:nvSpPr>
        <p:spPr/>
        <p:txBody>
          <a:bodyPr/>
          <a:lstStyle/>
          <a:p>
            <a:pPr lvl="0"/>
            <a:fld id="{0E9C5FC7-09F6-4140-ADA5-D607FCE59690}" type="datetime1">
              <a:rPr lang="en-IN" smtClean="0"/>
              <a:pPr lvl="0"/>
              <a:t>17-05-2024</a:t>
            </a:fld>
            <a:endParaRPr lang="en-IN"/>
          </a:p>
        </p:txBody>
      </p:sp>
      <p:sp>
        <p:nvSpPr>
          <p:cNvPr id="6" name="Slide Number Placeholder 5"/>
          <p:cNvSpPr>
            <a:spLocks noGrp="1"/>
          </p:cNvSpPr>
          <p:nvPr>
            <p:ph type="sldNum" sz="quarter" idx="12"/>
          </p:nvPr>
        </p:nvSpPr>
        <p:spPr/>
        <p:txBody>
          <a:bodyPr/>
          <a:lstStyle/>
          <a:p>
            <a:pPr lvl="0"/>
            <a:fld id="{D928C2DC-0CE5-4A71-9896-1144F793F2C0}" type="slidenum">
              <a:t>‹#›</a:t>
            </a:fld>
            <a:endParaRPr lang="en-IN"/>
          </a:p>
        </p:txBody>
      </p:sp>
    </p:spTree>
    <p:extLst>
      <p:ext uri="{BB962C8B-B14F-4D97-AF65-F5344CB8AC3E}">
        <p14:creationId xmlns:p14="http://schemas.microsoft.com/office/powerpoint/2010/main" val="415307183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Footer Placeholder 3"/>
          <p:cNvSpPr>
            <a:spLocks noGrp="1"/>
          </p:cNvSpPr>
          <p:nvPr>
            <p:ph type="ftr" sz="quarter" idx="10"/>
          </p:nvPr>
        </p:nvSpPr>
        <p:spPr/>
        <p:txBody>
          <a:bodyPr/>
          <a:lstStyle/>
          <a:p>
            <a:pPr lvl="0"/>
            <a:endParaRPr lang="en-IN"/>
          </a:p>
        </p:txBody>
      </p:sp>
      <p:sp>
        <p:nvSpPr>
          <p:cNvPr id="5" name="Date Placeholder 4"/>
          <p:cNvSpPr>
            <a:spLocks noGrp="1"/>
          </p:cNvSpPr>
          <p:nvPr>
            <p:ph type="dt" sz="half" idx="11"/>
          </p:nvPr>
        </p:nvSpPr>
        <p:spPr/>
        <p:txBody>
          <a:bodyPr/>
          <a:lstStyle/>
          <a:p>
            <a:pPr lvl="0"/>
            <a:fld id="{0E9C5FC7-09F6-4140-ADA5-D607FCE59690}" type="datetime1">
              <a:rPr lang="en-IN" smtClean="0"/>
              <a:pPr lvl="0"/>
              <a:t>17-05-2024</a:t>
            </a:fld>
            <a:endParaRPr lang="en-IN"/>
          </a:p>
        </p:txBody>
      </p:sp>
      <p:sp>
        <p:nvSpPr>
          <p:cNvPr id="6" name="Slide Number Placeholder 5"/>
          <p:cNvSpPr>
            <a:spLocks noGrp="1"/>
          </p:cNvSpPr>
          <p:nvPr>
            <p:ph type="sldNum" sz="quarter" idx="12"/>
          </p:nvPr>
        </p:nvSpPr>
        <p:spPr/>
        <p:txBody>
          <a:bodyPr/>
          <a:lstStyle/>
          <a:p>
            <a:pPr lvl="0"/>
            <a:fld id="{77DBFB37-ED98-4404-B970-EA25EC84C37B}" type="slidenum">
              <a:t>‹#›</a:t>
            </a:fld>
            <a:endParaRPr lang="en-IN"/>
          </a:p>
        </p:txBody>
      </p:sp>
    </p:spTree>
    <p:extLst>
      <p:ext uri="{BB962C8B-B14F-4D97-AF65-F5344CB8AC3E}">
        <p14:creationId xmlns:p14="http://schemas.microsoft.com/office/powerpoint/2010/main" val="339222432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49363" y="2566988"/>
            <a:ext cx="15782925" cy="4284662"/>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1249363" y="6892925"/>
            <a:ext cx="15782925" cy="2252663"/>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Footer Placeholder 3"/>
          <p:cNvSpPr>
            <a:spLocks noGrp="1"/>
          </p:cNvSpPr>
          <p:nvPr>
            <p:ph type="ftr" sz="quarter" idx="10"/>
          </p:nvPr>
        </p:nvSpPr>
        <p:spPr/>
        <p:txBody>
          <a:bodyPr/>
          <a:lstStyle/>
          <a:p>
            <a:pPr lvl="0"/>
            <a:endParaRPr lang="en-IN"/>
          </a:p>
        </p:txBody>
      </p:sp>
      <p:sp>
        <p:nvSpPr>
          <p:cNvPr id="5" name="Date Placeholder 4"/>
          <p:cNvSpPr>
            <a:spLocks noGrp="1"/>
          </p:cNvSpPr>
          <p:nvPr>
            <p:ph type="dt" sz="half" idx="11"/>
          </p:nvPr>
        </p:nvSpPr>
        <p:spPr/>
        <p:txBody>
          <a:bodyPr/>
          <a:lstStyle/>
          <a:p>
            <a:pPr lvl="0"/>
            <a:fld id="{0E9C5FC7-09F6-4140-ADA5-D607FCE59690}" type="datetime1">
              <a:rPr lang="en-IN" smtClean="0"/>
              <a:pPr lvl="0"/>
              <a:t>17-05-2024</a:t>
            </a:fld>
            <a:endParaRPr lang="en-IN"/>
          </a:p>
        </p:txBody>
      </p:sp>
      <p:sp>
        <p:nvSpPr>
          <p:cNvPr id="6" name="Slide Number Placeholder 5"/>
          <p:cNvSpPr>
            <a:spLocks noGrp="1"/>
          </p:cNvSpPr>
          <p:nvPr>
            <p:ph type="sldNum" sz="quarter" idx="12"/>
          </p:nvPr>
        </p:nvSpPr>
        <p:spPr/>
        <p:txBody>
          <a:bodyPr/>
          <a:lstStyle/>
          <a:p>
            <a:pPr lvl="0"/>
            <a:fld id="{347B78E6-3908-4556-9973-85B5F6B67435}" type="slidenum">
              <a:t>‹#›</a:t>
            </a:fld>
            <a:endParaRPr lang="en-IN"/>
          </a:p>
        </p:txBody>
      </p:sp>
    </p:spTree>
    <p:extLst>
      <p:ext uri="{BB962C8B-B14F-4D97-AF65-F5344CB8AC3E}">
        <p14:creationId xmlns:p14="http://schemas.microsoft.com/office/powerpoint/2010/main" val="347086170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914400" y="2409825"/>
            <a:ext cx="8158163" cy="67976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9224963" y="2409825"/>
            <a:ext cx="8159750" cy="67976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0"/>
          </p:nvPr>
        </p:nvSpPr>
        <p:spPr/>
        <p:txBody>
          <a:bodyPr/>
          <a:lstStyle/>
          <a:p>
            <a:pPr lvl="0"/>
            <a:endParaRPr lang="en-IN"/>
          </a:p>
        </p:txBody>
      </p:sp>
      <p:sp>
        <p:nvSpPr>
          <p:cNvPr id="6" name="Date Placeholder 5"/>
          <p:cNvSpPr>
            <a:spLocks noGrp="1"/>
          </p:cNvSpPr>
          <p:nvPr>
            <p:ph type="dt" sz="half" idx="11"/>
          </p:nvPr>
        </p:nvSpPr>
        <p:spPr/>
        <p:txBody>
          <a:bodyPr/>
          <a:lstStyle/>
          <a:p>
            <a:pPr lvl="0"/>
            <a:fld id="{0E9C5FC7-09F6-4140-ADA5-D607FCE59690}" type="datetime1">
              <a:rPr lang="en-IN" smtClean="0"/>
              <a:pPr lvl="0"/>
              <a:t>17-05-2024</a:t>
            </a:fld>
            <a:endParaRPr lang="en-IN"/>
          </a:p>
        </p:txBody>
      </p:sp>
      <p:sp>
        <p:nvSpPr>
          <p:cNvPr id="7" name="Slide Number Placeholder 6"/>
          <p:cNvSpPr>
            <a:spLocks noGrp="1"/>
          </p:cNvSpPr>
          <p:nvPr>
            <p:ph type="sldNum" sz="quarter" idx="12"/>
          </p:nvPr>
        </p:nvSpPr>
        <p:spPr/>
        <p:txBody>
          <a:bodyPr/>
          <a:lstStyle/>
          <a:p>
            <a:pPr lvl="0"/>
            <a:fld id="{2056611A-FC87-494E-BC08-9547E5C873E2}" type="slidenum">
              <a:t>‹#›</a:t>
            </a:fld>
            <a:endParaRPr lang="en-IN"/>
          </a:p>
        </p:txBody>
      </p:sp>
    </p:spTree>
    <p:extLst>
      <p:ext uri="{BB962C8B-B14F-4D97-AF65-F5344CB8AC3E}">
        <p14:creationId xmlns:p14="http://schemas.microsoft.com/office/powerpoint/2010/main" val="155229258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60475" y="547688"/>
            <a:ext cx="15784513" cy="1990725"/>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1260475" y="2524125"/>
            <a:ext cx="7742238" cy="12382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260475" y="3762375"/>
            <a:ext cx="7742238" cy="55340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9264650" y="2524125"/>
            <a:ext cx="7780338" cy="12382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9264650" y="3762375"/>
            <a:ext cx="7780338" cy="55340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Footer Placeholder 6"/>
          <p:cNvSpPr>
            <a:spLocks noGrp="1"/>
          </p:cNvSpPr>
          <p:nvPr>
            <p:ph type="ftr" sz="quarter" idx="10"/>
          </p:nvPr>
        </p:nvSpPr>
        <p:spPr/>
        <p:txBody>
          <a:bodyPr/>
          <a:lstStyle/>
          <a:p>
            <a:pPr lvl="0"/>
            <a:endParaRPr lang="en-IN"/>
          </a:p>
        </p:txBody>
      </p:sp>
      <p:sp>
        <p:nvSpPr>
          <p:cNvPr id="8" name="Date Placeholder 7"/>
          <p:cNvSpPr>
            <a:spLocks noGrp="1"/>
          </p:cNvSpPr>
          <p:nvPr>
            <p:ph type="dt" sz="half" idx="11"/>
          </p:nvPr>
        </p:nvSpPr>
        <p:spPr/>
        <p:txBody>
          <a:bodyPr/>
          <a:lstStyle/>
          <a:p>
            <a:pPr lvl="0"/>
            <a:fld id="{0E9C5FC7-09F6-4140-ADA5-D607FCE59690}" type="datetime1">
              <a:rPr lang="en-IN" smtClean="0"/>
              <a:pPr lvl="0"/>
              <a:t>17-05-2024</a:t>
            </a:fld>
            <a:endParaRPr lang="en-IN"/>
          </a:p>
        </p:txBody>
      </p:sp>
      <p:sp>
        <p:nvSpPr>
          <p:cNvPr id="9" name="Slide Number Placeholder 8"/>
          <p:cNvSpPr>
            <a:spLocks noGrp="1"/>
          </p:cNvSpPr>
          <p:nvPr>
            <p:ph type="sldNum" sz="quarter" idx="12"/>
          </p:nvPr>
        </p:nvSpPr>
        <p:spPr/>
        <p:txBody>
          <a:bodyPr/>
          <a:lstStyle/>
          <a:p>
            <a:pPr lvl="0"/>
            <a:fld id="{147FA654-B697-4CD9-B0AB-2A69C0EB13A0}" type="slidenum">
              <a:t>‹#›</a:t>
            </a:fld>
            <a:endParaRPr lang="en-IN"/>
          </a:p>
        </p:txBody>
      </p:sp>
    </p:spTree>
    <p:extLst>
      <p:ext uri="{BB962C8B-B14F-4D97-AF65-F5344CB8AC3E}">
        <p14:creationId xmlns:p14="http://schemas.microsoft.com/office/powerpoint/2010/main" val="11525469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Footer Placeholder 2"/>
          <p:cNvSpPr>
            <a:spLocks noGrp="1"/>
          </p:cNvSpPr>
          <p:nvPr>
            <p:ph type="ftr" sz="quarter" idx="10"/>
          </p:nvPr>
        </p:nvSpPr>
        <p:spPr/>
        <p:txBody>
          <a:bodyPr/>
          <a:lstStyle/>
          <a:p>
            <a:pPr lvl="0"/>
            <a:endParaRPr lang="en-IN"/>
          </a:p>
        </p:txBody>
      </p:sp>
      <p:sp>
        <p:nvSpPr>
          <p:cNvPr id="4" name="Date Placeholder 3"/>
          <p:cNvSpPr>
            <a:spLocks noGrp="1"/>
          </p:cNvSpPr>
          <p:nvPr>
            <p:ph type="dt" sz="half" idx="11"/>
          </p:nvPr>
        </p:nvSpPr>
        <p:spPr/>
        <p:txBody>
          <a:bodyPr/>
          <a:lstStyle/>
          <a:p>
            <a:pPr lvl="0"/>
            <a:fld id="{0E9C5FC7-09F6-4140-ADA5-D607FCE59690}" type="datetime1">
              <a:rPr lang="en-IN" smtClean="0"/>
              <a:pPr lvl="0"/>
              <a:t>17-05-2024</a:t>
            </a:fld>
            <a:endParaRPr lang="en-IN"/>
          </a:p>
        </p:txBody>
      </p:sp>
      <p:sp>
        <p:nvSpPr>
          <p:cNvPr id="5" name="Slide Number Placeholder 4"/>
          <p:cNvSpPr>
            <a:spLocks noGrp="1"/>
          </p:cNvSpPr>
          <p:nvPr>
            <p:ph type="sldNum" sz="quarter" idx="12"/>
          </p:nvPr>
        </p:nvSpPr>
        <p:spPr/>
        <p:txBody>
          <a:bodyPr/>
          <a:lstStyle/>
          <a:p>
            <a:pPr lvl="0"/>
            <a:fld id="{5EE8B435-802B-4D85-B22F-3CAF265A4124}" type="slidenum">
              <a:t>‹#›</a:t>
            </a:fld>
            <a:endParaRPr lang="en-IN"/>
          </a:p>
        </p:txBody>
      </p:sp>
    </p:spTree>
    <p:extLst>
      <p:ext uri="{BB962C8B-B14F-4D97-AF65-F5344CB8AC3E}">
        <p14:creationId xmlns:p14="http://schemas.microsoft.com/office/powerpoint/2010/main" val="87532786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pPr lvl="0"/>
            <a:endParaRPr lang="en-IN"/>
          </a:p>
        </p:txBody>
      </p:sp>
      <p:sp>
        <p:nvSpPr>
          <p:cNvPr id="3" name="Date Placeholder 2"/>
          <p:cNvSpPr>
            <a:spLocks noGrp="1"/>
          </p:cNvSpPr>
          <p:nvPr>
            <p:ph type="dt" sz="half" idx="11"/>
          </p:nvPr>
        </p:nvSpPr>
        <p:spPr/>
        <p:txBody>
          <a:bodyPr/>
          <a:lstStyle/>
          <a:p>
            <a:pPr lvl="0"/>
            <a:fld id="{0E9C5FC7-09F6-4140-ADA5-D607FCE59690}" type="datetime1">
              <a:rPr lang="en-IN" smtClean="0"/>
              <a:pPr lvl="0"/>
              <a:t>17-05-2024</a:t>
            </a:fld>
            <a:endParaRPr lang="en-IN"/>
          </a:p>
        </p:txBody>
      </p:sp>
      <p:sp>
        <p:nvSpPr>
          <p:cNvPr id="4" name="Slide Number Placeholder 3"/>
          <p:cNvSpPr>
            <a:spLocks noGrp="1"/>
          </p:cNvSpPr>
          <p:nvPr>
            <p:ph type="sldNum" sz="quarter" idx="12"/>
          </p:nvPr>
        </p:nvSpPr>
        <p:spPr/>
        <p:txBody>
          <a:bodyPr/>
          <a:lstStyle/>
          <a:p>
            <a:pPr lvl="0"/>
            <a:fld id="{311349D0-AA9B-4F70-B604-CBE1B709F87F}" type="slidenum">
              <a:t>‹#›</a:t>
            </a:fld>
            <a:endParaRPr lang="en-IN"/>
          </a:p>
        </p:txBody>
      </p:sp>
    </p:spTree>
    <p:extLst>
      <p:ext uri="{BB962C8B-B14F-4D97-AF65-F5344CB8AC3E}">
        <p14:creationId xmlns:p14="http://schemas.microsoft.com/office/powerpoint/2010/main" val="361028953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49363" y="2566988"/>
            <a:ext cx="15782925" cy="4284662"/>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1249363" y="6892925"/>
            <a:ext cx="15782925" cy="2252663"/>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Footer Placeholder 3"/>
          <p:cNvSpPr>
            <a:spLocks noGrp="1"/>
          </p:cNvSpPr>
          <p:nvPr>
            <p:ph type="ftr" sz="quarter" idx="10"/>
          </p:nvPr>
        </p:nvSpPr>
        <p:spPr/>
        <p:txBody>
          <a:bodyPr/>
          <a:lstStyle/>
          <a:p>
            <a:pPr lvl="0"/>
            <a:endParaRPr lang="en-IN"/>
          </a:p>
        </p:txBody>
      </p:sp>
      <p:sp>
        <p:nvSpPr>
          <p:cNvPr id="5" name="Date Placeholder 4"/>
          <p:cNvSpPr>
            <a:spLocks noGrp="1"/>
          </p:cNvSpPr>
          <p:nvPr>
            <p:ph type="dt" sz="half" idx="11"/>
          </p:nvPr>
        </p:nvSpPr>
        <p:spPr/>
        <p:txBody>
          <a:bodyPr/>
          <a:lstStyle/>
          <a:p>
            <a:pPr lvl="0"/>
            <a:fld id="{43EC2562-5FA4-4F80-AEF3-14DE186C1BA1}" type="datetime1">
              <a:rPr lang="en-IN" smtClean="0"/>
              <a:pPr lvl="0"/>
              <a:t>17-05-2024</a:t>
            </a:fld>
            <a:endParaRPr lang="en-IN"/>
          </a:p>
        </p:txBody>
      </p:sp>
      <p:sp>
        <p:nvSpPr>
          <p:cNvPr id="6" name="Slide Number Placeholder 5"/>
          <p:cNvSpPr>
            <a:spLocks noGrp="1"/>
          </p:cNvSpPr>
          <p:nvPr>
            <p:ph type="sldNum" sz="quarter" idx="12"/>
          </p:nvPr>
        </p:nvSpPr>
        <p:spPr/>
        <p:txBody>
          <a:bodyPr/>
          <a:lstStyle/>
          <a:p>
            <a:pPr lvl="0"/>
            <a:fld id="{AA40084C-A9D1-431D-A8AB-A077B3E513C0}" type="slidenum">
              <a:t>‹#›</a:t>
            </a:fld>
            <a:endParaRPr lang="en-IN"/>
          </a:p>
        </p:txBody>
      </p:sp>
    </p:spTree>
    <p:extLst>
      <p:ext uri="{BB962C8B-B14F-4D97-AF65-F5344CB8AC3E}">
        <p14:creationId xmlns:p14="http://schemas.microsoft.com/office/powerpoint/2010/main" val="393020117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60475" y="687388"/>
            <a:ext cx="5902325" cy="2401887"/>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7780338" y="1482725"/>
            <a:ext cx="9264650" cy="731996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1260475" y="3089275"/>
            <a:ext cx="5902325" cy="572452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Footer Placeholder 4"/>
          <p:cNvSpPr>
            <a:spLocks noGrp="1"/>
          </p:cNvSpPr>
          <p:nvPr>
            <p:ph type="ftr" sz="quarter" idx="10"/>
          </p:nvPr>
        </p:nvSpPr>
        <p:spPr/>
        <p:txBody>
          <a:bodyPr/>
          <a:lstStyle/>
          <a:p>
            <a:pPr lvl="0"/>
            <a:endParaRPr lang="en-IN"/>
          </a:p>
        </p:txBody>
      </p:sp>
      <p:sp>
        <p:nvSpPr>
          <p:cNvPr id="6" name="Date Placeholder 5"/>
          <p:cNvSpPr>
            <a:spLocks noGrp="1"/>
          </p:cNvSpPr>
          <p:nvPr>
            <p:ph type="dt" sz="half" idx="11"/>
          </p:nvPr>
        </p:nvSpPr>
        <p:spPr/>
        <p:txBody>
          <a:bodyPr/>
          <a:lstStyle/>
          <a:p>
            <a:pPr lvl="0"/>
            <a:fld id="{0E9C5FC7-09F6-4140-ADA5-D607FCE59690}" type="datetime1">
              <a:rPr lang="en-IN" smtClean="0"/>
              <a:pPr lvl="0"/>
              <a:t>17-05-2024</a:t>
            </a:fld>
            <a:endParaRPr lang="en-IN"/>
          </a:p>
        </p:txBody>
      </p:sp>
      <p:sp>
        <p:nvSpPr>
          <p:cNvPr id="7" name="Slide Number Placeholder 6"/>
          <p:cNvSpPr>
            <a:spLocks noGrp="1"/>
          </p:cNvSpPr>
          <p:nvPr>
            <p:ph type="sldNum" sz="quarter" idx="12"/>
          </p:nvPr>
        </p:nvSpPr>
        <p:spPr/>
        <p:txBody>
          <a:bodyPr/>
          <a:lstStyle/>
          <a:p>
            <a:pPr lvl="0"/>
            <a:fld id="{70DCCB39-8B05-412B-9C2D-7B535CF9E8C6}" type="slidenum">
              <a:t>‹#›</a:t>
            </a:fld>
            <a:endParaRPr lang="en-IN"/>
          </a:p>
        </p:txBody>
      </p:sp>
    </p:spTree>
    <p:extLst>
      <p:ext uri="{BB962C8B-B14F-4D97-AF65-F5344CB8AC3E}">
        <p14:creationId xmlns:p14="http://schemas.microsoft.com/office/powerpoint/2010/main" val="82364919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60475" y="687388"/>
            <a:ext cx="5902325" cy="2401887"/>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7780338" y="1482725"/>
            <a:ext cx="9264650" cy="7319963"/>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260475" y="3089275"/>
            <a:ext cx="5902325" cy="572452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Footer Placeholder 4"/>
          <p:cNvSpPr>
            <a:spLocks noGrp="1"/>
          </p:cNvSpPr>
          <p:nvPr>
            <p:ph type="ftr" sz="quarter" idx="10"/>
          </p:nvPr>
        </p:nvSpPr>
        <p:spPr/>
        <p:txBody>
          <a:bodyPr/>
          <a:lstStyle/>
          <a:p>
            <a:pPr lvl="0"/>
            <a:endParaRPr lang="en-IN"/>
          </a:p>
        </p:txBody>
      </p:sp>
      <p:sp>
        <p:nvSpPr>
          <p:cNvPr id="6" name="Date Placeholder 5"/>
          <p:cNvSpPr>
            <a:spLocks noGrp="1"/>
          </p:cNvSpPr>
          <p:nvPr>
            <p:ph type="dt" sz="half" idx="11"/>
          </p:nvPr>
        </p:nvSpPr>
        <p:spPr/>
        <p:txBody>
          <a:bodyPr/>
          <a:lstStyle/>
          <a:p>
            <a:pPr lvl="0"/>
            <a:fld id="{0E9C5FC7-09F6-4140-ADA5-D607FCE59690}" type="datetime1">
              <a:rPr lang="en-IN" smtClean="0"/>
              <a:pPr lvl="0"/>
              <a:t>17-05-2024</a:t>
            </a:fld>
            <a:endParaRPr lang="en-IN"/>
          </a:p>
        </p:txBody>
      </p:sp>
      <p:sp>
        <p:nvSpPr>
          <p:cNvPr id="7" name="Slide Number Placeholder 6"/>
          <p:cNvSpPr>
            <a:spLocks noGrp="1"/>
          </p:cNvSpPr>
          <p:nvPr>
            <p:ph type="sldNum" sz="quarter" idx="12"/>
          </p:nvPr>
        </p:nvSpPr>
        <p:spPr/>
        <p:txBody>
          <a:bodyPr/>
          <a:lstStyle/>
          <a:p>
            <a:pPr lvl="0"/>
            <a:fld id="{9A84DA06-EEF8-4D45-B032-1DC6BC2A64FC}" type="slidenum">
              <a:t>‹#›</a:t>
            </a:fld>
            <a:endParaRPr lang="en-IN"/>
          </a:p>
        </p:txBody>
      </p:sp>
    </p:spTree>
    <p:extLst>
      <p:ext uri="{BB962C8B-B14F-4D97-AF65-F5344CB8AC3E}">
        <p14:creationId xmlns:p14="http://schemas.microsoft.com/office/powerpoint/2010/main" val="418043786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Footer Placeholder 3"/>
          <p:cNvSpPr>
            <a:spLocks noGrp="1"/>
          </p:cNvSpPr>
          <p:nvPr>
            <p:ph type="ftr" sz="quarter" idx="10"/>
          </p:nvPr>
        </p:nvSpPr>
        <p:spPr/>
        <p:txBody>
          <a:bodyPr/>
          <a:lstStyle/>
          <a:p>
            <a:pPr lvl="0"/>
            <a:endParaRPr lang="en-IN"/>
          </a:p>
        </p:txBody>
      </p:sp>
      <p:sp>
        <p:nvSpPr>
          <p:cNvPr id="5" name="Date Placeholder 4"/>
          <p:cNvSpPr>
            <a:spLocks noGrp="1"/>
          </p:cNvSpPr>
          <p:nvPr>
            <p:ph type="dt" sz="half" idx="11"/>
          </p:nvPr>
        </p:nvSpPr>
        <p:spPr/>
        <p:txBody>
          <a:bodyPr/>
          <a:lstStyle/>
          <a:p>
            <a:pPr lvl="0"/>
            <a:fld id="{0E9C5FC7-09F6-4140-ADA5-D607FCE59690}" type="datetime1">
              <a:rPr lang="en-IN" smtClean="0"/>
              <a:pPr lvl="0"/>
              <a:t>17-05-2024</a:t>
            </a:fld>
            <a:endParaRPr lang="en-IN"/>
          </a:p>
        </p:txBody>
      </p:sp>
      <p:sp>
        <p:nvSpPr>
          <p:cNvPr id="6" name="Slide Number Placeholder 5"/>
          <p:cNvSpPr>
            <a:spLocks noGrp="1"/>
          </p:cNvSpPr>
          <p:nvPr>
            <p:ph type="sldNum" sz="quarter" idx="12"/>
          </p:nvPr>
        </p:nvSpPr>
        <p:spPr/>
        <p:txBody>
          <a:bodyPr/>
          <a:lstStyle/>
          <a:p>
            <a:pPr lvl="0"/>
            <a:fld id="{74EBE49E-BDEA-4ED0-AC0C-986E708DA05C}" type="slidenum">
              <a:t>‹#›</a:t>
            </a:fld>
            <a:endParaRPr lang="en-IN"/>
          </a:p>
        </p:txBody>
      </p:sp>
    </p:spTree>
    <p:extLst>
      <p:ext uri="{BB962C8B-B14F-4D97-AF65-F5344CB8AC3E}">
        <p14:creationId xmlns:p14="http://schemas.microsoft.com/office/powerpoint/2010/main" val="367225801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3268325" y="1616075"/>
            <a:ext cx="4116388" cy="75914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914400" y="1616075"/>
            <a:ext cx="12201525" cy="75914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Footer Placeholder 3"/>
          <p:cNvSpPr>
            <a:spLocks noGrp="1"/>
          </p:cNvSpPr>
          <p:nvPr>
            <p:ph type="ftr" sz="quarter" idx="10"/>
          </p:nvPr>
        </p:nvSpPr>
        <p:spPr/>
        <p:txBody>
          <a:bodyPr/>
          <a:lstStyle/>
          <a:p>
            <a:pPr lvl="0"/>
            <a:endParaRPr lang="en-IN"/>
          </a:p>
        </p:txBody>
      </p:sp>
      <p:sp>
        <p:nvSpPr>
          <p:cNvPr id="5" name="Date Placeholder 4"/>
          <p:cNvSpPr>
            <a:spLocks noGrp="1"/>
          </p:cNvSpPr>
          <p:nvPr>
            <p:ph type="dt" sz="half" idx="11"/>
          </p:nvPr>
        </p:nvSpPr>
        <p:spPr/>
        <p:txBody>
          <a:bodyPr/>
          <a:lstStyle/>
          <a:p>
            <a:pPr lvl="0"/>
            <a:fld id="{0E9C5FC7-09F6-4140-ADA5-D607FCE59690}" type="datetime1">
              <a:rPr lang="en-IN" smtClean="0"/>
              <a:pPr lvl="0"/>
              <a:t>17-05-2024</a:t>
            </a:fld>
            <a:endParaRPr lang="en-IN"/>
          </a:p>
        </p:txBody>
      </p:sp>
      <p:sp>
        <p:nvSpPr>
          <p:cNvPr id="6" name="Slide Number Placeholder 5"/>
          <p:cNvSpPr>
            <a:spLocks noGrp="1"/>
          </p:cNvSpPr>
          <p:nvPr>
            <p:ph type="sldNum" sz="quarter" idx="12"/>
          </p:nvPr>
        </p:nvSpPr>
        <p:spPr/>
        <p:txBody>
          <a:bodyPr/>
          <a:lstStyle/>
          <a:p>
            <a:pPr lvl="0"/>
            <a:fld id="{07FAE70B-A661-4637-AED3-EFF80FD5D600}" type="slidenum">
              <a:t>‹#›</a:t>
            </a:fld>
            <a:endParaRPr lang="en-IN"/>
          </a:p>
        </p:txBody>
      </p:sp>
    </p:spTree>
    <p:extLst>
      <p:ext uri="{BB962C8B-B14F-4D97-AF65-F5344CB8AC3E}">
        <p14:creationId xmlns:p14="http://schemas.microsoft.com/office/powerpoint/2010/main" val="309754835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87588" y="1685925"/>
            <a:ext cx="13725525" cy="3586163"/>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2287588" y="5410200"/>
            <a:ext cx="13725525" cy="2486025"/>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Footer Placeholder 3"/>
          <p:cNvSpPr>
            <a:spLocks noGrp="1"/>
          </p:cNvSpPr>
          <p:nvPr>
            <p:ph type="ftr" sz="quarter" idx="10"/>
          </p:nvPr>
        </p:nvSpPr>
        <p:spPr/>
        <p:txBody>
          <a:bodyPr/>
          <a:lstStyle/>
          <a:p>
            <a:pPr lvl="0"/>
            <a:endParaRPr lang="en-IN"/>
          </a:p>
        </p:txBody>
      </p:sp>
      <p:sp>
        <p:nvSpPr>
          <p:cNvPr id="5" name="Date Placeholder 4"/>
          <p:cNvSpPr>
            <a:spLocks noGrp="1"/>
          </p:cNvSpPr>
          <p:nvPr>
            <p:ph type="dt" sz="half" idx="11"/>
          </p:nvPr>
        </p:nvSpPr>
        <p:spPr/>
        <p:txBody>
          <a:bodyPr/>
          <a:lstStyle/>
          <a:p>
            <a:pPr lvl="0"/>
            <a:fld id="{61642FF3-D204-4A32-AD98-6FF7EEE28580}" type="datetime1">
              <a:rPr lang="en-IN" smtClean="0"/>
              <a:pPr lvl="0"/>
              <a:t>17-05-2024</a:t>
            </a:fld>
            <a:endParaRPr lang="en-IN"/>
          </a:p>
        </p:txBody>
      </p:sp>
      <p:sp>
        <p:nvSpPr>
          <p:cNvPr id="6" name="Slide Number Placeholder 5"/>
          <p:cNvSpPr>
            <a:spLocks noGrp="1"/>
          </p:cNvSpPr>
          <p:nvPr>
            <p:ph type="sldNum" sz="quarter" idx="12"/>
          </p:nvPr>
        </p:nvSpPr>
        <p:spPr/>
        <p:txBody>
          <a:bodyPr/>
          <a:lstStyle/>
          <a:p>
            <a:pPr lvl="0"/>
            <a:fld id="{4776AD6B-3A19-412A-813B-E33641D0E0AF}" type="slidenum">
              <a:t>‹#›</a:t>
            </a:fld>
            <a:endParaRPr lang="en-IN"/>
          </a:p>
        </p:txBody>
      </p:sp>
    </p:spTree>
    <p:extLst>
      <p:ext uri="{BB962C8B-B14F-4D97-AF65-F5344CB8AC3E}">
        <p14:creationId xmlns:p14="http://schemas.microsoft.com/office/powerpoint/2010/main" val="331840225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Footer Placeholder 3"/>
          <p:cNvSpPr>
            <a:spLocks noGrp="1"/>
          </p:cNvSpPr>
          <p:nvPr>
            <p:ph type="ftr" sz="quarter" idx="10"/>
          </p:nvPr>
        </p:nvSpPr>
        <p:spPr/>
        <p:txBody>
          <a:bodyPr/>
          <a:lstStyle/>
          <a:p>
            <a:pPr lvl="0"/>
            <a:endParaRPr lang="en-IN"/>
          </a:p>
        </p:txBody>
      </p:sp>
      <p:sp>
        <p:nvSpPr>
          <p:cNvPr id="5" name="Date Placeholder 4"/>
          <p:cNvSpPr>
            <a:spLocks noGrp="1"/>
          </p:cNvSpPr>
          <p:nvPr>
            <p:ph type="dt" sz="half" idx="11"/>
          </p:nvPr>
        </p:nvSpPr>
        <p:spPr/>
        <p:txBody>
          <a:bodyPr/>
          <a:lstStyle/>
          <a:p>
            <a:pPr lvl="0"/>
            <a:fld id="{61642FF3-D204-4A32-AD98-6FF7EEE28580}" type="datetime1">
              <a:rPr lang="en-IN" smtClean="0"/>
              <a:pPr lvl="0"/>
              <a:t>17-05-2024</a:t>
            </a:fld>
            <a:endParaRPr lang="en-IN"/>
          </a:p>
        </p:txBody>
      </p:sp>
      <p:sp>
        <p:nvSpPr>
          <p:cNvPr id="6" name="Slide Number Placeholder 5"/>
          <p:cNvSpPr>
            <a:spLocks noGrp="1"/>
          </p:cNvSpPr>
          <p:nvPr>
            <p:ph type="sldNum" sz="quarter" idx="12"/>
          </p:nvPr>
        </p:nvSpPr>
        <p:spPr/>
        <p:txBody>
          <a:bodyPr/>
          <a:lstStyle/>
          <a:p>
            <a:pPr lvl="0"/>
            <a:fld id="{6F951A39-0450-428E-AD1F-0BFCE80202DD}" type="slidenum">
              <a:t>‹#›</a:t>
            </a:fld>
            <a:endParaRPr lang="en-IN"/>
          </a:p>
        </p:txBody>
      </p:sp>
    </p:spTree>
    <p:extLst>
      <p:ext uri="{BB962C8B-B14F-4D97-AF65-F5344CB8AC3E}">
        <p14:creationId xmlns:p14="http://schemas.microsoft.com/office/powerpoint/2010/main" val="388670003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49363" y="2566988"/>
            <a:ext cx="15782925" cy="4284662"/>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1249363" y="6892925"/>
            <a:ext cx="15782925" cy="2252663"/>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Footer Placeholder 3"/>
          <p:cNvSpPr>
            <a:spLocks noGrp="1"/>
          </p:cNvSpPr>
          <p:nvPr>
            <p:ph type="ftr" sz="quarter" idx="10"/>
          </p:nvPr>
        </p:nvSpPr>
        <p:spPr/>
        <p:txBody>
          <a:bodyPr/>
          <a:lstStyle/>
          <a:p>
            <a:pPr lvl="0"/>
            <a:endParaRPr lang="en-IN"/>
          </a:p>
        </p:txBody>
      </p:sp>
      <p:sp>
        <p:nvSpPr>
          <p:cNvPr id="5" name="Date Placeholder 4"/>
          <p:cNvSpPr>
            <a:spLocks noGrp="1"/>
          </p:cNvSpPr>
          <p:nvPr>
            <p:ph type="dt" sz="half" idx="11"/>
          </p:nvPr>
        </p:nvSpPr>
        <p:spPr/>
        <p:txBody>
          <a:bodyPr/>
          <a:lstStyle/>
          <a:p>
            <a:pPr lvl="0"/>
            <a:fld id="{61642FF3-D204-4A32-AD98-6FF7EEE28580}" type="datetime1">
              <a:rPr lang="en-IN" smtClean="0"/>
              <a:pPr lvl="0"/>
              <a:t>17-05-2024</a:t>
            </a:fld>
            <a:endParaRPr lang="en-IN"/>
          </a:p>
        </p:txBody>
      </p:sp>
      <p:sp>
        <p:nvSpPr>
          <p:cNvPr id="6" name="Slide Number Placeholder 5"/>
          <p:cNvSpPr>
            <a:spLocks noGrp="1"/>
          </p:cNvSpPr>
          <p:nvPr>
            <p:ph type="sldNum" sz="quarter" idx="12"/>
          </p:nvPr>
        </p:nvSpPr>
        <p:spPr/>
        <p:txBody>
          <a:bodyPr/>
          <a:lstStyle/>
          <a:p>
            <a:pPr lvl="0"/>
            <a:fld id="{911B1803-CDB0-4A08-99A4-BCBD81E068E6}" type="slidenum">
              <a:t>‹#›</a:t>
            </a:fld>
            <a:endParaRPr lang="en-IN"/>
          </a:p>
        </p:txBody>
      </p:sp>
    </p:spTree>
    <p:extLst>
      <p:ext uri="{BB962C8B-B14F-4D97-AF65-F5344CB8AC3E}">
        <p14:creationId xmlns:p14="http://schemas.microsoft.com/office/powerpoint/2010/main" val="292574865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5400675" y="1616075"/>
            <a:ext cx="3667125" cy="22193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9220200" y="1616075"/>
            <a:ext cx="3667125" cy="22193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0"/>
          </p:nvPr>
        </p:nvSpPr>
        <p:spPr/>
        <p:txBody>
          <a:bodyPr/>
          <a:lstStyle/>
          <a:p>
            <a:pPr lvl="0"/>
            <a:endParaRPr lang="en-IN"/>
          </a:p>
        </p:txBody>
      </p:sp>
      <p:sp>
        <p:nvSpPr>
          <p:cNvPr id="6" name="Date Placeholder 5"/>
          <p:cNvSpPr>
            <a:spLocks noGrp="1"/>
          </p:cNvSpPr>
          <p:nvPr>
            <p:ph type="dt" sz="half" idx="11"/>
          </p:nvPr>
        </p:nvSpPr>
        <p:spPr/>
        <p:txBody>
          <a:bodyPr/>
          <a:lstStyle/>
          <a:p>
            <a:pPr lvl="0"/>
            <a:fld id="{61642FF3-D204-4A32-AD98-6FF7EEE28580}" type="datetime1">
              <a:rPr lang="en-IN" smtClean="0"/>
              <a:pPr lvl="0"/>
              <a:t>17-05-2024</a:t>
            </a:fld>
            <a:endParaRPr lang="en-IN"/>
          </a:p>
        </p:txBody>
      </p:sp>
      <p:sp>
        <p:nvSpPr>
          <p:cNvPr id="7" name="Slide Number Placeholder 6"/>
          <p:cNvSpPr>
            <a:spLocks noGrp="1"/>
          </p:cNvSpPr>
          <p:nvPr>
            <p:ph type="sldNum" sz="quarter" idx="12"/>
          </p:nvPr>
        </p:nvSpPr>
        <p:spPr/>
        <p:txBody>
          <a:bodyPr/>
          <a:lstStyle/>
          <a:p>
            <a:pPr lvl="0"/>
            <a:fld id="{D06DFABB-FA0C-4B21-B909-4BC4F75848B2}" type="slidenum">
              <a:t>‹#›</a:t>
            </a:fld>
            <a:endParaRPr lang="en-IN"/>
          </a:p>
        </p:txBody>
      </p:sp>
    </p:spTree>
    <p:extLst>
      <p:ext uri="{BB962C8B-B14F-4D97-AF65-F5344CB8AC3E}">
        <p14:creationId xmlns:p14="http://schemas.microsoft.com/office/powerpoint/2010/main" val="18045111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60475" y="547688"/>
            <a:ext cx="15784513" cy="1990725"/>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1260475" y="2524125"/>
            <a:ext cx="7742238" cy="12382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260475" y="3762375"/>
            <a:ext cx="7742238" cy="55340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9264650" y="2524125"/>
            <a:ext cx="7780338" cy="12382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9264650" y="3762375"/>
            <a:ext cx="7780338" cy="55340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Footer Placeholder 6"/>
          <p:cNvSpPr>
            <a:spLocks noGrp="1"/>
          </p:cNvSpPr>
          <p:nvPr>
            <p:ph type="ftr" sz="quarter" idx="10"/>
          </p:nvPr>
        </p:nvSpPr>
        <p:spPr/>
        <p:txBody>
          <a:bodyPr/>
          <a:lstStyle/>
          <a:p>
            <a:pPr lvl="0"/>
            <a:endParaRPr lang="en-IN"/>
          </a:p>
        </p:txBody>
      </p:sp>
      <p:sp>
        <p:nvSpPr>
          <p:cNvPr id="8" name="Date Placeholder 7"/>
          <p:cNvSpPr>
            <a:spLocks noGrp="1"/>
          </p:cNvSpPr>
          <p:nvPr>
            <p:ph type="dt" sz="half" idx="11"/>
          </p:nvPr>
        </p:nvSpPr>
        <p:spPr/>
        <p:txBody>
          <a:bodyPr/>
          <a:lstStyle/>
          <a:p>
            <a:pPr lvl="0"/>
            <a:fld id="{61642FF3-D204-4A32-AD98-6FF7EEE28580}" type="datetime1">
              <a:rPr lang="en-IN" smtClean="0"/>
              <a:pPr lvl="0"/>
              <a:t>17-05-2024</a:t>
            </a:fld>
            <a:endParaRPr lang="en-IN"/>
          </a:p>
        </p:txBody>
      </p:sp>
      <p:sp>
        <p:nvSpPr>
          <p:cNvPr id="9" name="Slide Number Placeholder 8"/>
          <p:cNvSpPr>
            <a:spLocks noGrp="1"/>
          </p:cNvSpPr>
          <p:nvPr>
            <p:ph type="sldNum" sz="quarter" idx="12"/>
          </p:nvPr>
        </p:nvSpPr>
        <p:spPr/>
        <p:txBody>
          <a:bodyPr/>
          <a:lstStyle/>
          <a:p>
            <a:pPr lvl="0"/>
            <a:fld id="{9FA4EEF1-DF39-4016-B34B-6506AC3CEA62}" type="slidenum">
              <a:t>‹#›</a:t>
            </a:fld>
            <a:endParaRPr lang="en-IN"/>
          </a:p>
        </p:txBody>
      </p:sp>
    </p:spTree>
    <p:extLst>
      <p:ext uri="{BB962C8B-B14F-4D97-AF65-F5344CB8AC3E}">
        <p14:creationId xmlns:p14="http://schemas.microsoft.com/office/powerpoint/2010/main" val="42711300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Footer Placeholder 2"/>
          <p:cNvSpPr>
            <a:spLocks noGrp="1"/>
          </p:cNvSpPr>
          <p:nvPr>
            <p:ph type="ftr" sz="quarter" idx="10"/>
          </p:nvPr>
        </p:nvSpPr>
        <p:spPr/>
        <p:txBody>
          <a:bodyPr/>
          <a:lstStyle/>
          <a:p>
            <a:pPr lvl="0"/>
            <a:endParaRPr lang="en-IN"/>
          </a:p>
        </p:txBody>
      </p:sp>
      <p:sp>
        <p:nvSpPr>
          <p:cNvPr id="4" name="Date Placeholder 3"/>
          <p:cNvSpPr>
            <a:spLocks noGrp="1"/>
          </p:cNvSpPr>
          <p:nvPr>
            <p:ph type="dt" sz="half" idx="11"/>
          </p:nvPr>
        </p:nvSpPr>
        <p:spPr/>
        <p:txBody>
          <a:bodyPr/>
          <a:lstStyle/>
          <a:p>
            <a:pPr lvl="0"/>
            <a:fld id="{61642FF3-D204-4A32-AD98-6FF7EEE28580}" type="datetime1">
              <a:rPr lang="en-IN" smtClean="0"/>
              <a:pPr lvl="0"/>
              <a:t>17-05-2024</a:t>
            </a:fld>
            <a:endParaRPr lang="en-IN"/>
          </a:p>
        </p:txBody>
      </p:sp>
      <p:sp>
        <p:nvSpPr>
          <p:cNvPr id="5" name="Slide Number Placeholder 4"/>
          <p:cNvSpPr>
            <a:spLocks noGrp="1"/>
          </p:cNvSpPr>
          <p:nvPr>
            <p:ph type="sldNum" sz="quarter" idx="12"/>
          </p:nvPr>
        </p:nvSpPr>
        <p:spPr/>
        <p:txBody>
          <a:bodyPr/>
          <a:lstStyle/>
          <a:p>
            <a:pPr lvl="0"/>
            <a:fld id="{6E542E4D-DDF5-462A-A536-AECD77917A43}" type="slidenum">
              <a:t>‹#›</a:t>
            </a:fld>
            <a:endParaRPr lang="en-IN"/>
          </a:p>
        </p:txBody>
      </p:sp>
    </p:spTree>
    <p:extLst>
      <p:ext uri="{BB962C8B-B14F-4D97-AF65-F5344CB8AC3E}">
        <p14:creationId xmlns:p14="http://schemas.microsoft.com/office/powerpoint/2010/main" val="180214775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914400" y="2409825"/>
            <a:ext cx="8158163" cy="67976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9224963" y="2409825"/>
            <a:ext cx="8159750" cy="67976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0"/>
          </p:nvPr>
        </p:nvSpPr>
        <p:spPr/>
        <p:txBody>
          <a:bodyPr/>
          <a:lstStyle/>
          <a:p>
            <a:pPr lvl="0"/>
            <a:endParaRPr lang="en-IN"/>
          </a:p>
        </p:txBody>
      </p:sp>
      <p:sp>
        <p:nvSpPr>
          <p:cNvPr id="6" name="Date Placeholder 5"/>
          <p:cNvSpPr>
            <a:spLocks noGrp="1"/>
          </p:cNvSpPr>
          <p:nvPr>
            <p:ph type="dt" sz="half" idx="11"/>
          </p:nvPr>
        </p:nvSpPr>
        <p:spPr/>
        <p:txBody>
          <a:bodyPr/>
          <a:lstStyle/>
          <a:p>
            <a:pPr lvl="0"/>
            <a:fld id="{43EC2562-5FA4-4F80-AEF3-14DE186C1BA1}" type="datetime1">
              <a:rPr lang="en-IN" smtClean="0"/>
              <a:pPr lvl="0"/>
              <a:t>17-05-2024</a:t>
            </a:fld>
            <a:endParaRPr lang="en-IN"/>
          </a:p>
        </p:txBody>
      </p:sp>
      <p:sp>
        <p:nvSpPr>
          <p:cNvPr id="7" name="Slide Number Placeholder 6"/>
          <p:cNvSpPr>
            <a:spLocks noGrp="1"/>
          </p:cNvSpPr>
          <p:nvPr>
            <p:ph type="sldNum" sz="quarter" idx="12"/>
          </p:nvPr>
        </p:nvSpPr>
        <p:spPr/>
        <p:txBody>
          <a:bodyPr/>
          <a:lstStyle/>
          <a:p>
            <a:pPr lvl="0"/>
            <a:fld id="{F29B947D-3FDE-4D1A-9116-9CC01C27E6D0}" type="slidenum">
              <a:t>‹#›</a:t>
            </a:fld>
            <a:endParaRPr lang="en-IN"/>
          </a:p>
        </p:txBody>
      </p:sp>
    </p:spTree>
    <p:extLst>
      <p:ext uri="{BB962C8B-B14F-4D97-AF65-F5344CB8AC3E}">
        <p14:creationId xmlns:p14="http://schemas.microsoft.com/office/powerpoint/2010/main" val="370324637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pPr lvl="0"/>
            <a:endParaRPr lang="en-IN"/>
          </a:p>
        </p:txBody>
      </p:sp>
      <p:sp>
        <p:nvSpPr>
          <p:cNvPr id="3" name="Date Placeholder 2"/>
          <p:cNvSpPr>
            <a:spLocks noGrp="1"/>
          </p:cNvSpPr>
          <p:nvPr>
            <p:ph type="dt" sz="half" idx="11"/>
          </p:nvPr>
        </p:nvSpPr>
        <p:spPr/>
        <p:txBody>
          <a:bodyPr/>
          <a:lstStyle/>
          <a:p>
            <a:pPr lvl="0"/>
            <a:fld id="{61642FF3-D204-4A32-AD98-6FF7EEE28580}" type="datetime1">
              <a:rPr lang="en-IN" smtClean="0"/>
              <a:pPr lvl="0"/>
              <a:t>17-05-2024</a:t>
            </a:fld>
            <a:endParaRPr lang="en-IN"/>
          </a:p>
        </p:txBody>
      </p:sp>
      <p:sp>
        <p:nvSpPr>
          <p:cNvPr id="4" name="Slide Number Placeholder 3"/>
          <p:cNvSpPr>
            <a:spLocks noGrp="1"/>
          </p:cNvSpPr>
          <p:nvPr>
            <p:ph type="sldNum" sz="quarter" idx="12"/>
          </p:nvPr>
        </p:nvSpPr>
        <p:spPr/>
        <p:txBody>
          <a:bodyPr/>
          <a:lstStyle/>
          <a:p>
            <a:pPr lvl="0"/>
            <a:fld id="{97850109-AA7D-4CCA-80E9-C43F7ABA1003}" type="slidenum">
              <a:t>‹#›</a:t>
            </a:fld>
            <a:endParaRPr lang="en-IN"/>
          </a:p>
        </p:txBody>
      </p:sp>
    </p:spTree>
    <p:extLst>
      <p:ext uri="{BB962C8B-B14F-4D97-AF65-F5344CB8AC3E}">
        <p14:creationId xmlns:p14="http://schemas.microsoft.com/office/powerpoint/2010/main" val="325914056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hf sldNum="0" hdr="0" ftr="0" dt="0"/>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60475" y="687388"/>
            <a:ext cx="5902325" cy="2401887"/>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7780338" y="1482725"/>
            <a:ext cx="9264650" cy="731996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1260475" y="3089275"/>
            <a:ext cx="5902325" cy="572452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Footer Placeholder 4"/>
          <p:cNvSpPr>
            <a:spLocks noGrp="1"/>
          </p:cNvSpPr>
          <p:nvPr>
            <p:ph type="ftr" sz="quarter" idx="10"/>
          </p:nvPr>
        </p:nvSpPr>
        <p:spPr/>
        <p:txBody>
          <a:bodyPr/>
          <a:lstStyle/>
          <a:p>
            <a:pPr lvl="0"/>
            <a:endParaRPr lang="en-IN"/>
          </a:p>
        </p:txBody>
      </p:sp>
      <p:sp>
        <p:nvSpPr>
          <p:cNvPr id="6" name="Date Placeholder 5"/>
          <p:cNvSpPr>
            <a:spLocks noGrp="1"/>
          </p:cNvSpPr>
          <p:nvPr>
            <p:ph type="dt" sz="half" idx="11"/>
          </p:nvPr>
        </p:nvSpPr>
        <p:spPr/>
        <p:txBody>
          <a:bodyPr/>
          <a:lstStyle/>
          <a:p>
            <a:pPr lvl="0"/>
            <a:fld id="{61642FF3-D204-4A32-AD98-6FF7EEE28580}" type="datetime1">
              <a:rPr lang="en-IN" smtClean="0"/>
              <a:pPr lvl="0"/>
              <a:t>17-05-2024</a:t>
            </a:fld>
            <a:endParaRPr lang="en-IN"/>
          </a:p>
        </p:txBody>
      </p:sp>
      <p:sp>
        <p:nvSpPr>
          <p:cNvPr id="7" name="Slide Number Placeholder 6"/>
          <p:cNvSpPr>
            <a:spLocks noGrp="1"/>
          </p:cNvSpPr>
          <p:nvPr>
            <p:ph type="sldNum" sz="quarter" idx="12"/>
          </p:nvPr>
        </p:nvSpPr>
        <p:spPr/>
        <p:txBody>
          <a:bodyPr/>
          <a:lstStyle/>
          <a:p>
            <a:pPr lvl="0"/>
            <a:fld id="{37B6245B-F608-486A-ADDA-321EA56D19E3}" type="slidenum">
              <a:t>‹#›</a:t>
            </a:fld>
            <a:endParaRPr lang="en-IN"/>
          </a:p>
        </p:txBody>
      </p:sp>
    </p:spTree>
    <p:extLst>
      <p:ext uri="{BB962C8B-B14F-4D97-AF65-F5344CB8AC3E}">
        <p14:creationId xmlns:p14="http://schemas.microsoft.com/office/powerpoint/2010/main" val="113650506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60475" y="687388"/>
            <a:ext cx="5902325" cy="2401887"/>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7780338" y="1482725"/>
            <a:ext cx="9264650" cy="7319963"/>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260475" y="3089275"/>
            <a:ext cx="5902325" cy="572452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Footer Placeholder 4"/>
          <p:cNvSpPr>
            <a:spLocks noGrp="1"/>
          </p:cNvSpPr>
          <p:nvPr>
            <p:ph type="ftr" sz="quarter" idx="10"/>
          </p:nvPr>
        </p:nvSpPr>
        <p:spPr/>
        <p:txBody>
          <a:bodyPr/>
          <a:lstStyle/>
          <a:p>
            <a:pPr lvl="0"/>
            <a:endParaRPr lang="en-IN"/>
          </a:p>
        </p:txBody>
      </p:sp>
      <p:sp>
        <p:nvSpPr>
          <p:cNvPr id="6" name="Date Placeholder 5"/>
          <p:cNvSpPr>
            <a:spLocks noGrp="1"/>
          </p:cNvSpPr>
          <p:nvPr>
            <p:ph type="dt" sz="half" idx="11"/>
          </p:nvPr>
        </p:nvSpPr>
        <p:spPr/>
        <p:txBody>
          <a:bodyPr/>
          <a:lstStyle/>
          <a:p>
            <a:pPr lvl="0"/>
            <a:fld id="{61642FF3-D204-4A32-AD98-6FF7EEE28580}" type="datetime1">
              <a:rPr lang="en-IN" smtClean="0"/>
              <a:pPr lvl="0"/>
              <a:t>17-05-2024</a:t>
            </a:fld>
            <a:endParaRPr lang="en-IN"/>
          </a:p>
        </p:txBody>
      </p:sp>
      <p:sp>
        <p:nvSpPr>
          <p:cNvPr id="7" name="Slide Number Placeholder 6"/>
          <p:cNvSpPr>
            <a:spLocks noGrp="1"/>
          </p:cNvSpPr>
          <p:nvPr>
            <p:ph type="sldNum" sz="quarter" idx="12"/>
          </p:nvPr>
        </p:nvSpPr>
        <p:spPr/>
        <p:txBody>
          <a:bodyPr/>
          <a:lstStyle/>
          <a:p>
            <a:pPr lvl="0"/>
            <a:fld id="{7C19B11C-201C-4EA7-A371-BD864815F3C1}" type="slidenum">
              <a:t>‹#›</a:t>
            </a:fld>
            <a:endParaRPr lang="en-IN"/>
          </a:p>
        </p:txBody>
      </p:sp>
    </p:spTree>
    <p:extLst>
      <p:ext uri="{BB962C8B-B14F-4D97-AF65-F5344CB8AC3E}">
        <p14:creationId xmlns:p14="http://schemas.microsoft.com/office/powerpoint/2010/main" val="388845245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Footer Placeholder 3"/>
          <p:cNvSpPr>
            <a:spLocks noGrp="1"/>
          </p:cNvSpPr>
          <p:nvPr>
            <p:ph type="ftr" sz="quarter" idx="10"/>
          </p:nvPr>
        </p:nvSpPr>
        <p:spPr/>
        <p:txBody>
          <a:bodyPr/>
          <a:lstStyle/>
          <a:p>
            <a:pPr lvl="0"/>
            <a:endParaRPr lang="en-IN"/>
          </a:p>
        </p:txBody>
      </p:sp>
      <p:sp>
        <p:nvSpPr>
          <p:cNvPr id="5" name="Date Placeholder 4"/>
          <p:cNvSpPr>
            <a:spLocks noGrp="1"/>
          </p:cNvSpPr>
          <p:nvPr>
            <p:ph type="dt" sz="half" idx="11"/>
          </p:nvPr>
        </p:nvSpPr>
        <p:spPr/>
        <p:txBody>
          <a:bodyPr/>
          <a:lstStyle/>
          <a:p>
            <a:pPr lvl="0"/>
            <a:fld id="{61642FF3-D204-4A32-AD98-6FF7EEE28580}" type="datetime1">
              <a:rPr lang="en-IN" smtClean="0"/>
              <a:pPr lvl="0"/>
              <a:t>17-05-2024</a:t>
            </a:fld>
            <a:endParaRPr lang="en-IN"/>
          </a:p>
        </p:txBody>
      </p:sp>
      <p:sp>
        <p:nvSpPr>
          <p:cNvPr id="6" name="Slide Number Placeholder 5"/>
          <p:cNvSpPr>
            <a:spLocks noGrp="1"/>
          </p:cNvSpPr>
          <p:nvPr>
            <p:ph type="sldNum" sz="quarter" idx="12"/>
          </p:nvPr>
        </p:nvSpPr>
        <p:spPr/>
        <p:txBody>
          <a:bodyPr/>
          <a:lstStyle/>
          <a:p>
            <a:pPr lvl="0"/>
            <a:fld id="{B280777A-C78D-40DF-9F0B-B86C2613C0E2}" type="slidenum">
              <a:t>‹#›</a:t>
            </a:fld>
            <a:endParaRPr lang="en-IN"/>
          </a:p>
        </p:txBody>
      </p:sp>
    </p:spTree>
    <p:extLst>
      <p:ext uri="{BB962C8B-B14F-4D97-AF65-F5344CB8AC3E}">
        <p14:creationId xmlns:p14="http://schemas.microsoft.com/office/powerpoint/2010/main" val="260053311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015663" y="1616075"/>
            <a:ext cx="1871662" cy="22193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5400675" y="1616075"/>
            <a:ext cx="5462588" cy="22193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Footer Placeholder 3"/>
          <p:cNvSpPr>
            <a:spLocks noGrp="1"/>
          </p:cNvSpPr>
          <p:nvPr>
            <p:ph type="ftr" sz="quarter" idx="10"/>
          </p:nvPr>
        </p:nvSpPr>
        <p:spPr/>
        <p:txBody>
          <a:bodyPr/>
          <a:lstStyle/>
          <a:p>
            <a:pPr lvl="0"/>
            <a:endParaRPr lang="en-IN"/>
          </a:p>
        </p:txBody>
      </p:sp>
      <p:sp>
        <p:nvSpPr>
          <p:cNvPr id="5" name="Date Placeholder 4"/>
          <p:cNvSpPr>
            <a:spLocks noGrp="1"/>
          </p:cNvSpPr>
          <p:nvPr>
            <p:ph type="dt" sz="half" idx="11"/>
          </p:nvPr>
        </p:nvSpPr>
        <p:spPr/>
        <p:txBody>
          <a:bodyPr/>
          <a:lstStyle/>
          <a:p>
            <a:pPr lvl="0"/>
            <a:fld id="{61642FF3-D204-4A32-AD98-6FF7EEE28580}" type="datetime1">
              <a:rPr lang="en-IN" smtClean="0"/>
              <a:pPr lvl="0"/>
              <a:t>17-05-2024</a:t>
            </a:fld>
            <a:endParaRPr lang="en-IN"/>
          </a:p>
        </p:txBody>
      </p:sp>
      <p:sp>
        <p:nvSpPr>
          <p:cNvPr id="6" name="Slide Number Placeholder 5"/>
          <p:cNvSpPr>
            <a:spLocks noGrp="1"/>
          </p:cNvSpPr>
          <p:nvPr>
            <p:ph type="sldNum" sz="quarter" idx="12"/>
          </p:nvPr>
        </p:nvSpPr>
        <p:spPr/>
        <p:txBody>
          <a:bodyPr/>
          <a:lstStyle/>
          <a:p>
            <a:pPr lvl="0"/>
            <a:fld id="{752CB9FE-7862-454E-98BF-962EF7DC1DEB}" type="slidenum">
              <a:t>‹#›</a:t>
            </a:fld>
            <a:endParaRPr lang="en-IN"/>
          </a:p>
        </p:txBody>
      </p:sp>
    </p:spTree>
    <p:extLst>
      <p:ext uri="{BB962C8B-B14F-4D97-AF65-F5344CB8AC3E}">
        <p14:creationId xmlns:p14="http://schemas.microsoft.com/office/powerpoint/2010/main" val="331261883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60475" y="547688"/>
            <a:ext cx="15784513" cy="1990725"/>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1260475" y="2524125"/>
            <a:ext cx="7742238" cy="12382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260475" y="3762375"/>
            <a:ext cx="7742238" cy="55340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9264650" y="2524125"/>
            <a:ext cx="7780338" cy="12382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9264650" y="3762375"/>
            <a:ext cx="7780338" cy="55340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Footer Placeholder 6"/>
          <p:cNvSpPr>
            <a:spLocks noGrp="1"/>
          </p:cNvSpPr>
          <p:nvPr>
            <p:ph type="ftr" sz="quarter" idx="10"/>
          </p:nvPr>
        </p:nvSpPr>
        <p:spPr/>
        <p:txBody>
          <a:bodyPr/>
          <a:lstStyle/>
          <a:p>
            <a:pPr lvl="0"/>
            <a:endParaRPr lang="en-IN"/>
          </a:p>
        </p:txBody>
      </p:sp>
      <p:sp>
        <p:nvSpPr>
          <p:cNvPr id="8" name="Date Placeholder 7"/>
          <p:cNvSpPr>
            <a:spLocks noGrp="1"/>
          </p:cNvSpPr>
          <p:nvPr>
            <p:ph type="dt" sz="half" idx="11"/>
          </p:nvPr>
        </p:nvSpPr>
        <p:spPr/>
        <p:txBody>
          <a:bodyPr/>
          <a:lstStyle/>
          <a:p>
            <a:pPr lvl="0"/>
            <a:fld id="{43EC2562-5FA4-4F80-AEF3-14DE186C1BA1}" type="datetime1">
              <a:rPr lang="en-IN" smtClean="0"/>
              <a:pPr lvl="0"/>
              <a:t>17-05-2024</a:t>
            </a:fld>
            <a:endParaRPr lang="en-IN"/>
          </a:p>
        </p:txBody>
      </p:sp>
      <p:sp>
        <p:nvSpPr>
          <p:cNvPr id="9" name="Slide Number Placeholder 8"/>
          <p:cNvSpPr>
            <a:spLocks noGrp="1"/>
          </p:cNvSpPr>
          <p:nvPr>
            <p:ph type="sldNum" sz="quarter" idx="12"/>
          </p:nvPr>
        </p:nvSpPr>
        <p:spPr/>
        <p:txBody>
          <a:bodyPr/>
          <a:lstStyle/>
          <a:p>
            <a:pPr lvl="0"/>
            <a:fld id="{8E9C6039-F112-4E7F-AC82-F45260EB856D}" type="slidenum">
              <a:t>‹#›</a:t>
            </a:fld>
            <a:endParaRPr lang="en-IN"/>
          </a:p>
        </p:txBody>
      </p:sp>
    </p:spTree>
    <p:extLst>
      <p:ext uri="{BB962C8B-B14F-4D97-AF65-F5344CB8AC3E}">
        <p14:creationId xmlns:p14="http://schemas.microsoft.com/office/powerpoint/2010/main" val="376713799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Footer Placeholder 2"/>
          <p:cNvSpPr>
            <a:spLocks noGrp="1"/>
          </p:cNvSpPr>
          <p:nvPr>
            <p:ph type="ftr" sz="quarter" idx="10"/>
          </p:nvPr>
        </p:nvSpPr>
        <p:spPr/>
        <p:txBody>
          <a:bodyPr/>
          <a:lstStyle/>
          <a:p>
            <a:pPr lvl="0"/>
            <a:endParaRPr lang="en-IN"/>
          </a:p>
        </p:txBody>
      </p:sp>
      <p:sp>
        <p:nvSpPr>
          <p:cNvPr id="4" name="Date Placeholder 3"/>
          <p:cNvSpPr>
            <a:spLocks noGrp="1"/>
          </p:cNvSpPr>
          <p:nvPr>
            <p:ph type="dt" sz="half" idx="11"/>
          </p:nvPr>
        </p:nvSpPr>
        <p:spPr/>
        <p:txBody>
          <a:bodyPr/>
          <a:lstStyle/>
          <a:p>
            <a:pPr lvl="0"/>
            <a:fld id="{43EC2562-5FA4-4F80-AEF3-14DE186C1BA1}" type="datetime1">
              <a:rPr lang="en-IN" smtClean="0"/>
              <a:pPr lvl="0"/>
              <a:t>17-05-2024</a:t>
            </a:fld>
            <a:endParaRPr lang="en-IN"/>
          </a:p>
        </p:txBody>
      </p:sp>
      <p:sp>
        <p:nvSpPr>
          <p:cNvPr id="5" name="Slide Number Placeholder 4"/>
          <p:cNvSpPr>
            <a:spLocks noGrp="1"/>
          </p:cNvSpPr>
          <p:nvPr>
            <p:ph type="sldNum" sz="quarter" idx="12"/>
          </p:nvPr>
        </p:nvSpPr>
        <p:spPr/>
        <p:txBody>
          <a:bodyPr/>
          <a:lstStyle/>
          <a:p>
            <a:pPr lvl="0"/>
            <a:fld id="{FE19B49A-E412-49A5-B912-F085369382FF}" type="slidenum">
              <a:t>‹#›</a:t>
            </a:fld>
            <a:endParaRPr lang="en-IN"/>
          </a:p>
        </p:txBody>
      </p:sp>
    </p:spTree>
    <p:extLst>
      <p:ext uri="{BB962C8B-B14F-4D97-AF65-F5344CB8AC3E}">
        <p14:creationId xmlns:p14="http://schemas.microsoft.com/office/powerpoint/2010/main" val="225143848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pPr lvl="0"/>
            <a:endParaRPr lang="en-IN"/>
          </a:p>
        </p:txBody>
      </p:sp>
      <p:sp>
        <p:nvSpPr>
          <p:cNvPr id="3" name="Date Placeholder 2"/>
          <p:cNvSpPr>
            <a:spLocks noGrp="1"/>
          </p:cNvSpPr>
          <p:nvPr>
            <p:ph type="dt" sz="half" idx="11"/>
          </p:nvPr>
        </p:nvSpPr>
        <p:spPr/>
        <p:txBody>
          <a:bodyPr/>
          <a:lstStyle/>
          <a:p>
            <a:pPr lvl="0"/>
            <a:fld id="{43EC2562-5FA4-4F80-AEF3-14DE186C1BA1}" type="datetime1">
              <a:rPr lang="en-IN" smtClean="0"/>
              <a:pPr lvl="0"/>
              <a:t>17-05-2024</a:t>
            </a:fld>
            <a:endParaRPr lang="en-IN"/>
          </a:p>
        </p:txBody>
      </p:sp>
      <p:sp>
        <p:nvSpPr>
          <p:cNvPr id="4" name="Slide Number Placeholder 3"/>
          <p:cNvSpPr>
            <a:spLocks noGrp="1"/>
          </p:cNvSpPr>
          <p:nvPr>
            <p:ph type="sldNum" sz="quarter" idx="12"/>
          </p:nvPr>
        </p:nvSpPr>
        <p:spPr/>
        <p:txBody>
          <a:bodyPr/>
          <a:lstStyle/>
          <a:p>
            <a:pPr lvl="0"/>
            <a:fld id="{EB63D78E-3BFF-4143-B3FC-E2658903C53C}" type="slidenum">
              <a:t>‹#›</a:t>
            </a:fld>
            <a:endParaRPr lang="en-IN"/>
          </a:p>
        </p:txBody>
      </p:sp>
    </p:spTree>
    <p:extLst>
      <p:ext uri="{BB962C8B-B14F-4D97-AF65-F5344CB8AC3E}">
        <p14:creationId xmlns:p14="http://schemas.microsoft.com/office/powerpoint/2010/main" val="203880283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60475" y="687388"/>
            <a:ext cx="5902325" cy="2401887"/>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7780338" y="1482725"/>
            <a:ext cx="9264650" cy="731996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1260475" y="3089275"/>
            <a:ext cx="5902325" cy="572452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Footer Placeholder 4"/>
          <p:cNvSpPr>
            <a:spLocks noGrp="1"/>
          </p:cNvSpPr>
          <p:nvPr>
            <p:ph type="ftr" sz="quarter" idx="10"/>
          </p:nvPr>
        </p:nvSpPr>
        <p:spPr/>
        <p:txBody>
          <a:bodyPr/>
          <a:lstStyle/>
          <a:p>
            <a:pPr lvl="0"/>
            <a:endParaRPr lang="en-IN"/>
          </a:p>
        </p:txBody>
      </p:sp>
      <p:sp>
        <p:nvSpPr>
          <p:cNvPr id="6" name="Date Placeholder 5"/>
          <p:cNvSpPr>
            <a:spLocks noGrp="1"/>
          </p:cNvSpPr>
          <p:nvPr>
            <p:ph type="dt" sz="half" idx="11"/>
          </p:nvPr>
        </p:nvSpPr>
        <p:spPr/>
        <p:txBody>
          <a:bodyPr/>
          <a:lstStyle/>
          <a:p>
            <a:pPr lvl="0"/>
            <a:fld id="{43EC2562-5FA4-4F80-AEF3-14DE186C1BA1}" type="datetime1">
              <a:rPr lang="en-IN" smtClean="0"/>
              <a:pPr lvl="0"/>
              <a:t>17-05-2024</a:t>
            </a:fld>
            <a:endParaRPr lang="en-IN"/>
          </a:p>
        </p:txBody>
      </p:sp>
      <p:sp>
        <p:nvSpPr>
          <p:cNvPr id="7" name="Slide Number Placeholder 6"/>
          <p:cNvSpPr>
            <a:spLocks noGrp="1"/>
          </p:cNvSpPr>
          <p:nvPr>
            <p:ph type="sldNum" sz="quarter" idx="12"/>
          </p:nvPr>
        </p:nvSpPr>
        <p:spPr/>
        <p:txBody>
          <a:bodyPr/>
          <a:lstStyle/>
          <a:p>
            <a:pPr lvl="0"/>
            <a:fld id="{462B8A50-42D9-4D1A-91C0-23FCFE322D71}" type="slidenum">
              <a:t>‹#›</a:t>
            </a:fld>
            <a:endParaRPr lang="en-IN"/>
          </a:p>
        </p:txBody>
      </p:sp>
    </p:spTree>
    <p:extLst>
      <p:ext uri="{BB962C8B-B14F-4D97-AF65-F5344CB8AC3E}">
        <p14:creationId xmlns:p14="http://schemas.microsoft.com/office/powerpoint/2010/main" val="192964047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60475" y="687388"/>
            <a:ext cx="5902325" cy="2401887"/>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7780338" y="1482725"/>
            <a:ext cx="9264650" cy="7319963"/>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260475" y="3089275"/>
            <a:ext cx="5902325" cy="572452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Footer Placeholder 4"/>
          <p:cNvSpPr>
            <a:spLocks noGrp="1"/>
          </p:cNvSpPr>
          <p:nvPr>
            <p:ph type="ftr" sz="quarter" idx="10"/>
          </p:nvPr>
        </p:nvSpPr>
        <p:spPr/>
        <p:txBody>
          <a:bodyPr/>
          <a:lstStyle/>
          <a:p>
            <a:pPr lvl="0"/>
            <a:endParaRPr lang="en-IN"/>
          </a:p>
        </p:txBody>
      </p:sp>
      <p:sp>
        <p:nvSpPr>
          <p:cNvPr id="6" name="Date Placeholder 5"/>
          <p:cNvSpPr>
            <a:spLocks noGrp="1"/>
          </p:cNvSpPr>
          <p:nvPr>
            <p:ph type="dt" sz="half" idx="11"/>
          </p:nvPr>
        </p:nvSpPr>
        <p:spPr/>
        <p:txBody>
          <a:bodyPr/>
          <a:lstStyle/>
          <a:p>
            <a:pPr lvl="0"/>
            <a:fld id="{43EC2562-5FA4-4F80-AEF3-14DE186C1BA1}" type="datetime1">
              <a:rPr lang="en-IN" smtClean="0"/>
              <a:pPr lvl="0"/>
              <a:t>17-05-2024</a:t>
            </a:fld>
            <a:endParaRPr lang="en-IN"/>
          </a:p>
        </p:txBody>
      </p:sp>
      <p:sp>
        <p:nvSpPr>
          <p:cNvPr id="7" name="Slide Number Placeholder 6"/>
          <p:cNvSpPr>
            <a:spLocks noGrp="1"/>
          </p:cNvSpPr>
          <p:nvPr>
            <p:ph type="sldNum" sz="quarter" idx="12"/>
          </p:nvPr>
        </p:nvSpPr>
        <p:spPr/>
        <p:txBody>
          <a:bodyPr/>
          <a:lstStyle/>
          <a:p>
            <a:pPr lvl="0"/>
            <a:fld id="{09FB48E4-A486-46D2-9592-3CC55BA3A57C}" type="slidenum">
              <a:t>‹#›</a:t>
            </a:fld>
            <a:endParaRPr lang="en-IN"/>
          </a:p>
        </p:txBody>
      </p:sp>
    </p:spTree>
    <p:extLst>
      <p:ext uri="{BB962C8B-B14F-4D97-AF65-F5344CB8AC3E}">
        <p14:creationId xmlns:p14="http://schemas.microsoft.com/office/powerpoint/2010/main" val="417197954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image" Target="../media/image2.png"/><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17" Type="http://schemas.openxmlformats.org/officeDocument/2006/relationships/image" Target="../media/image6.png"/><Relationship Id="rId2" Type="http://schemas.openxmlformats.org/officeDocument/2006/relationships/slideLayout" Target="../slideLayouts/slideLayout24.xml"/><Relationship Id="rId16" Type="http://schemas.openxmlformats.org/officeDocument/2006/relationships/image" Target="../media/image5.png"/><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5" Type="http://schemas.openxmlformats.org/officeDocument/2006/relationships/image" Target="../media/image4.png"/><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image" Target="../media/image3.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bg object 16"/>
          <p:cNvSpPr/>
          <p:nvPr/>
        </p:nvSpPr>
        <p:spPr>
          <a:xfrm>
            <a:off x="7800480" y="0"/>
            <a:ext cx="10487880" cy="10286640"/>
          </a:xfrm>
          <a:custGeom>
            <a:avLst/>
            <a:gdLst>
              <a:gd name="f0" fmla="val 0"/>
              <a:gd name="f1" fmla="val 10287000"/>
              <a:gd name="f2" fmla="val 10487914"/>
            </a:gdLst>
            <a:ahLst/>
            <a:cxnLst>
              <a:cxn ang="3cd4">
                <a:pos x="hc" y="t"/>
              </a:cxn>
              <a:cxn ang="0">
                <a:pos x="r" y="vc"/>
              </a:cxn>
              <a:cxn ang="cd4">
                <a:pos x="hc" y="b"/>
              </a:cxn>
              <a:cxn ang="cd2">
                <a:pos x="l" y="vc"/>
              </a:cxn>
            </a:cxnLst>
            <a:rect l="l" t="t" r="r" b="b"/>
            <a:pathLst>
              <a:path w="10488294" h="10287000">
                <a:moveTo>
                  <a:pt x="f2" y="f0"/>
                </a:moveTo>
                <a:lnTo>
                  <a:pt x="f0" y="f0"/>
                </a:lnTo>
                <a:lnTo>
                  <a:pt x="f0" y="f1"/>
                </a:lnTo>
                <a:lnTo>
                  <a:pt x="f2" y="f1"/>
                </a:lnTo>
                <a:lnTo>
                  <a:pt x="f2" y="f0"/>
                </a:lnTo>
                <a:close/>
              </a:path>
            </a:pathLst>
          </a:custGeom>
          <a:solidFill>
            <a:srgbClr val="000000"/>
          </a:solidFill>
          <a:ln>
            <a:noFill/>
            <a:prstDash val="solid"/>
          </a:ln>
        </p:spPr>
        <p:txBody>
          <a:bodyPr vert="horz" wrap="square" lIns="0" tIns="0" rIns="0" bIns="0" anchor="t" anchorCtr="0" compatLnSpc="0">
            <a:noAutofit/>
          </a:bodyPr>
          <a:lstStyle/>
          <a:p>
            <a:pPr marL="0" marR="0" lvl="0" indent="0" rtl="0" hangingPunct="0">
              <a:lnSpc>
                <a:spcPct val="100000"/>
              </a:lnSpc>
              <a:spcBef>
                <a:spcPts val="0"/>
              </a:spcBef>
              <a:spcAft>
                <a:spcPts val="0"/>
              </a:spcAft>
              <a:buNone/>
              <a:tabLst/>
            </a:pPr>
            <a:endParaRPr lang="en-IN" sz="1800" b="0" i="0" u="none" strike="noStrike" kern="1200">
              <a:ln>
                <a:noFill/>
              </a:ln>
              <a:latin typeface="Arial" pitchFamily="18"/>
              <a:ea typeface="Microsoft YaHei" pitchFamily="2"/>
              <a:cs typeface="Lucida Sans" pitchFamily="2"/>
            </a:endParaRPr>
          </a:p>
        </p:txBody>
      </p:sp>
      <p:pic>
        <p:nvPicPr>
          <p:cNvPr id="3" name="bg object 17"/>
          <p:cNvPicPr>
            <a:picLocks noChangeAspect="1"/>
          </p:cNvPicPr>
          <p:nvPr/>
        </p:nvPicPr>
        <p:blipFill>
          <a:blip r:embed="rId13">
            <a:lum bright="-50000"/>
            <a:alphaModFix/>
          </a:blip>
          <a:srcRect/>
          <a:stretch>
            <a:fillRect/>
          </a:stretch>
        </p:blipFill>
        <p:spPr>
          <a:xfrm>
            <a:off x="9078480" y="1857959"/>
            <a:ext cx="650520" cy="634680"/>
          </a:xfrm>
          <a:prstGeom prst="rect">
            <a:avLst/>
          </a:prstGeom>
          <a:noFill/>
          <a:ln>
            <a:noFill/>
          </a:ln>
        </p:spPr>
      </p:pic>
      <p:pic>
        <p:nvPicPr>
          <p:cNvPr id="4" name="bg object 18"/>
          <p:cNvPicPr>
            <a:picLocks noChangeAspect="1"/>
          </p:cNvPicPr>
          <p:nvPr/>
        </p:nvPicPr>
        <p:blipFill>
          <a:blip r:embed="rId13">
            <a:lum bright="-50000"/>
            <a:alphaModFix/>
          </a:blip>
          <a:srcRect/>
          <a:stretch>
            <a:fillRect/>
          </a:stretch>
        </p:blipFill>
        <p:spPr>
          <a:xfrm>
            <a:off x="9078480" y="1857959"/>
            <a:ext cx="650520" cy="634680"/>
          </a:xfrm>
          <a:prstGeom prst="rect">
            <a:avLst/>
          </a:prstGeom>
          <a:noFill/>
          <a:ln>
            <a:noFill/>
          </a:ln>
        </p:spPr>
      </p:pic>
      <p:sp>
        <p:nvSpPr>
          <p:cNvPr id="5" name="Holder 2"/>
          <p:cNvSpPr txBox="1">
            <a:spLocks noGrp="1"/>
          </p:cNvSpPr>
          <p:nvPr>
            <p:ph type="ftr" sz="quarter" idx="3"/>
          </p:nvPr>
        </p:nvSpPr>
        <p:spPr>
          <a:xfrm>
            <a:off x="6222240" y="9578880"/>
            <a:ext cx="5855759" cy="514800"/>
          </a:xfrm>
          <a:prstGeom prst="rect">
            <a:avLst/>
          </a:prstGeom>
          <a:noFill/>
          <a:ln>
            <a:noFill/>
          </a:ln>
        </p:spPr>
        <p:txBody>
          <a:bodyPr wrap="square" lIns="0" tIns="0" rIns="0" bIns="0" anchor="t" anchorCtr="0">
            <a:noAutofit/>
          </a:bodyPr>
          <a:lstStyle>
            <a:lvl1pPr lvl="0" rtl="0" hangingPunct="0">
              <a:buNone/>
              <a:tabLst/>
              <a:defRPr lang="en-IN" sz="2400" kern="1200">
                <a:latin typeface="Times New Roman" pitchFamily="18"/>
                <a:ea typeface="Lucida Sans Unicode" pitchFamily="2"/>
                <a:cs typeface="Tahoma" pitchFamily="2"/>
              </a:defRPr>
            </a:lvl1pPr>
          </a:lstStyle>
          <a:p>
            <a:pPr lvl="0"/>
            <a:endParaRPr lang="en-IN"/>
          </a:p>
        </p:txBody>
      </p:sp>
      <p:sp>
        <p:nvSpPr>
          <p:cNvPr id="6" name="Holder 3"/>
          <p:cNvSpPr txBox="1">
            <a:spLocks noGrp="1"/>
          </p:cNvSpPr>
          <p:nvPr>
            <p:ph type="dt" sz="half" idx="2"/>
          </p:nvPr>
        </p:nvSpPr>
        <p:spPr>
          <a:xfrm>
            <a:off x="915119" y="9578880"/>
            <a:ext cx="4208760" cy="514800"/>
          </a:xfrm>
          <a:prstGeom prst="rect">
            <a:avLst/>
          </a:prstGeom>
          <a:noFill/>
          <a:ln>
            <a:noFill/>
          </a:ln>
        </p:spPr>
        <p:txBody>
          <a:bodyPr wrap="square" lIns="0" tIns="0" rIns="0" bIns="0" anchor="t" anchorCtr="0">
            <a:noAutofit/>
          </a:bodyPr>
          <a:lstStyle>
            <a:lvl1pPr marL="0" marR="0" lvl="0" indent="0" algn="l" rtl="0" hangingPunct="1">
              <a:spcBef>
                <a:spcPts val="0"/>
              </a:spcBef>
              <a:spcAft>
                <a:spcPts val="0"/>
              </a:spcAft>
              <a:buNone/>
              <a:tabLst/>
              <a:defRPr lang="en-IN" sz="1800" b="0" i="0" u="none" strike="noStrike" kern="1200" spc="0">
                <a:solidFill>
                  <a:srgbClr val="000000"/>
                </a:solidFill>
                <a:latin typeface="Calibri" pitchFamily="18"/>
                <a:ea typeface="Calibri" pitchFamily="2"/>
                <a:cs typeface="Arial" pitchFamily="2"/>
              </a:defRPr>
            </a:lvl1pPr>
          </a:lstStyle>
          <a:p>
            <a:pPr lvl="0"/>
            <a:fld id="{43EC2562-5FA4-4F80-AEF3-14DE186C1BA1}" type="datetime1">
              <a:rPr lang="en-IN"/>
              <a:pPr lvl="0"/>
              <a:t>2024/5/17</a:t>
            </a:fld>
            <a:endParaRPr lang="en-IN"/>
          </a:p>
        </p:txBody>
      </p:sp>
      <p:sp>
        <p:nvSpPr>
          <p:cNvPr id="7" name="Holder 4"/>
          <p:cNvSpPr txBox="1">
            <a:spLocks noGrp="1"/>
          </p:cNvSpPr>
          <p:nvPr>
            <p:ph type="sldNum" sz="quarter" idx="4"/>
          </p:nvPr>
        </p:nvSpPr>
        <p:spPr>
          <a:xfrm>
            <a:off x="13176360" y="9578880"/>
            <a:ext cx="4208760" cy="514800"/>
          </a:xfrm>
          <a:prstGeom prst="rect">
            <a:avLst/>
          </a:prstGeom>
          <a:noFill/>
          <a:ln>
            <a:noFill/>
          </a:ln>
        </p:spPr>
        <p:txBody>
          <a:bodyPr wrap="square" lIns="0" tIns="0" rIns="0" bIns="0" anchor="t" anchorCtr="0">
            <a:noAutofit/>
          </a:bodyPr>
          <a:lstStyle>
            <a:lvl1pPr marL="0" marR="0" lvl="0" indent="0" algn="l" rtl="0" hangingPunct="1">
              <a:spcBef>
                <a:spcPts val="0"/>
              </a:spcBef>
              <a:spcAft>
                <a:spcPts val="0"/>
              </a:spcAft>
              <a:buNone/>
              <a:tabLst/>
              <a:defRPr lang="en-IN" sz="1800" b="0" i="0" u="none" strike="noStrike" kern="1200" spc="0">
                <a:solidFill>
                  <a:srgbClr val="000000"/>
                </a:solidFill>
                <a:latin typeface="Calibri" pitchFamily="18"/>
                <a:ea typeface="Calibri" pitchFamily="2"/>
                <a:cs typeface="Arial" pitchFamily="2"/>
              </a:defRPr>
            </a:lvl1pPr>
          </a:lstStyle>
          <a:p>
            <a:pPr lvl="0"/>
            <a:fld id="{A2497550-02BF-4F4E-B9A3-4591D5D67660}" type="slidenum">
              <a:t>‹#›</a:t>
            </a:fld>
            <a:endParaRPr lang="en-IN"/>
          </a:p>
        </p:txBody>
      </p:sp>
      <p:sp>
        <p:nvSpPr>
          <p:cNvPr id="8" name="Title Placeholder 7"/>
          <p:cNvSpPr txBox="1">
            <a:spLocks noGrp="1"/>
          </p:cNvSpPr>
          <p:nvPr>
            <p:ph type="title"/>
          </p:nvPr>
        </p:nvSpPr>
        <p:spPr>
          <a:xfrm>
            <a:off x="914760" y="410760"/>
            <a:ext cx="16470000" cy="1719360"/>
          </a:xfrm>
          <a:prstGeom prst="rect">
            <a:avLst/>
          </a:prstGeom>
          <a:noFill/>
          <a:ln>
            <a:noFill/>
          </a:ln>
        </p:spPr>
        <p:txBody>
          <a:bodyPr vert="horz" lIns="0" tIns="0" rIns="0" bIns="0" anchor="ctr"/>
          <a:lstStyle/>
          <a:p>
            <a:endParaRPr lang="en-US"/>
          </a:p>
        </p:txBody>
      </p:sp>
      <p:sp>
        <p:nvSpPr>
          <p:cNvPr id="9" name="Text Placeholder 8"/>
          <p:cNvSpPr txBox="1">
            <a:spLocks noGrp="1"/>
          </p:cNvSpPr>
          <p:nvPr>
            <p:ph type="body" idx="1"/>
          </p:nvPr>
        </p:nvSpPr>
        <p:spPr>
          <a:xfrm>
            <a:off x="914760" y="2409839"/>
            <a:ext cx="16470000" cy="6797160"/>
          </a:xfrm>
          <a:prstGeom prst="rect">
            <a:avLst/>
          </a:prstGeom>
          <a:noFill/>
          <a:ln>
            <a:noFill/>
          </a:ln>
        </p:spPr>
        <p:txBody>
          <a:bodyPr vert="horz" lIns="0" tIns="0" rIns="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p14="http://schemas.microsoft.com/office/powerpoint/2010/main" Requires="p14">
      <p:transition spd="slow" p14:dur="2000"/>
    </mc:Choice>
    <mc:Fallback>
      <p:transition spd="slow"/>
    </mc:Fallback>
  </mc:AlternateContent>
  <p:txStyles>
    <p:titleStyle>
      <a:lvl1pPr algn="l" rtl="0" hangingPunct="1">
        <a:tabLst/>
        <a:defRPr lang="en-US" sz="1800" b="0" i="0" u="none" strike="noStrike" kern="1200" spc="0">
          <a:ln>
            <a:noFill/>
          </a:ln>
          <a:solidFill>
            <a:srgbClr val="000000"/>
          </a:solidFill>
          <a:latin typeface="Calibri" pitchFamily="18"/>
          <a:cs typeface="Arial" pitchFamily="2"/>
        </a:defRPr>
      </a:lvl1pPr>
    </p:titleStyle>
    <p:bodyStyle>
      <a:lvl1pPr algn="l" rtl="0" hangingPunct="1">
        <a:spcBef>
          <a:spcPts val="0"/>
        </a:spcBef>
        <a:spcAft>
          <a:spcPts val="1417"/>
        </a:spcAft>
        <a:tabLst/>
        <a:defRPr lang="en-US" sz="1800" b="0" i="0" u="none" strike="noStrike" kern="1200" spc="0">
          <a:ln>
            <a:noFill/>
          </a:ln>
          <a:solidFill>
            <a:srgbClr val="000000"/>
          </a:solidFill>
          <a:latin typeface="Calibri" pitchFamily="18"/>
          <a:cs typeface="Arial" pitchFamily="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Holder 2"/>
          <p:cNvSpPr txBox="1">
            <a:spLocks noGrp="1"/>
          </p:cNvSpPr>
          <p:nvPr>
            <p:ph type="title"/>
          </p:nvPr>
        </p:nvSpPr>
        <p:spPr>
          <a:xfrm>
            <a:off x="2031839" y="2045880"/>
            <a:ext cx="14236560" cy="783720"/>
          </a:xfrm>
          <a:prstGeom prst="rect">
            <a:avLst/>
          </a:prstGeom>
          <a:noFill/>
          <a:ln>
            <a:noFill/>
          </a:ln>
        </p:spPr>
        <p:txBody>
          <a:bodyPr vert="horz" wrap="square" lIns="0" tIns="0" rIns="0" bIns="0" anchor="t">
            <a:noAutofit/>
          </a:bodyPr>
          <a:lstStyle/>
          <a:p>
            <a:pPr lvl="0"/>
            <a:r>
              <a:rPr lang="en-US"/>
              <a:t>Click to edit the title text format</a:t>
            </a:r>
          </a:p>
        </p:txBody>
      </p:sp>
      <p:sp>
        <p:nvSpPr>
          <p:cNvPr id="3" name="Holder 3"/>
          <p:cNvSpPr txBox="1">
            <a:spLocks noGrp="1"/>
          </p:cNvSpPr>
          <p:nvPr>
            <p:ph type="body" idx="1"/>
          </p:nvPr>
        </p:nvSpPr>
        <p:spPr>
          <a:xfrm>
            <a:off x="1263960" y="3317039"/>
            <a:ext cx="15772320" cy="2663640"/>
          </a:xfrm>
          <a:prstGeom prst="rect">
            <a:avLst/>
          </a:prstGeom>
          <a:noFill/>
          <a:ln>
            <a:noFill/>
          </a:ln>
        </p:spPr>
        <p:txBody>
          <a:bodyPr vert="horz" wrap="square" lIns="0" tIns="0" rIns="0" bIns="0" anchor="t">
            <a:noAutofit/>
          </a:bodyPr>
          <a:lstStyle/>
          <a:p>
            <a:pPr lvl="0"/>
            <a:r>
              <a:rPr lang="en-US"/>
              <a:t>Click to edit the outline text format</a:t>
            </a:r>
          </a:p>
          <a:p>
            <a:pPr lvl="1"/>
            <a:r>
              <a:rPr lang="en-US"/>
              <a:t>Second Outline Level</a:t>
            </a:r>
          </a:p>
          <a:p>
            <a:pPr lvl="2"/>
            <a:r>
              <a:rPr lang="en-US"/>
              <a:t>Third Outline Level</a:t>
            </a:r>
          </a:p>
          <a:p>
            <a:pPr lvl="3"/>
            <a:r>
              <a:rPr lang="en-US"/>
              <a:t>Fourth Outline Level</a:t>
            </a:r>
          </a:p>
          <a:p>
            <a:pPr lvl="4"/>
            <a:r>
              <a:rPr lang="en-US"/>
              <a:t>Fifth Outline Level</a:t>
            </a:r>
          </a:p>
          <a:p>
            <a:pPr lvl="5"/>
            <a:r>
              <a:rPr lang="en-US"/>
              <a:t>Sixth Outline Level</a:t>
            </a:r>
          </a:p>
          <a:p>
            <a:pPr lvl="6"/>
            <a:r>
              <a:rPr lang="en-US"/>
              <a:t>Seventh Outline Level</a:t>
            </a:r>
          </a:p>
          <a:p>
            <a:pPr lvl="7"/>
            <a:r>
              <a:rPr lang="en-US"/>
              <a:t>Eighth Outline Level</a:t>
            </a:r>
          </a:p>
          <a:p>
            <a:pPr lvl="8"/>
            <a:r>
              <a:rPr lang="en-US"/>
              <a:t>Ninth Outline Level</a:t>
            </a:r>
          </a:p>
        </p:txBody>
      </p:sp>
      <p:sp>
        <p:nvSpPr>
          <p:cNvPr id="4" name="Holder 4"/>
          <p:cNvSpPr txBox="1">
            <a:spLocks noGrp="1"/>
          </p:cNvSpPr>
          <p:nvPr>
            <p:ph type="ftr" sz="quarter" idx="3"/>
          </p:nvPr>
        </p:nvSpPr>
        <p:spPr>
          <a:xfrm>
            <a:off x="6222240" y="9578880"/>
            <a:ext cx="5855759" cy="514800"/>
          </a:xfrm>
          <a:prstGeom prst="rect">
            <a:avLst/>
          </a:prstGeom>
          <a:noFill/>
          <a:ln>
            <a:noFill/>
          </a:ln>
        </p:spPr>
        <p:txBody>
          <a:bodyPr wrap="square" lIns="0" tIns="0" rIns="0" bIns="0" anchor="t" anchorCtr="0">
            <a:noAutofit/>
          </a:bodyPr>
          <a:lstStyle>
            <a:lvl1pPr lvl="0" rtl="0" hangingPunct="0">
              <a:buNone/>
              <a:tabLst/>
              <a:defRPr lang="en-IN" sz="2400" kern="1200">
                <a:latin typeface="Times New Roman" pitchFamily="18"/>
                <a:ea typeface="Lucida Sans Unicode" pitchFamily="2"/>
                <a:cs typeface="Tahoma" pitchFamily="2"/>
              </a:defRPr>
            </a:lvl1pPr>
          </a:lstStyle>
          <a:p>
            <a:pPr lvl="0"/>
            <a:endParaRPr lang="en-IN"/>
          </a:p>
        </p:txBody>
      </p:sp>
      <p:sp>
        <p:nvSpPr>
          <p:cNvPr id="5" name="Holder 5"/>
          <p:cNvSpPr txBox="1">
            <a:spLocks noGrp="1"/>
          </p:cNvSpPr>
          <p:nvPr>
            <p:ph type="dt" sz="half" idx="2"/>
          </p:nvPr>
        </p:nvSpPr>
        <p:spPr>
          <a:xfrm>
            <a:off x="915119" y="9578880"/>
            <a:ext cx="4208760" cy="514800"/>
          </a:xfrm>
          <a:prstGeom prst="rect">
            <a:avLst/>
          </a:prstGeom>
          <a:noFill/>
          <a:ln>
            <a:noFill/>
          </a:ln>
        </p:spPr>
        <p:txBody>
          <a:bodyPr wrap="square" lIns="0" tIns="0" rIns="0" bIns="0" anchor="t" anchorCtr="0">
            <a:noAutofit/>
          </a:bodyPr>
          <a:lstStyle>
            <a:lvl1pPr marL="0" marR="0" lvl="0" indent="0" algn="l" rtl="0" hangingPunct="1">
              <a:spcBef>
                <a:spcPts val="0"/>
              </a:spcBef>
              <a:spcAft>
                <a:spcPts val="0"/>
              </a:spcAft>
              <a:buNone/>
              <a:tabLst/>
              <a:defRPr lang="en-IN" sz="1800" b="0" i="0" u="none" strike="noStrike" kern="1200" spc="0">
                <a:solidFill>
                  <a:srgbClr val="000000"/>
                </a:solidFill>
                <a:latin typeface="Calibri" pitchFamily="18"/>
                <a:ea typeface="Calibri" pitchFamily="2"/>
                <a:cs typeface="Arial" pitchFamily="2"/>
              </a:defRPr>
            </a:lvl1pPr>
          </a:lstStyle>
          <a:p>
            <a:pPr lvl="0"/>
            <a:fld id="{B9749688-7080-409E-B346-B5223C92E78F}" type="datetime1">
              <a:rPr lang="en-IN"/>
              <a:pPr lvl="0"/>
              <a:t>2024/5/17</a:t>
            </a:fld>
            <a:endParaRPr lang="en-IN"/>
          </a:p>
        </p:txBody>
      </p:sp>
      <p:sp>
        <p:nvSpPr>
          <p:cNvPr id="6" name="Holder 6"/>
          <p:cNvSpPr txBox="1">
            <a:spLocks noGrp="1"/>
          </p:cNvSpPr>
          <p:nvPr>
            <p:ph type="sldNum" sz="quarter" idx="4"/>
          </p:nvPr>
        </p:nvSpPr>
        <p:spPr>
          <a:xfrm>
            <a:off x="13176360" y="9578880"/>
            <a:ext cx="4208760" cy="514800"/>
          </a:xfrm>
          <a:prstGeom prst="rect">
            <a:avLst/>
          </a:prstGeom>
          <a:noFill/>
          <a:ln>
            <a:noFill/>
          </a:ln>
        </p:spPr>
        <p:txBody>
          <a:bodyPr wrap="square" lIns="0" tIns="0" rIns="0" bIns="0" anchor="t" anchorCtr="0">
            <a:noAutofit/>
          </a:bodyPr>
          <a:lstStyle>
            <a:lvl1pPr marL="0" marR="0" lvl="0" indent="0" algn="l" rtl="0" hangingPunct="1">
              <a:spcBef>
                <a:spcPts val="0"/>
              </a:spcBef>
              <a:spcAft>
                <a:spcPts val="0"/>
              </a:spcAft>
              <a:buNone/>
              <a:tabLst/>
              <a:defRPr lang="en-IN" sz="1800" b="0" i="0" u="none" strike="noStrike" kern="1200" spc="0">
                <a:solidFill>
                  <a:srgbClr val="000000"/>
                </a:solidFill>
                <a:latin typeface="Calibri" pitchFamily="18"/>
                <a:ea typeface="Calibri" pitchFamily="2"/>
                <a:cs typeface="Arial" pitchFamily="2"/>
              </a:defRPr>
            </a:lvl1pPr>
          </a:lstStyle>
          <a:p>
            <a:pPr lvl="0"/>
            <a:fld id="{9C4942D5-380C-449C-967F-C1E32F3E3191}" type="slidenum">
              <a:t>‹#›</a:t>
            </a:fld>
            <a:endParaRPr lang="en-IN"/>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mc:Choice xmlns:p14="http://schemas.microsoft.com/office/powerpoint/2010/main" Requires="p14">
      <p:transition spd="slow" p14:dur="2000"/>
    </mc:Choice>
    <mc:Fallback>
      <p:transition spd="slow"/>
    </mc:Fallback>
  </mc:AlternateContent>
  <p:txStyles>
    <p:titleStyle>
      <a:lvl1pPr lvl="0" algn="l" rtl="0" hangingPunct="1">
        <a:buNone/>
        <a:tabLst/>
        <a:defRPr lang="en-US" sz="4950" b="1" i="0" u="none" strike="noStrike" kern="1200" spc="0">
          <a:ln>
            <a:noFill/>
          </a:ln>
          <a:solidFill>
            <a:srgbClr val="FFFFFF"/>
          </a:solidFill>
          <a:latin typeface="Times New Roman" pitchFamily="18"/>
          <a:ea typeface="Calibri" pitchFamily="2"/>
          <a:cs typeface="Times New Roman" pitchFamily="2"/>
        </a:defRPr>
      </a:lvl1pPr>
    </p:titleStyle>
    <p:bodyStyle>
      <a:lvl1pPr marL="0" marR="0" lvl="0" indent="0" algn="l" rtl="0" hangingPunct="1">
        <a:spcBef>
          <a:spcPts val="0"/>
        </a:spcBef>
        <a:spcAft>
          <a:spcPts val="1417"/>
        </a:spcAft>
        <a:buNone/>
        <a:tabLst/>
        <a:defRPr lang="en-US" sz="1800" b="0" i="0" u="none" strike="noStrike" kern="1200" spc="0">
          <a:ln>
            <a:noFill/>
          </a:ln>
          <a:solidFill>
            <a:srgbClr val="000000"/>
          </a:solidFill>
          <a:latin typeface="Calibri" pitchFamily="18"/>
          <a:ea typeface="Calibri" pitchFamily="2"/>
          <a:cs typeface="Arial" pitchFamily="2"/>
        </a:defRPr>
      </a:lvl1pPr>
      <a:lvl2pPr marL="0" marR="0" lvl="1" indent="0" algn="l" rtl="0" hangingPunct="1">
        <a:spcBef>
          <a:spcPts val="0"/>
        </a:spcBef>
        <a:spcAft>
          <a:spcPts val="1417"/>
        </a:spcAft>
        <a:buSzPct val="75000"/>
        <a:buFont typeface="StarSymbol"/>
        <a:buChar char="–"/>
        <a:tabLst/>
        <a:defRPr lang="en-US" sz="1800" b="0" i="0" u="none" strike="noStrike" kern="1200" spc="0">
          <a:ln>
            <a:noFill/>
          </a:ln>
          <a:solidFill>
            <a:srgbClr val="000000"/>
          </a:solidFill>
          <a:latin typeface="Calibri" pitchFamily="18"/>
          <a:ea typeface="Calibri" pitchFamily="2"/>
          <a:cs typeface="Arial" pitchFamily="2"/>
        </a:defRPr>
      </a:lvl2pPr>
      <a:lvl3pPr marL="0" marR="0" lvl="2" indent="0" algn="l" rtl="0" hangingPunct="1">
        <a:spcBef>
          <a:spcPts val="0"/>
        </a:spcBef>
        <a:spcAft>
          <a:spcPts val="1417"/>
        </a:spcAft>
        <a:buSzPct val="45000"/>
        <a:buFont typeface="StarSymbol"/>
        <a:buChar char="●"/>
        <a:tabLst/>
        <a:defRPr lang="en-US" sz="1800" b="0" i="0" u="none" strike="noStrike" kern="1200" spc="0">
          <a:ln>
            <a:noFill/>
          </a:ln>
          <a:solidFill>
            <a:srgbClr val="000000"/>
          </a:solidFill>
          <a:latin typeface="Calibri" pitchFamily="18"/>
          <a:ea typeface="Calibri" pitchFamily="2"/>
          <a:cs typeface="Arial" pitchFamily="2"/>
        </a:defRPr>
      </a:lvl3pPr>
      <a:lvl4pPr marL="0" marR="0" lvl="3" indent="0" algn="l" rtl="0" hangingPunct="1">
        <a:spcBef>
          <a:spcPts val="0"/>
        </a:spcBef>
        <a:spcAft>
          <a:spcPts val="1417"/>
        </a:spcAft>
        <a:buSzPct val="75000"/>
        <a:buFont typeface="StarSymbol"/>
        <a:buChar char="–"/>
        <a:tabLst/>
        <a:defRPr lang="en-US" sz="1800" b="0" i="0" u="none" strike="noStrike" kern="1200" spc="0">
          <a:ln>
            <a:noFill/>
          </a:ln>
          <a:solidFill>
            <a:srgbClr val="000000"/>
          </a:solidFill>
          <a:latin typeface="Calibri" pitchFamily="18"/>
          <a:ea typeface="Calibri" pitchFamily="2"/>
          <a:cs typeface="Arial" pitchFamily="2"/>
        </a:defRPr>
      </a:lvl4pPr>
      <a:lvl5pPr marL="0" marR="0" lvl="4" indent="0" algn="l" rtl="0" hangingPunct="1">
        <a:spcBef>
          <a:spcPts val="0"/>
        </a:spcBef>
        <a:spcAft>
          <a:spcPts val="1417"/>
        </a:spcAft>
        <a:buSzPct val="45000"/>
        <a:buFont typeface="StarSymbol"/>
        <a:buChar char="●"/>
        <a:tabLst/>
        <a:defRPr lang="en-US" sz="1800" b="0" i="0" u="none" strike="noStrike" kern="1200" spc="0">
          <a:ln>
            <a:noFill/>
          </a:ln>
          <a:solidFill>
            <a:srgbClr val="000000"/>
          </a:solidFill>
          <a:latin typeface="Calibri" pitchFamily="18"/>
          <a:ea typeface="Calibri" pitchFamily="2"/>
          <a:cs typeface="Arial" pitchFamily="2"/>
        </a:defRPr>
      </a:lvl5pPr>
      <a:lvl6pPr marL="0" marR="0" lvl="5" indent="0" algn="l" rtl="0" hangingPunct="1">
        <a:spcBef>
          <a:spcPts val="0"/>
        </a:spcBef>
        <a:spcAft>
          <a:spcPts val="1417"/>
        </a:spcAft>
        <a:buSzPct val="45000"/>
        <a:buFont typeface="StarSymbol"/>
        <a:buChar char="●"/>
        <a:tabLst/>
        <a:defRPr lang="en-US" sz="1800" b="0" i="0" u="none" strike="noStrike" kern="1200" spc="0">
          <a:ln>
            <a:noFill/>
          </a:ln>
          <a:solidFill>
            <a:srgbClr val="000000"/>
          </a:solidFill>
          <a:latin typeface="Calibri" pitchFamily="18"/>
          <a:ea typeface="Calibri" pitchFamily="2"/>
          <a:cs typeface="Arial" pitchFamily="2"/>
        </a:defRPr>
      </a:lvl6pPr>
      <a:lvl7pPr marL="0" marR="0" lvl="6" indent="0" algn="l" rtl="0" hangingPunct="1">
        <a:spcBef>
          <a:spcPts val="0"/>
        </a:spcBef>
        <a:spcAft>
          <a:spcPts val="1417"/>
        </a:spcAft>
        <a:buSzPct val="45000"/>
        <a:buFont typeface="StarSymbol"/>
        <a:buChar char="●"/>
        <a:tabLst/>
        <a:defRPr lang="en-US" sz="1800" b="0" i="0" u="none" strike="noStrike" kern="1200" spc="0">
          <a:ln>
            <a:noFill/>
          </a:ln>
          <a:solidFill>
            <a:srgbClr val="000000"/>
          </a:solidFill>
          <a:latin typeface="Calibri" pitchFamily="18"/>
          <a:ea typeface="Calibri" pitchFamily="2"/>
          <a:cs typeface="Arial" pitchFamily="2"/>
        </a:defRPr>
      </a:lvl7pPr>
      <a:lvl8pPr marL="0" marR="0" lvl="7" indent="0" algn="l" rtl="0" hangingPunct="1">
        <a:spcBef>
          <a:spcPts val="0"/>
        </a:spcBef>
        <a:spcAft>
          <a:spcPts val="1417"/>
        </a:spcAft>
        <a:buSzPct val="45000"/>
        <a:buFont typeface="StarSymbol"/>
        <a:buChar char="●"/>
        <a:tabLst/>
        <a:defRPr lang="en-US" sz="1800" b="0" i="0" u="none" strike="noStrike" kern="1200" spc="0">
          <a:ln>
            <a:noFill/>
          </a:ln>
          <a:solidFill>
            <a:srgbClr val="000000"/>
          </a:solidFill>
          <a:latin typeface="Calibri" pitchFamily="18"/>
          <a:ea typeface="Calibri" pitchFamily="2"/>
          <a:cs typeface="Arial" pitchFamily="2"/>
        </a:defRPr>
      </a:lvl8pPr>
      <a:lvl9pPr marL="0" marR="0" lvl="8" indent="0" algn="l" rtl="0" hangingPunct="1">
        <a:spcBef>
          <a:spcPts val="0"/>
        </a:spcBef>
        <a:spcAft>
          <a:spcPts val="1417"/>
        </a:spcAft>
        <a:buSzPct val="45000"/>
        <a:buFont typeface="StarSymbol"/>
        <a:buChar char="●"/>
        <a:tabLst/>
        <a:defRPr lang="en-US" sz="1800" b="0" i="0" u="none" strike="noStrike" kern="1200" spc="0">
          <a:ln>
            <a:noFill/>
          </a:ln>
          <a:solidFill>
            <a:srgbClr val="000000"/>
          </a:solidFill>
          <a:latin typeface="Calibri" pitchFamily="18"/>
          <a:ea typeface="Calibri" pitchFamily="2"/>
          <a:cs typeface="Arial" pitchFamily="2"/>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bg object 16"/>
          <p:cNvSpPr/>
          <p:nvPr/>
        </p:nvSpPr>
        <p:spPr>
          <a:xfrm>
            <a:off x="0" y="0"/>
            <a:ext cx="18287640" cy="10286640"/>
          </a:xfrm>
          <a:custGeom>
            <a:avLst/>
            <a:gdLst>
              <a:gd name="f0" fmla="val 0"/>
              <a:gd name="f1" fmla="val 18288000"/>
              <a:gd name="f2" fmla="val 10287000"/>
            </a:gdLst>
            <a:ahLst/>
            <a:cxnLst>
              <a:cxn ang="3cd4">
                <a:pos x="hc" y="t"/>
              </a:cxn>
              <a:cxn ang="0">
                <a:pos x="r" y="vc"/>
              </a:cxn>
              <a:cxn ang="cd4">
                <a:pos x="hc" y="b"/>
              </a:cxn>
              <a:cxn ang="cd2">
                <a:pos x="l" y="vc"/>
              </a:cxn>
            </a:cxnLst>
            <a:rect l="l" t="t" r="r" b="b"/>
            <a:pathLst>
              <a:path w="18288000" h="10287000">
                <a:moveTo>
                  <a:pt x="f1" y="f0"/>
                </a:moveTo>
                <a:lnTo>
                  <a:pt x="f0" y="f0"/>
                </a:lnTo>
                <a:lnTo>
                  <a:pt x="f0" y="f2"/>
                </a:lnTo>
                <a:lnTo>
                  <a:pt x="f1" y="f2"/>
                </a:lnTo>
                <a:lnTo>
                  <a:pt x="f1" y="f0"/>
                </a:lnTo>
                <a:close/>
              </a:path>
            </a:pathLst>
          </a:custGeom>
          <a:solidFill>
            <a:srgbClr val="FCF5EE"/>
          </a:solidFill>
          <a:ln>
            <a:noFill/>
            <a:prstDash val="solid"/>
          </a:ln>
        </p:spPr>
        <p:txBody>
          <a:bodyPr vert="horz" wrap="square" lIns="0" tIns="0" rIns="0" bIns="0" anchor="t" anchorCtr="0" compatLnSpc="0">
            <a:noAutofit/>
          </a:bodyPr>
          <a:lstStyle/>
          <a:p>
            <a:pPr marL="0" marR="0" lvl="0" indent="0" rtl="0" hangingPunct="0">
              <a:lnSpc>
                <a:spcPct val="100000"/>
              </a:lnSpc>
              <a:spcBef>
                <a:spcPts val="0"/>
              </a:spcBef>
              <a:spcAft>
                <a:spcPts val="0"/>
              </a:spcAft>
              <a:buNone/>
              <a:tabLst/>
            </a:pPr>
            <a:endParaRPr lang="en-IN" sz="1800" b="0" i="0" u="none" strike="noStrike" kern="1200">
              <a:ln>
                <a:noFill/>
              </a:ln>
              <a:latin typeface="Arial" pitchFamily="18"/>
              <a:ea typeface="Microsoft YaHei" pitchFamily="2"/>
              <a:cs typeface="Lucida Sans" pitchFamily="2"/>
            </a:endParaRPr>
          </a:p>
        </p:txBody>
      </p:sp>
      <p:sp>
        <p:nvSpPr>
          <p:cNvPr id="3" name="bg object 16"/>
          <p:cNvSpPr/>
          <p:nvPr/>
        </p:nvSpPr>
        <p:spPr>
          <a:xfrm>
            <a:off x="0" y="0"/>
            <a:ext cx="18287640" cy="10286640"/>
          </a:xfrm>
          <a:custGeom>
            <a:avLst/>
            <a:gdLst>
              <a:gd name="f0" fmla="val 0"/>
              <a:gd name="f1" fmla="val 18288000"/>
              <a:gd name="f2" fmla="val 10287000"/>
            </a:gdLst>
            <a:ahLst/>
            <a:cxnLst>
              <a:cxn ang="3cd4">
                <a:pos x="hc" y="t"/>
              </a:cxn>
              <a:cxn ang="0">
                <a:pos x="r" y="vc"/>
              </a:cxn>
              <a:cxn ang="cd4">
                <a:pos x="hc" y="b"/>
              </a:cxn>
              <a:cxn ang="cd2">
                <a:pos x="l" y="vc"/>
              </a:cxn>
            </a:cxnLst>
            <a:rect l="l" t="t" r="r" b="b"/>
            <a:pathLst>
              <a:path w="18288000" h="10287000">
                <a:moveTo>
                  <a:pt x="f1" y="f0"/>
                </a:moveTo>
                <a:lnTo>
                  <a:pt x="f0" y="f0"/>
                </a:lnTo>
                <a:lnTo>
                  <a:pt x="f0" y="f2"/>
                </a:lnTo>
                <a:lnTo>
                  <a:pt x="f1" y="f2"/>
                </a:lnTo>
                <a:lnTo>
                  <a:pt x="f1" y="f0"/>
                </a:lnTo>
                <a:close/>
              </a:path>
            </a:pathLst>
          </a:custGeom>
          <a:solidFill>
            <a:srgbClr val="FCF5EE"/>
          </a:solidFill>
          <a:ln>
            <a:noFill/>
            <a:prstDash val="solid"/>
          </a:ln>
        </p:spPr>
        <p:txBody>
          <a:bodyPr vert="horz" wrap="square" lIns="0" tIns="0" rIns="0" bIns="0" anchor="t" anchorCtr="0" compatLnSpc="0">
            <a:noAutofit/>
          </a:bodyPr>
          <a:lstStyle/>
          <a:p>
            <a:pPr marL="0" marR="0" lvl="0" indent="0" rtl="0" hangingPunct="0">
              <a:lnSpc>
                <a:spcPct val="100000"/>
              </a:lnSpc>
              <a:spcBef>
                <a:spcPts val="0"/>
              </a:spcBef>
              <a:spcAft>
                <a:spcPts val="0"/>
              </a:spcAft>
              <a:buNone/>
              <a:tabLst/>
            </a:pPr>
            <a:endParaRPr lang="en-IN" sz="1800" b="0" i="0" u="none" strike="noStrike" kern="1200">
              <a:ln>
                <a:noFill/>
              </a:ln>
              <a:latin typeface="Arial" pitchFamily="18"/>
              <a:ea typeface="Microsoft YaHei" pitchFamily="2"/>
              <a:cs typeface="Lucida Sans" pitchFamily="2"/>
            </a:endParaRPr>
          </a:p>
        </p:txBody>
      </p:sp>
      <p:pic>
        <p:nvPicPr>
          <p:cNvPr id="4" name="bg object 17"/>
          <p:cNvPicPr>
            <a:picLocks noChangeAspect="1"/>
          </p:cNvPicPr>
          <p:nvPr/>
        </p:nvPicPr>
        <p:blipFill>
          <a:blip r:embed="rId13">
            <a:lum bright="-50000"/>
            <a:alphaModFix/>
          </a:blip>
          <a:srcRect/>
          <a:stretch>
            <a:fillRect/>
          </a:stretch>
        </p:blipFill>
        <p:spPr>
          <a:xfrm>
            <a:off x="0" y="7491600"/>
            <a:ext cx="4026600" cy="2795039"/>
          </a:xfrm>
          <a:prstGeom prst="rect">
            <a:avLst/>
          </a:prstGeom>
          <a:noFill/>
          <a:ln>
            <a:noFill/>
          </a:ln>
        </p:spPr>
      </p:pic>
      <p:sp>
        <p:nvSpPr>
          <p:cNvPr id="5" name="bg object 18"/>
          <p:cNvSpPr/>
          <p:nvPr/>
        </p:nvSpPr>
        <p:spPr>
          <a:xfrm>
            <a:off x="15046920" y="7026480"/>
            <a:ext cx="3241440" cy="3260520"/>
          </a:xfrm>
          <a:custGeom>
            <a:avLst/>
            <a:gdLst>
              <a:gd name="f0" fmla="val 0"/>
              <a:gd name="f1" fmla="val 394771"/>
              <a:gd name="f2" fmla="val 2814498"/>
              <a:gd name="f3" fmla="val 370379"/>
              <a:gd name="f4" fmla="val 2815028"/>
              <a:gd name="f5" fmla="val 366823"/>
              <a:gd name="f6" fmla="val 2817185"/>
              <a:gd name="f7" fmla="val 363267"/>
              <a:gd name="f8" fmla="val 2818624"/>
              <a:gd name="f9" fmla="val 330200"/>
              <a:gd name="f10" fmla="val 2852286"/>
              <a:gd name="f11" fmla="val 301291"/>
              <a:gd name="f12" fmla="val 2892785"/>
              <a:gd name="f13" fmla="val 288383"/>
              <a:gd name="f14" fmla="val 2912821"/>
              <a:gd name="f15" fmla="val 275748"/>
              <a:gd name="f16" fmla="val 2931035"/>
              <a:gd name="f17" fmla="val 263661"/>
              <a:gd name="f18" fmla="val 2946144"/>
              <a:gd name="f19" fmla="val 252396"/>
              <a:gd name="f20" fmla="val 2956865"/>
              <a:gd name="f21" fmla="val 249475"/>
              <a:gd name="f22" fmla="val 2959023"/>
              <a:gd name="f23" fmla="val 246554"/>
              <a:gd name="f24" fmla="val 2960467"/>
              <a:gd name="f25" fmla="val 244395"/>
              <a:gd name="f26" fmla="val 2961906"/>
              <a:gd name="f27" fmla="val 190420"/>
              <a:gd name="f28" fmla="val 3054785"/>
              <a:gd name="f29" fmla="val 159654"/>
              <a:gd name="f30" fmla="val 3061961"/>
              <a:gd name="f31" fmla="val 98123"/>
              <a:gd name="f32" fmla="val 3078477"/>
              <a:gd name="f33" fmla="val 58949"/>
              <a:gd name="f34" fmla="val 3089028"/>
              <a:gd name="f35" fmla="val 24100"/>
              <a:gd name="f36" fmla="val 3112855"/>
              <a:gd name="f37" fmla="val 3222"/>
              <a:gd name="f38" fmla="val 3155581"/>
              <a:gd name="f39" fmla="val 3193764"/>
              <a:gd name="f40" fmla="val 4016"/>
              <a:gd name="f41" fmla="val 3229922"/>
              <a:gd name="f42" fmla="val 13779"/>
              <a:gd name="f43" fmla="val 3260385"/>
              <a:gd name="f44" fmla="val 3241111"/>
              <a:gd name="f45" fmla="val 2893505"/>
              <a:gd name="f46" fmla="val 757094"/>
              <a:gd name="f47" fmla="val 477694"/>
              <a:gd name="f48" fmla="val 2841667"/>
              <a:gd name="f49" fmla="val 465655"/>
              <a:gd name="f50" fmla="val 2839709"/>
              <a:gd name="f51" fmla="val 463685"/>
              <a:gd name="f52" fmla="val 2839504"/>
              <a:gd name="f53" fmla="val 427275"/>
              <a:gd name="f54" fmla="val 405741"/>
              <a:gd name="f55" fmla="val 2838820"/>
              <a:gd name="f56" fmla="val 400732"/>
              <a:gd name="f57" fmla="val 2826457"/>
              <a:gd name="f58" fmla="val 1998392"/>
              <a:gd name="f59" fmla="val 967529"/>
              <a:gd name="f60" fmla="val 2000857"/>
              <a:gd name="f61" fmla="val 1043381"/>
              <a:gd name="f62" fmla="val 1999334"/>
              <a:gd name="f63" fmla="val 1115315"/>
              <a:gd name="f64" fmla="val 1994621"/>
              <a:gd name="f65" fmla="val 1182523"/>
              <a:gd name="f66" fmla="val 1987517"/>
              <a:gd name="f67" fmla="val 1244198"/>
              <a:gd name="f68" fmla="val 1978818"/>
              <a:gd name="f69" fmla="val 1299531"/>
              <a:gd name="f70" fmla="val 1969323"/>
              <a:gd name="f71" fmla="val 1347715"/>
              <a:gd name="f72" fmla="val 1959830"/>
              <a:gd name="f73" fmla="val 1387941"/>
              <a:gd name="f74" fmla="val 1944039"/>
              <a:gd name="f75" fmla="val 1441290"/>
              <a:gd name="f76" fmla="val 1925054"/>
              <a:gd name="f77" fmla="val 1475803"/>
              <a:gd name="f78" fmla="val 1910508"/>
              <a:gd name="f79" fmla="val 1498607"/>
              <a:gd name="f80" fmla="val 1897582"/>
              <a:gd name="f81" fmla="val 1521546"/>
              <a:gd name="f82" fmla="val 1874543"/>
              <a:gd name="f83" fmla="val 1585167"/>
              <a:gd name="f84" fmla="val 1852691"/>
              <a:gd name="f85" fmla="val 1652237"/>
              <a:gd name="f86" fmla="val 1831649"/>
              <a:gd name="f87" fmla="val 1719307"/>
              <a:gd name="f88" fmla="val 1820465"/>
              <a:gd name="f89" fmla="val 1759514"/>
              <a:gd name="f90" fmla="val 1805969"/>
              <a:gd name="f91" fmla="val 1801653"/>
              <a:gd name="f92" fmla="val 1781881"/>
              <a:gd name="f93" fmla="val 1839887"/>
              <a:gd name="f94" fmla="val 1750519"/>
              <a:gd name="f95" fmla="val 1875249"/>
              <a:gd name="f96" fmla="val 1714203"/>
              <a:gd name="f97" fmla="val 1908772"/>
              <a:gd name="f98" fmla="val 1635986"/>
              <a:gd name="f99" fmla="val 1974431"/>
              <a:gd name="f100" fmla="val 1598723"/>
              <a:gd name="f101" fmla="val 2008632"/>
              <a:gd name="f102" fmla="val 1572956"/>
              <a:gd name="f103" fmla="val 2023967"/>
              <a:gd name="f104" fmla="val 1522231"/>
              <a:gd name="f105" fmla="val 2054905"/>
              <a:gd name="f106" fmla="val 1497250"/>
              <a:gd name="f107" fmla="val 2069835"/>
              <a:gd name="f108" fmla="val 1493742"/>
              <a:gd name="f109" fmla="val 2119873"/>
              <a:gd name="f110" fmla="val 1469183"/>
              <a:gd name="f111" fmla="val 2169912"/>
              <a:gd name="f112" fmla="val 1459718"/>
              <a:gd name="f113" fmla="val 2180025"/>
              <a:gd name="f114" fmla="val 1450419"/>
              <a:gd name="f115" fmla="val 2190880"/>
              <a:gd name="f116" fmla="val 1442216"/>
              <a:gd name="f117" fmla="val 2202411"/>
              <a:gd name="f118" fmla="val 1436036"/>
              <a:gd name="f119" fmla="val 2214550"/>
              <a:gd name="f120" fmla="val 1422783"/>
              <a:gd name="f121" fmla="val 2236364"/>
              <a:gd name="f122" fmla="val 1403445"/>
              <a:gd name="f123" fmla="val 2254600"/>
              <a:gd name="f124" fmla="val 1384369"/>
              <a:gd name="f125" fmla="val 2272972"/>
              <a:gd name="f126" fmla="val 1371901"/>
              <a:gd name="f127" fmla="val 2295190"/>
              <a:gd name="f128" fmla="val 1371266"/>
              <a:gd name="f129" fmla="val 2298792"/>
              <a:gd name="f130" fmla="val 1367583"/>
              <a:gd name="f131" fmla="val 2303113"/>
              <a:gd name="f132" fmla="val 1361106"/>
              <a:gd name="f133" fmla="val 2308153"/>
              <a:gd name="f134" fmla="val 1322639"/>
              <a:gd name="f135" fmla="val 2331485"/>
              <a:gd name="f136" fmla="val 1270635"/>
              <a:gd name="f137" fmla="val 2356572"/>
              <a:gd name="f138" fmla="val 1221035"/>
              <a:gd name="f139" fmla="val 2379230"/>
              <a:gd name="f140" fmla="val 1189783"/>
              <a:gd name="f141" fmla="val 2395272"/>
              <a:gd name="f142" fmla="val 1154477"/>
              <a:gd name="f143" fmla="val 2421188"/>
              <a:gd name="f144" fmla="val 1111935"/>
              <a:gd name="f145" fmla="val 2457898"/>
              <a:gd name="f146" fmla="val 1077946"/>
              <a:gd name="f147" fmla="val 2494538"/>
              <a:gd name="f148" fmla="val 1050546"/>
              <a:gd name="f149" fmla="val 2531039"/>
              <a:gd name="f150" fmla="val 1027774"/>
              <a:gd name="f151" fmla="val 2567332"/>
              <a:gd name="f152" fmla="val 1007665"/>
              <a:gd name="f153" fmla="val 2603349"/>
              <a:gd name="f154" fmla="val 981973"/>
              <a:gd name="f155" fmla="val 2648315"/>
              <a:gd name="f156" fmla="val 953008"/>
              <a:gd name="f157" fmla="val 2692538"/>
              <a:gd name="f158" fmla="val 916636"/>
              <a:gd name="f159" fmla="val 2736086"/>
              <a:gd name="f160" fmla="val 868727"/>
              <a:gd name="f161" fmla="val 2779026"/>
              <a:gd name="f162" fmla="val 825257"/>
              <a:gd name="f163" fmla="val 2809806"/>
              <a:gd name="f164" fmla="val 808910"/>
              <a:gd name="f165" fmla="val 2820067"/>
              <a:gd name="f166" fmla="val 795679"/>
              <a:gd name="f167" fmla="val 783002"/>
              <a:gd name="f168" fmla="val 2857055"/>
              <a:gd name="f169" fmla="val 770262"/>
              <a:gd name="f170" fmla="val 2875247"/>
              <a:gd name="f171" fmla="val 440529"/>
              <a:gd name="f172" fmla="val 2838223"/>
              <a:gd name="f173" fmla="val 453294"/>
              <a:gd name="f174" fmla="val 2838426"/>
            </a:gdLst>
            <a:ahLst/>
            <a:cxnLst>
              <a:cxn ang="3cd4">
                <a:pos x="hc" y="t"/>
              </a:cxn>
              <a:cxn ang="0">
                <a:pos x="r" y="vc"/>
              </a:cxn>
              <a:cxn ang="cd4">
                <a:pos x="hc" y="b"/>
              </a:cxn>
              <a:cxn ang="cd2">
                <a:pos x="l" y="vc"/>
              </a:cxn>
            </a:cxnLst>
            <a:rect l="l" t="t" r="r" b="b"/>
            <a:pathLst>
              <a:path w="3241675" h="3260725">
                <a:moveTo>
                  <a:pt x="f1" y="f2"/>
                </a:moveTo>
                <a:lnTo>
                  <a:pt x="f3" y="f4"/>
                </a:lnTo>
                <a:lnTo>
                  <a:pt x="f5" y="f6"/>
                </a:lnTo>
                <a:lnTo>
                  <a:pt x="f7" y="f8"/>
                </a:lnTo>
                <a:lnTo>
                  <a:pt x="f9" y="f10"/>
                </a:lnTo>
                <a:lnTo>
                  <a:pt x="f11" y="f12"/>
                </a:lnTo>
                <a:lnTo>
                  <a:pt x="f13" y="f14"/>
                </a:lnTo>
                <a:lnTo>
                  <a:pt x="f15" y="f16"/>
                </a:lnTo>
                <a:lnTo>
                  <a:pt x="f17" y="f18"/>
                </a:lnTo>
                <a:lnTo>
                  <a:pt x="f19" y="f20"/>
                </a:lnTo>
                <a:lnTo>
                  <a:pt x="f21" y="f22"/>
                </a:lnTo>
                <a:lnTo>
                  <a:pt x="f23" y="f24"/>
                </a:lnTo>
                <a:lnTo>
                  <a:pt x="f25" y="f26"/>
                </a:lnTo>
                <a:lnTo>
                  <a:pt x="f27" y="f28"/>
                </a:lnTo>
                <a:lnTo>
                  <a:pt x="f29" y="f30"/>
                </a:lnTo>
                <a:lnTo>
                  <a:pt x="f31" y="f32"/>
                </a:lnTo>
                <a:lnTo>
                  <a:pt x="f33" y="f34"/>
                </a:lnTo>
                <a:lnTo>
                  <a:pt x="f35" y="f36"/>
                </a:lnTo>
                <a:lnTo>
                  <a:pt x="f37" y="f38"/>
                </a:lnTo>
                <a:lnTo>
                  <a:pt x="f0" y="f39"/>
                </a:lnTo>
                <a:lnTo>
                  <a:pt x="f40" y="f41"/>
                </a:lnTo>
                <a:lnTo>
                  <a:pt x="f42" y="f43"/>
                </a:lnTo>
                <a:lnTo>
                  <a:pt x="f44" y="f43"/>
                </a:lnTo>
                <a:lnTo>
                  <a:pt x="f44" y="f45"/>
                </a:lnTo>
                <a:lnTo>
                  <a:pt x="f46" y="f45"/>
                </a:lnTo>
                <a:lnTo>
                  <a:pt x="f47" y="f48"/>
                </a:lnTo>
                <a:lnTo>
                  <a:pt x="f49" y="f50"/>
                </a:lnTo>
                <a:lnTo>
                  <a:pt x="f51" y="f52"/>
                </a:lnTo>
                <a:lnTo>
                  <a:pt x="f53" y="f52"/>
                </a:lnTo>
                <a:lnTo>
                  <a:pt x="f54" y="f55"/>
                </a:lnTo>
                <a:lnTo>
                  <a:pt x="f56" y="f57"/>
                </a:lnTo>
                <a:lnTo>
                  <a:pt x="f1" y="f2"/>
                </a:lnTo>
                <a:close/>
              </a:path>
              <a:path w="3241675" h="3260725">
                <a:moveTo>
                  <a:pt x="f44" y="f0"/>
                </a:moveTo>
                <a:lnTo>
                  <a:pt x="f58" y="f59"/>
                </a:lnTo>
                <a:lnTo>
                  <a:pt x="f60" y="f61"/>
                </a:lnTo>
                <a:lnTo>
                  <a:pt x="f62" y="f63"/>
                </a:lnTo>
                <a:lnTo>
                  <a:pt x="f64" y="f65"/>
                </a:lnTo>
                <a:lnTo>
                  <a:pt x="f66" y="f67"/>
                </a:lnTo>
                <a:lnTo>
                  <a:pt x="f68" y="f69"/>
                </a:lnTo>
                <a:lnTo>
                  <a:pt x="f70" y="f71"/>
                </a:lnTo>
                <a:lnTo>
                  <a:pt x="f72" y="f73"/>
                </a:lnTo>
                <a:lnTo>
                  <a:pt x="f74" y="f75"/>
                </a:lnTo>
                <a:lnTo>
                  <a:pt x="f76" y="f77"/>
                </a:lnTo>
                <a:lnTo>
                  <a:pt x="f78" y="f79"/>
                </a:lnTo>
                <a:lnTo>
                  <a:pt x="f80" y="f81"/>
                </a:lnTo>
                <a:lnTo>
                  <a:pt x="f82" y="f83"/>
                </a:lnTo>
                <a:lnTo>
                  <a:pt x="f84" y="f85"/>
                </a:lnTo>
                <a:lnTo>
                  <a:pt x="f86" y="f87"/>
                </a:lnTo>
                <a:lnTo>
                  <a:pt x="f88" y="f89"/>
                </a:lnTo>
                <a:lnTo>
                  <a:pt x="f90" y="f91"/>
                </a:lnTo>
                <a:lnTo>
                  <a:pt x="f92" y="f93"/>
                </a:lnTo>
                <a:lnTo>
                  <a:pt x="f94" y="f95"/>
                </a:lnTo>
                <a:lnTo>
                  <a:pt x="f96" y="f97"/>
                </a:lnTo>
                <a:lnTo>
                  <a:pt x="f98" y="f99"/>
                </a:lnTo>
                <a:lnTo>
                  <a:pt x="f100" y="f101"/>
                </a:lnTo>
                <a:lnTo>
                  <a:pt x="f102" y="f103"/>
                </a:lnTo>
                <a:lnTo>
                  <a:pt x="f104" y="f105"/>
                </a:lnTo>
                <a:lnTo>
                  <a:pt x="f106" y="f107"/>
                </a:lnTo>
                <a:lnTo>
                  <a:pt x="f108" y="f109"/>
                </a:lnTo>
                <a:lnTo>
                  <a:pt x="f110" y="f111"/>
                </a:lnTo>
                <a:lnTo>
                  <a:pt x="f112" y="f113"/>
                </a:lnTo>
                <a:lnTo>
                  <a:pt x="f114" y="f115"/>
                </a:lnTo>
                <a:lnTo>
                  <a:pt x="f116" y="f117"/>
                </a:lnTo>
                <a:lnTo>
                  <a:pt x="f118" y="f119"/>
                </a:lnTo>
                <a:lnTo>
                  <a:pt x="f120" y="f121"/>
                </a:lnTo>
                <a:lnTo>
                  <a:pt x="f122" y="f123"/>
                </a:lnTo>
                <a:lnTo>
                  <a:pt x="f124" y="f125"/>
                </a:lnTo>
                <a:lnTo>
                  <a:pt x="f126" y="f127"/>
                </a:lnTo>
                <a:lnTo>
                  <a:pt x="f128" y="f129"/>
                </a:lnTo>
                <a:lnTo>
                  <a:pt x="f130" y="f131"/>
                </a:lnTo>
                <a:lnTo>
                  <a:pt x="f132" y="f133"/>
                </a:lnTo>
                <a:lnTo>
                  <a:pt x="f134" y="f135"/>
                </a:lnTo>
                <a:lnTo>
                  <a:pt x="f136" y="f137"/>
                </a:lnTo>
                <a:lnTo>
                  <a:pt x="f138" y="f139"/>
                </a:lnTo>
                <a:lnTo>
                  <a:pt x="f140" y="f141"/>
                </a:lnTo>
                <a:lnTo>
                  <a:pt x="f142" y="f143"/>
                </a:lnTo>
                <a:lnTo>
                  <a:pt x="f144" y="f145"/>
                </a:lnTo>
                <a:lnTo>
                  <a:pt x="f146" y="f147"/>
                </a:lnTo>
                <a:lnTo>
                  <a:pt x="f148" y="f149"/>
                </a:lnTo>
                <a:lnTo>
                  <a:pt x="f150" y="f151"/>
                </a:lnTo>
                <a:lnTo>
                  <a:pt x="f152" y="f153"/>
                </a:lnTo>
                <a:lnTo>
                  <a:pt x="f154" y="f155"/>
                </a:lnTo>
                <a:lnTo>
                  <a:pt x="f156" y="f157"/>
                </a:lnTo>
                <a:lnTo>
                  <a:pt x="f158" y="f159"/>
                </a:lnTo>
                <a:lnTo>
                  <a:pt x="f160" y="f161"/>
                </a:lnTo>
                <a:lnTo>
                  <a:pt x="f162" y="f163"/>
                </a:lnTo>
                <a:lnTo>
                  <a:pt x="f164" y="f165"/>
                </a:lnTo>
                <a:lnTo>
                  <a:pt x="f166" y="f55"/>
                </a:lnTo>
                <a:lnTo>
                  <a:pt x="f167" y="f168"/>
                </a:lnTo>
                <a:lnTo>
                  <a:pt x="f169" y="f170"/>
                </a:lnTo>
                <a:lnTo>
                  <a:pt x="f46" y="f45"/>
                </a:lnTo>
                <a:lnTo>
                  <a:pt x="f44" y="f45"/>
                </a:lnTo>
                <a:lnTo>
                  <a:pt x="f44" y="f0"/>
                </a:lnTo>
                <a:close/>
              </a:path>
              <a:path w="3241675" h="3260725">
                <a:moveTo>
                  <a:pt x="f171" y="f172"/>
                </a:moveTo>
                <a:lnTo>
                  <a:pt x="f53" y="f52"/>
                </a:lnTo>
                <a:lnTo>
                  <a:pt x="f51" y="f52"/>
                </a:lnTo>
                <a:lnTo>
                  <a:pt x="f173" y="f174"/>
                </a:lnTo>
                <a:lnTo>
                  <a:pt x="f171" y="f172"/>
                </a:lnTo>
                <a:close/>
              </a:path>
            </a:pathLst>
          </a:custGeom>
          <a:solidFill>
            <a:srgbClr val="FCFDFC"/>
          </a:solidFill>
          <a:ln>
            <a:noFill/>
            <a:prstDash val="solid"/>
          </a:ln>
        </p:spPr>
        <p:txBody>
          <a:bodyPr vert="horz" wrap="square" lIns="0" tIns="0" rIns="0" bIns="0" anchor="t" anchorCtr="0" compatLnSpc="0">
            <a:noAutofit/>
          </a:bodyPr>
          <a:lstStyle/>
          <a:p>
            <a:pPr marL="0" marR="0" lvl="0" indent="0" rtl="0" hangingPunct="0">
              <a:lnSpc>
                <a:spcPct val="100000"/>
              </a:lnSpc>
              <a:spcBef>
                <a:spcPts val="0"/>
              </a:spcBef>
              <a:spcAft>
                <a:spcPts val="0"/>
              </a:spcAft>
              <a:buNone/>
              <a:tabLst/>
            </a:pPr>
            <a:endParaRPr lang="en-IN" sz="1800" b="0" i="0" u="none" strike="noStrike" kern="1200">
              <a:ln>
                <a:noFill/>
              </a:ln>
              <a:latin typeface="Arial" pitchFamily="18"/>
              <a:ea typeface="Microsoft YaHei" pitchFamily="2"/>
              <a:cs typeface="Lucida Sans" pitchFamily="2"/>
            </a:endParaRPr>
          </a:p>
        </p:txBody>
      </p:sp>
      <p:sp>
        <p:nvSpPr>
          <p:cNvPr id="6" name="bg object 19"/>
          <p:cNvSpPr/>
          <p:nvPr/>
        </p:nvSpPr>
        <p:spPr>
          <a:xfrm>
            <a:off x="15108840" y="7080480"/>
            <a:ext cx="3179160" cy="3206520"/>
          </a:xfrm>
          <a:custGeom>
            <a:avLst/>
            <a:gdLst>
              <a:gd name="f0" fmla="val 0"/>
              <a:gd name="f1" fmla="val 644935"/>
              <a:gd name="f2" fmla="val 3108965"/>
              <a:gd name="f3" fmla="val 103509"/>
              <a:gd name="f4" fmla="val 6594"/>
              <a:gd name="f5" fmla="val 3184280"/>
              <a:gd name="f6" fmla="val 3206567"/>
              <a:gd name="f7" fmla="val 519545"/>
              <a:gd name="f8" fmla="val 3179346"/>
              <a:gd name="f9" fmla="val 1156092"/>
              <a:gd name="f10" fmla="val 545511"/>
              <a:gd name="f11" fmla="val 1086760"/>
              <a:gd name="f12" fmla="val 1577730"/>
              <a:gd name="f13" fmla="val 1597807"/>
              <a:gd name="f14" fmla="val 1113185"/>
              <a:gd name="f15" fmla="val 1654470"/>
              <a:gd name="f16" fmla="val 2019492"/>
              <a:gd name="f17" fmla="val 2039291"/>
              <a:gd name="f18" fmla="val 1679727"/>
              <a:gd name="f19" fmla="val 2221823"/>
              <a:gd name="f20" fmla="val 2461248"/>
              <a:gd name="f21" fmla="val 2480797"/>
              <a:gd name="f22" fmla="val 2246940"/>
              <a:gd name="f23" fmla="val 2789033"/>
              <a:gd name="f24" fmla="val 2902754"/>
              <a:gd name="f25" fmla="val 2922562"/>
              <a:gd name="f26" fmla="val 2814532"/>
              <a:gd name="f27" fmla="val 7583"/>
              <a:gd name="f28" fmla="val 3180936"/>
              <a:gd name="f29" fmla="val 6227"/>
              <a:gd name="f30" fmla="val 3184565"/>
              <a:gd name="f31" fmla="val 11939"/>
              <a:gd name="f32" fmla="val 3169116"/>
              <a:gd name="f33" fmla="val 9200"/>
              <a:gd name="f34" fmla="val 3175473"/>
              <a:gd name="f35" fmla="val 8771"/>
              <a:gd name="f36" fmla="val 3177757"/>
              <a:gd name="f37" fmla="val 11148"/>
              <a:gd name="f38" fmla="val 3171153"/>
              <a:gd name="f39" fmla="val 17096"/>
              <a:gd name="f40" fmla="val 3157148"/>
              <a:gd name="f41" fmla="val 13764"/>
              <a:gd name="f42" fmla="val 3164414"/>
              <a:gd name="f43" fmla="val 264799"/>
              <a:gd name="f44" fmla="val 2892966"/>
              <a:gd name="f45" fmla="val 247311"/>
              <a:gd name="f46" fmla="val 2933027"/>
              <a:gd name="f47" fmla="val 245162"/>
              <a:gd name="f48" fmla="val 2941655"/>
              <a:gd name="f49" fmla="val 241655"/>
              <a:gd name="f50" fmla="val 2949340"/>
              <a:gd name="f51" fmla="val 235970"/>
              <a:gd name="f52" fmla="val 2955608"/>
              <a:gd name="f53" fmla="val 234573"/>
              <a:gd name="f54" fmla="val 2957047"/>
              <a:gd name="f55" fmla="val 230890"/>
              <a:gd name="f56" fmla="val 228731"/>
              <a:gd name="f57" fmla="val 2958485"/>
              <a:gd name="f58" fmla="val 199902"/>
              <a:gd name="f59" fmla="val 3085202"/>
              <a:gd name="f60" fmla="val 157780"/>
              <a:gd name="f61" fmla="val 3094969"/>
              <a:gd name="f62" fmla="val 30103"/>
              <a:gd name="f63" fmla="val 3126963"/>
              <a:gd name="f64" fmla="val 68203"/>
              <a:gd name="f65" fmla="val 3117602"/>
              <a:gd name="f66" fmla="val 94153"/>
              <a:gd name="f67" fmla="val 3111427"/>
              <a:gd name="f68" fmla="val 755934"/>
              <a:gd name="f69" fmla="val 3022566"/>
              <a:gd name="f70" fmla="val 215015"/>
              <a:gd name="f71" fmla="val 219460"/>
              <a:gd name="f72" fmla="val 3000246"/>
              <a:gd name="f73" fmla="val 356081"/>
              <a:gd name="f74" fmla="val 2893685"/>
              <a:gd name="f75" fmla="val 269752"/>
              <a:gd name="f76" fmla="val 493176"/>
              <a:gd name="f77" fmla="val 2799248"/>
              <a:gd name="f78" fmla="val 493780"/>
              <a:gd name="f79" fmla="val 2799368"/>
              <a:gd name="f80" fmla="val 499495"/>
              <a:gd name="f81" fmla="val 2800806"/>
              <a:gd name="f82" fmla="val 995503"/>
              <a:gd name="f83" fmla="val 2836089"/>
              <a:gd name="f84" fmla="val 693170"/>
              <a:gd name="f85" fmla="val 389386"/>
              <a:gd name="f86" fmla="val 2781096"/>
              <a:gd name="f87" fmla="val 348889"/>
              <a:gd name="f88" fmla="val 2787757"/>
              <a:gd name="f89" fmla="val 334649"/>
              <a:gd name="f90" fmla="val 2795047"/>
              <a:gd name="f91" fmla="val 331728"/>
              <a:gd name="f92" fmla="val 2797204"/>
              <a:gd name="f93" fmla="val 293184"/>
              <a:gd name="f94" fmla="val 2842117"/>
              <a:gd name="f95" fmla="val 480225"/>
              <a:gd name="f96" fmla="val 2796855"/>
              <a:gd name="f97" fmla="val 413135"/>
              <a:gd name="f98" fmla="val 2784247"/>
              <a:gd name="f99" fmla="val 401475"/>
              <a:gd name="f100" fmla="val 2782300"/>
              <a:gd name="f101" fmla="val 1962535"/>
              <a:gd name="f102" fmla="val 1381705"/>
              <a:gd name="f103" fmla="val 1972739"/>
              <a:gd name="f104" fmla="val 1399499"/>
              <a:gd name="f105" fmla="val 1973584"/>
              <a:gd name="f106" fmla="val 1422020"/>
              <a:gd name="f107" fmla="val 1967286"/>
              <a:gd name="f108" fmla="val 1446701"/>
              <a:gd name="f109" fmla="val 1956058"/>
              <a:gd name="f110" fmla="val 1470974"/>
              <a:gd name="f111" fmla="val 1942906"/>
              <a:gd name="f112" fmla="val 1493366"/>
              <a:gd name="f113" fmla="val 1928753"/>
              <a:gd name="f114" fmla="val 1516160"/>
              <a:gd name="f115" fmla="val 1915839"/>
              <a:gd name="f116" fmla="val 1539222"/>
              <a:gd name="f117" fmla="val 1899545"/>
              <a:gd name="f118" fmla="val 1576752"/>
              <a:gd name="f119" fmla="val 1862997"/>
              <a:gd name="f120" fmla="val 1644265"/>
              <a:gd name="f121" fmla="val 1836086"/>
              <a:gd name="f122" fmla="val 1691903"/>
              <a:gd name="f123" fmla="val 1805269"/>
              <a:gd name="f124" fmla="val 1745105"/>
              <a:gd name="f125" fmla="val 1771938"/>
              <a:gd name="f126" fmla="val 1801101"/>
              <a:gd name="f127" fmla="val 1737481"/>
              <a:gd name="f128" fmla="val 1857123"/>
              <a:gd name="f129" fmla="val 1703290"/>
              <a:gd name="f130" fmla="val 1910402"/>
              <a:gd name="f131" fmla="val 1670753"/>
              <a:gd name="f132" fmla="val 1958170"/>
              <a:gd name="f133" fmla="val 1641262"/>
              <a:gd name="f134" fmla="val 1997658"/>
              <a:gd name="f135" fmla="val 1513971"/>
              <a:gd name="f136" fmla="val 2088734"/>
              <a:gd name="f137" fmla="val 1515658"/>
              <a:gd name="f138" fmla="val 2112562"/>
              <a:gd name="f139" fmla="val 1511272"/>
              <a:gd name="f140" fmla="val 2137874"/>
              <a:gd name="f141" fmla="val 1501220"/>
              <a:gd name="f142" fmla="val 2163456"/>
              <a:gd name="f143" fmla="val 1485904"/>
              <a:gd name="f144" fmla="val 2188091"/>
              <a:gd name="f145" fmla="val 1476879"/>
              <a:gd name="f146" fmla="val 2198600"/>
              <a:gd name="f147" fmla="val 1467807"/>
              <a:gd name="f148" fmla="val 2209513"/>
              <a:gd name="f149" fmla="val 1459687"/>
              <a:gd name="f150" fmla="val 2220695"/>
              <a:gd name="f151" fmla="val 1453519"/>
              <a:gd name="f152" fmla="val 2232010"/>
              <a:gd name="f153" fmla="val 1452096"/>
              <a:gd name="f154" fmla="val 2255682"/>
              <a:gd name="f155" fmla="val 1458901"/>
              <a:gd name="f156" fmla="val 2277192"/>
              <a:gd name="f157" fmla="val 1466253"/>
              <a:gd name="f158" fmla="val 2298432"/>
              <a:gd name="f159" fmla="val 1466473"/>
              <a:gd name="f160" fmla="val 2321292"/>
              <a:gd name="f161" fmla="val 1407089"/>
              <a:gd name="f162" fmla="val 2373998"/>
              <a:gd name="f163" fmla="val 1365889"/>
              <a:gd name="f164" fmla="val 2399140"/>
              <a:gd name="f165" fmla="val 1328881"/>
              <a:gd name="f166" fmla="val 2420639"/>
              <a:gd name="f167" fmla="val 1305183"/>
              <a:gd name="f168" fmla="val 2435051"/>
              <a:gd name="f169" fmla="val 1255840"/>
              <a:gd name="f170" fmla="val 2467832"/>
              <a:gd name="f171" fmla="val 1209690"/>
              <a:gd name="f172" fmla="val 2497407"/>
              <a:gd name="f173" fmla="val 1166132"/>
              <a:gd name="f174" fmla="val 2524304"/>
              <a:gd name="f175" fmla="val 1124569"/>
              <a:gd name="f176" fmla="val 2549049"/>
              <a:gd name="f177" fmla="val 1084402"/>
              <a:gd name="f178" fmla="val 2572171"/>
              <a:gd name="f179" fmla="val 1045031"/>
              <a:gd name="f180" fmla="val 2594197"/>
              <a:gd name="f181" fmla="val 925707"/>
              <a:gd name="f182" fmla="val 2658969"/>
              <a:gd name="f183" fmla="val 744986"/>
              <a:gd name="f184" fmla="val 2761928"/>
              <a:gd name="f185" fmla="val 731356"/>
              <a:gd name="f186" fmla="val 2781108"/>
              <a:gd name="f187" fmla="val 718543"/>
              <a:gd name="f188" fmla="val 706017"/>
              <a:gd name="f189" fmla="val 2817413"/>
              <a:gd name="f190" fmla="val 2303440"/>
              <a:gd name="f191" fmla="val 1818014"/>
              <a:gd name="f192" fmla="val 1762383"/>
              <a:gd name="f193" fmla="val 1767578"/>
              <a:gd name="f194" fmla="val 1809151"/>
              <a:gd name="f195" fmla="val 1778778"/>
              <a:gd name="f196" fmla="val 1790886"/>
              <a:gd name="f197" fmla="val 1783973"/>
              <a:gd name="f198" fmla="val 1782022"/>
              <a:gd name="f199" fmla="val 2295408"/>
              <a:gd name="f200" fmla="val 1383864"/>
              <a:gd name="f201" fmla="val 1963932"/>
              <a:gd name="f202" fmla="val 480699"/>
              <a:gd name="f203" fmla="val 2796486"/>
              <a:gd name="f204" fmla="val 486541"/>
              <a:gd name="f205" fmla="val 2797929"/>
              <a:gd name="f206" fmla="val 714760"/>
              <a:gd name="f207" fmla="val 1136224"/>
              <a:gd name="f208" fmla="val 273014"/>
              <a:gd name="f209" fmla="val 1979051"/>
              <a:gd name="f210" fmla="val 1207461"/>
              <a:gd name="f211" fmla="val 1979617"/>
              <a:gd name="f212" fmla="val 1218445"/>
              <a:gd name="f213" fmla="val 1981216"/>
              <a:gd name="f214" fmla="val 1277367"/>
              <a:gd name="f215" fmla="val 1980363"/>
              <a:gd name="f216" fmla="val 1327075"/>
              <a:gd name="f217" fmla="val 1976295"/>
              <a:gd name="f218" fmla="val 1363283"/>
              <a:gd name="f219" fmla="val 1968250"/>
              <a:gd name="f220" fmla="val 1965329"/>
              <a:gd name="f221" fmla="val 695709"/>
              <a:gd name="f222" fmla="val 1978105"/>
              <a:gd name="f223" fmla="val 1189110"/>
              <a:gd name="f224" fmla="val 1977648"/>
              <a:gd name="f225" fmla="val 1189466"/>
              <a:gd name="f226" fmla="val 1195219"/>
              <a:gd name="f227" fmla="val 1978410"/>
              <a:gd name="f228" fmla="val 1201708"/>
              <a:gd name="f229" fmla="val 1979045"/>
              <a:gd name="f230" fmla="val 1963170"/>
              <a:gd name="f231" fmla="val 946819"/>
              <a:gd name="f232" fmla="val 1963027"/>
              <a:gd name="f233" fmla="val 961045"/>
              <a:gd name="f234" fmla="val 1963224"/>
              <a:gd name="f235" fmla="val 968695"/>
              <a:gd name="f236" fmla="val 976347"/>
              <a:gd name="f237" fmla="val 1972108"/>
              <a:gd name="f238" fmla="val 1090107"/>
              <a:gd name="f239" fmla="val 1976327"/>
              <a:gd name="f240" fmla="val 1154597"/>
              <a:gd name="f241" fmla="val 254026"/>
            </a:gdLst>
            <a:ahLst/>
            <a:cxnLst>
              <a:cxn ang="3cd4">
                <a:pos x="hc" y="t"/>
              </a:cxn>
              <a:cxn ang="0">
                <a:pos x="r" y="vc"/>
              </a:cxn>
              <a:cxn ang="cd4">
                <a:pos x="hc" y="b"/>
              </a:cxn>
              <a:cxn ang="cd2">
                <a:pos x="l" y="vc"/>
              </a:cxn>
            </a:cxnLst>
            <a:rect l="l" t="t" r="r" b="b"/>
            <a:pathLst>
              <a:path w="3179444" h="3206750">
                <a:moveTo>
                  <a:pt x="f1" y="f2"/>
                </a:moveTo>
                <a:lnTo>
                  <a:pt x="f3" y="f2"/>
                </a:lnTo>
                <a:lnTo>
                  <a:pt x="f4" y="f5"/>
                </a:lnTo>
                <a:lnTo>
                  <a:pt x="f0" y="f6"/>
                </a:lnTo>
                <a:lnTo>
                  <a:pt x="f7" y="f6"/>
                </a:lnTo>
                <a:lnTo>
                  <a:pt x="f1" y="f2"/>
                </a:lnTo>
                <a:close/>
              </a:path>
              <a:path w="3179444" h="3206750">
                <a:moveTo>
                  <a:pt x="f8" y="f9"/>
                </a:moveTo>
                <a:lnTo>
                  <a:pt x="f10" y="f6"/>
                </a:lnTo>
                <a:lnTo>
                  <a:pt x="f11" y="f6"/>
                </a:lnTo>
                <a:lnTo>
                  <a:pt x="f8" y="f12"/>
                </a:lnTo>
                <a:lnTo>
                  <a:pt x="f8" y="f9"/>
                </a:lnTo>
                <a:close/>
              </a:path>
              <a:path w="3179444" h="3206750">
                <a:moveTo>
                  <a:pt x="f8" y="f13"/>
                </a:moveTo>
                <a:lnTo>
                  <a:pt x="f14" y="f6"/>
                </a:lnTo>
                <a:lnTo>
                  <a:pt x="f15" y="f6"/>
                </a:lnTo>
                <a:lnTo>
                  <a:pt x="f8" y="f16"/>
                </a:lnTo>
                <a:lnTo>
                  <a:pt x="f8" y="f13"/>
                </a:lnTo>
                <a:close/>
              </a:path>
              <a:path w="3179444" h="3206750">
                <a:moveTo>
                  <a:pt x="f8" y="f17"/>
                </a:moveTo>
                <a:lnTo>
                  <a:pt x="f18" y="f6"/>
                </a:lnTo>
                <a:lnTo>
                  <a:pt x="f19" y="f6"/>
                </a:lnTo>
                <a:lnTo>
                  <a:pt x="f8" y="f20"/>
                </a:lnTo>
                <a:lnTo>
                  <a:pt x="f8" y="f17"/>
                </a:lnTo>
                <a:close/>
              </a:path>
              <a:path w="3179444" h="3206750">
                <a:moveTo>
                  <a:pt x="f8" y="f21"/>
                </a:moveTo>
                <a:lnTo>
                  <a:pt x="f22" y="f6"/>
                </a:lnTo>
                <a:lnTo>
                  <a:pt x="f23" y="f6"/>
                </a:lnTo>
                <a:lnTo>
                  <a:pt x="f8" y="f24"/>
                </a:lnTo>
                <a:lnTo>
                  <a:pt x="f8" y="f21"/>
                </a:lnTo>
                <a:close/>
              </a:path>
              <a:path w="3179444" h="3206750">
                <a:moveTo>
                  <a:pt x="f8" y="f25"/>
                </a:moveTo>
                <a:lnTo>
                  <a:pt x="f26" y="f6"/>
                </a:lnTo>
                <a:lnTo>
                  <a:pt x="f8" y="f6"/>
                </a:lnTo>
                <a:lnTo>
                  <a:pt x="f8" y="f25"/>
                </a:lnTo>
                <a:close/>
              </a:path>
              <a:path w="3179444" h="3206750">
                <a:moveTo>
                  <a:pt x="f27" y="f28"/>
                </a:moveTo>
                <a:lnTo>
                  <a:pt x="f29" y="f30"/>
                </a:lnTo>
                <a:lnTo>
                  <a:pt x="f4" y="f5"/>
                </a:lnTo>
                <a:lnTo>
                  <a:pt x="f27" y="f28"/>
                </a:lnTo>
                <a:close/>
              </a:path>
              <a:path w="3179444" h="3206750">
                <a:moveTo>
                  <a:pt x="f31" y="f32"/>
                </a:moveTo>
                <a:lnTo>
                  <a:pt x="f33" y="f34"/>
                </a:lnTo>
                <a:lnTo>
                  <a:pt x="f27" y="f28"/>
                </a:lnTo>
                <a:lnTo>
                  <a:pt x="f35" y="f36"/>
                </a:lnTo>
                <a:lnTo>
                  <a:pt x="f37" y="f38"/>
                </a:lnTo>
                <a:lnTo>
                  <a:pt x="f31" y="f32"/>
                </a:lnTo>
                <a:close/>
              </a:path>
              <a:path w="3179444" h="3206750">
                <a:moveTo>
                  <a:pt x="f39" y="f40"/>
                </a:moveTo>
                <a:lnTo>
                  <a:pt x="f41" y="f42"/>
                </a:lnTo>
                <a:lnTo>
                  <a:pt x="f31" y="f32"/>
                </a:lnTo>
                <a:lnTo>
                  <a:pt x="f39" y="f40"/>
                </a:lnTo>
                <a:close/>
              </a:path>
              <a:path w="3179444" h="3206750">
                <a:moveTo>
                  <a:pt x="f43" y="f44"/>
                </a:moveTo>
                <a:lnTo>
                  <a:pt x="f45" y="f46"/>
                </a:lnTo>
                <a:lnTo>
                  <a:pt x="f47" y="f48"/>
                </a:lnTo>
                <a:lnTo>
                  <a:pt x="f49" y="f50"/>
                </a:lnTo>
                <a:lnTo>
                  <a:pt x="f51" y="f52"/>
                </a:lnTo>
                <a:lnTo>
                  <a:pt x="f53" y="f54"/>
                </a:lnTo>
                <a:lnTo>
                  <a:pt x="f55" y="f54"/>
                </a:lnTo>
                <a:lnTo>
                  <a:pt x="f56" y="f57"/>
                </a:lnTo>
                <a:lnTo>
                  <a:pt x="f58" y="f59"/>
                </a:lnTo>
                <a:lnTo>
                  <a:pt x="f60" y="f61"/>
                </a:lnTo>
                <a:lnTo>
                  <a:pt x="f62" y="f63"/>
                </a:lnTo>
                <a:lnTo>
                  <a:pt x="f39" y="f40"/>
                </a:lnTo>
                <a:lnTo>
                  <a:pt x="f64" y="f65"/>
                </a:lnTo>
                <a:lnTo>
                  <a:pt x="f66" y="f67"/>
                </a:lnTo>
                <a:lnTo>
                  <a:pt x="f3" y="f2"/>
                </a:lnTo>
                <a:lnTo>
                  <a:pt x="f1" y="f2"/>
                </a:lnTo>
                <a:lnTo>
                  <a:pt x="f68" y="f69"/>
                </a:lnTo>
                <a:lnTo>
                  <a:pt x="f70" y="f69"/>
                </a:lnTo>
                <a:lnTo>
                  <a:pt x="f71" y="f72"/>
                </a:lnTo>
                <a:lnTo>
                  <a:pt x="f73" y="f74"/>
                </a:lnTo>
                <a:lnTo>
                  <a:pt x="f75" y="f74"/>
                </a:lnTo>
                <a:lnTo>
                  <a:pt x="f43" y="f44"/>
                </a:lnTo>
                <a:close/>
              </a:path>
              <a:path w="3179444" h="3206750">
                <a:moveTo>
                  <a:pt x="f76" y="f77"/>
                </a:moveTo>
                <a:lnTo>
                  <a:pt x="f78" y="f79"/>
                </a:lnTo>
                <a:lnTo>
                  <a:pt x="f80" y="f81"/>
                </a:lnTo>
                <a:lnTo>
                  <a:pt x="f70" y="f69"/>
                </a:lnTo>
                <a:lnTo>
                  <a:pt x="f68" y="f69"/>
                </a:lnTo>
                <a:lnTo>
                  <a:pt x="f82" y="f83"/>
                </a:lnTo>
                <a:lnTo>
                  <a:pt x="f84" y="f83"/>
                </a:lnTo>
                <a:lnTo>
                  <a:pt x="f76" y="f77"/>
                </a:lnTo>
                <a:close/>
              </a:path>
              <a:path w="3179444" h="3206750">
                <a:moveTo>
                  <a:pt x="f85" y="f86"/>
                </a:moveTo>
                <a:lnTo>
                  <a:pt x="f87" y="f88"/>
                </a:lnTo>
                <a:lnTo>
                  <a:pt x="f89" y="f90"/>
                </a:lnTo>
                <a:lnTo>
                  <a:pt x="f91" y="f92"/>
                </a:lnTo>
                <a:lnTo>
                  <a:pt x="f93" y="f94"/>
                </a:lnTo>
                <a:lnTo>
                  <a:pt x="f75" y="f74"/>
                </a:lnTo>
                <a:lnTo>
                  <a:pt x="f73" y="f74"/>
                </a:lnTo>
                <a:lnTo>
                  <a:pt x="f95" y="f96"/>
                </a:lnTo>
                <a:lnTo>
                  <a:pt x="f97" y="f98"/>
                </a:lnTo>
                <a:lnTo>
                  <a:pt x="f99" y="f100"/>
                </a:lnTo>
                <a:lnTo>
                  <a:pt x="f85" y="f86"/>
                </a:lnTo>
                <a:close/>
              </a:path>
              <a:path w="3179444" h="3206750">
                <a:moveTo>
                  <a:pt x="f101" y="f102"/>
                </a:moveTo>
                <a:lnTo>
                  <a:pt x="f103" y="f104"/>
                </a:lnTo>
                <a:lnTo>
                  <a:pt x="f105" y="f106"/>
                </a:lnTo>
                <a:lnTo>
                  <a:pt x="f107" y="f108"/>
                </a:lnTo>
                <a:lnTo>
                  <a:pt x="f109" y="f110"/>
                </a:lnTo>
                <a:lnTo>
                  <a:pt x="f111" y="f112"/>
                </a:lnTo>
                <a:lnTo>
                  <a:pt x="f113" y="f114"/>
                </a:lnTo>
                <a:lnTo>
                  <a:pt x="f115" y="f116"/>
                </a:lnTo>
                <a:lnTo>
                  <a:pt x="f117" y="f118"/>
                </a:lnTo>
                <a:lnTo>
                  <a:pt x="f119" y="f120"/>
                </a:lnTo>
                <a:lnTo>
                  <a:pt x="f121" y="f122"/>
                </a:lnTo>
                <a:lnTo>
                  <a:pt x="f123" y="f124"/>
                </a:lnTo>
                <a:lnTo>
                  <a:pt x="f125" y="f126"/>
                </a:lnTo>
                <a:lnTo>
                  <a:pt x="f127" y="f128"/>
                </a:lnTo>
                <a:lnTo>
                  <a:pt x="f129" y="f130"/>
                </a:lnTo>
                <a:lnTo>
                  <a:pt x="f131" y="f132"/>
                </a:lnTo>
                <a:lnTo>
                  <a:pt x="f133" y="f134"/>
                </a:lnTo>
                <a:lnTo>
                  <a:pt x="f135" y="f136"/>
                </a:lnTo>
                <a:lnTo>
                  <a:pt x="f137" y="f138"/>
                </a:lnTo>
                <a:lnTo>
                  <a:pt x="f139" y="f140"/>
                </a:lnTo>
                <a:lnTo>
                  <a:pt x="f141" y="f142"/>
                </a:lnTo>
                <a:lnTo>
                  <a:pt x="f143" y="f144"/>
                </a:lnTo>
                <a:lnTo>
                  <a:pt x="f145" y="f146"/>
                </a:lnTo>
                <a:lnTo>
                  <a:pt x="f147" y="f148"/>
                </a:lnTo>
                <a:lnTo>
                  <a:pt x="f149" y="f150"/>
                </a:lnTo>
                <a:lnTo>
                  <a:pt x="f151" y="f152"/>
                </a:lnTo>
                <a:lnTo>
                  <a:pt x="f153" y="f154"/>
                </a:lnTo>
                <a:lnTo>
                  <a:pt x="f155" y="f156"/>
                </a:lnTo>
                <a:lnTo>
                  <a:pt x="f157" y="f158"/>
                </a:lnTo>
                <a:lnTo>
                  <a:pt x="f159" y="f160"/>
                </a:lnTo>
                <a:lnTo>
                  <a:pt x="f161" y="f162"/>
                </a:lnTo>
                <a:lnTo>
                  <a:pt x="f163" y="f164"/>
                </a:lnTo>
                <a:lnTo>
                  <a:pt x="f165" y="f166"/>
                </a:lnTo>
                <a:lnTo>
                  <a:pt x="f167" y="f168"/>
                </a:lnTo>
                <a:lnTo>
                  <a:pt x="f169" y="f170"/>
                </a:lnTo>
                <a:lnTo>
                  <a:pt x="f171" y="f172"/>
                </a:lnTo>
                <a:lnTo>
                  <a:pt x="f173" y="f174"/>
                </a:lnTo>
                <a:lnTo>
                  <a:pt x="f175" y="f176"/>
                </a:lnTo>
                <a:lnTo>
                  <a:pt x="f177" y="f178"/>
                </a:lnTo>
                <a:lnTo>
                  <a:pt x="f179" y="f180"/>
                </a:lnTo>
                <a:lnTo>
                  <a:pt x="f181" y="f182"/>
                </a:lnTo>
                <a:lnTo>
                  <a:pt x="f183" y="f184"/>
                </a:lnTo>
                <a:lnTo>
                  <a:pt x="f185" y="f186"/>
                </a:lnTo>
                <a:lnTo>
                  <a:pt x="f187" y="f79"/>
                </a:lnTo>
                <a:lnTo>
                  <a:pt x="f188" y="f189"/>
                </a:lnTo>
                <a:lnTo>
                  <a:pt x="f84" y="f83"/>
                </a:lnTo>
                <a:lnTo>
                  <a:pt x="f82" y="f83"/>
                </a:lnTo>
                <a:lnTo>
                  <a:pt x="f190" y="f191"/>
                </a:lnTo>
                <a:lnTo>
                  <a:pt x="f192" y="f191"/>
                </a:lnTo>
                <a:lnTo>
                  <a:pt x="f193" y="f194"/>
                </a:lnTo>
                <a:lnTo>
                  <a:pt x="f195" y="f196"/>
                </a:lnTo>
                <a:lnTo>
                  <a:pt x="f197" y="f198"/>
                </a:lnTo>
                <a:lnTo>
                  <a:pt x="f199" y="f200"/>
                </a:lnTo>
                <a:lnTo>
                  <a:pt x="f201" y="f200"/>
                </a:lnTo>
                <a:lnTo>
                  <a:pt x="f101" y="f102"/>
                </a:lnTo>
                <a:close/>
              </a:path>
              <a:path w="3179444" h="3206750">
                <a:moveTo>
                  <a:pt x="f202" y="f203"/>
                </a:moveTo>
                <a:lnTo>
                  <a:pt x="f95" y="f96"/>
                </a:lnTo>
                <a:lnTo>
                  <a:pt x="f76" y="f77"/>
                </a:lnTo>
                <a:lnTo>
                  <a:pt x="f204" y="f205"/>
                </a:lnTo>
                <a:lnTo>
                  <a:pt x="f202" y="f203"/>
                </a:lnTo>
                <a:close/>
              </a:path>
              <a:path w="3179444" h="3206750">
                <a:moveTo>
                  <a:pt x="f8" y="f206"/>
                </a:moveTo>
                <a:lnTo>
                  <a:pt x="f192" y="f191"/>
                </a:lnTo>
                <a:lnTo>
                  <a:pt x="f190" y="f191"/>
                </a:lnTo>
                <a:lnTo>
                  <a:pt x="f8" y="f207"/>
                </a:lnTo>
                <a:lnTo>
                  <a:pt x="f8" y="f206"/>
                </a:lnTo>
                <a:close/>
              </a:path>
              <a:path w="3179444" h="3206750">
                <a:moveTo>
                  <a:pt x="f8" y="f208"/>
                </a:moveTo>
                <a:lnTo>
                  <a:pt x="f209" y="f210"/>
                </a:lnTo>
                <a:lnTo>
                  <a:pt x="f211" y="f212"/>
                </a:lnTo>
                <a:lnTo>
                  <a:pt x="f213" y="f214"/>
                </a:lnTo>
                <a:lnTo>
                  <a:pt x="f215" y="f216"/>
                </a:lnTo>
                <a:lnTo>
                  <a:pt x="f217" y="f218"/>
                </a:lnTo>
                <a:lnTo>
                  <a:pt x="f219" y="f102"/>
                </a:lnTo>
                <a:lnTo>
                  <a:pt x="f220" y="f200"/>
                </a:lnTo>
                <a:lnTo>
                  <a:pt x="f199" y="f200"/>
                </a:lnTo>
                <a:lnTo>
                  <a:pt x="f8" y="f221"/>
                </a:lnTo>
                <a:lnTo>
                  <a:pt x="f8" y="f208"/>
                </a:lnTo>
                <a:close/>
              </a:path>
              <a:path w="3179444" h="3206750">
                <a:moveTo>
                  <a:pt x="f222" y="f223"/>
                </a:moveTo>
                <a:lnTo>
                  <a:pt x="f224" y="f225"/>
                </a:lnTo>
                <a:lnTo>
                  <a:pt x="f224" y="f226"/>
                </a:lnTo>
                <a:lnTo>
                  <a:pt x="f227" y="f228"/>
                </a:lnTo>
                <a:lnTo>
                  <a:pt x="f229" y="f210"/>
                </a:lnTo>
                <a:lnTo>
                  <a:pt x="f222" y="f223"/>
                </a:lnTo>
                <a:close/>
              </a:path>
              <a:path w="3179444" h="3206750">
                <a:moveTo>
                  <a:pt x="f8" y="f0"/>
                </a:moveTo>
                <a:lnTo>
                  <a:pt x="f230" y="f231"/>
                </a:lnTo>
                <a:lnTo>
                  <a:pt x="f232" y="f233"/>
                </a:lnTo>
                <a:lnTo>
                  <a:pt x="f234" y="f235"/>
                </a:lnTo>
                <a:lnTo>
                  <a:pt x="f201" y="f236"/>
                </a:lnTo>
                <a:lnTo>
                  <a:pt x="f237" y="f238"/>
                </a:lnTo>
                <a:lnTo>
                  <a:pt x="f239" y="f240"/>
                </a:lnTo>
                <a:lnTo>
                  <a:pt x="f222" y="f223"/>
                </a:lnTo>
                <a:lnTo>
                  <a:pt x="f8" y="f241"/>
                </a:lnTo>
                <a:lnTo>
                  <a:pt x="f8" y="f0"/>
                </a:lnTo>
                <a:close/>
              </a:path>
            </a:pathLst>
          </a:custGeom>
          <a:solidFill>
            <a:srgbClr val="E0CEBD"/>
          </a:solidFill>
          <a:ln>
            <a:noFill/>
            <a:prstDash val="solid"/>
          </a:ln>
        </p:spPr>
        <p:txBody>
          <a:bodyPr vert="horz" wrap="square" lIns="0" tIns="0" rIns="0" bIns="0" anchor="t" anchorCtr="0" compatLnSpc="0">
            <a:noAutofit/>
          </a:bodyPr>
          <a:lstStyle/>
          <a:p>
            <a:pPr marL="0" marR="0" lvl="0" indent="0" rtl="0" hangingPunct="0">
              <a:lnSpc>
                <a:spcPct val="100000"/>
              </a:lnSpc>
              <a:spcBef>
                <a:spcPts val="0"/>
              </a:spcBef>
              <a:spcAft>
                <a:spcPts val="0"/>
              </a:spcAft>
              <a:buNone/>
              <a:tabLst/>
            </a:pPr>
            <a:endParaRPr lang="en-IN" sz="1800" b="0" i="0" u="none" strike="noStrike" kern="1200">
              <a:ln>
                <a:noFill/>
              </a:ln>
              <a:latin typeface="Arial" pitchFamily="18"/>
              <a:ea typeface="Microsoft YaHei" pitchFamily="2"/>
              <a:cs typeface="Lucida Sans" pitchFamily="2"/>
            </a:endParaRPr>
          </a:p>
        </p:txBody>
      </p:sp>
      <p:sp>
        <p:nvSpPr>
          <p:cNvPr id="7" name="bg object 20"/>
          <p:cNvSpPr/>
          <p:nvPr/>
        </p:nvSpPr>
        <p:spPr>
          <a:xfrm>
            <a:off x="17082720" y="7332479"/>
            <a:ext cx="1205640" cy="955440"/>
          </a:xfrm>
          <a:custGeom>
            <a:avLst/>
            <a:gdLst>
              <a:gd name="f0" fmla="val 0"/>
              <a:gd name="f1" fmla="val 1205380"/>
              <a:gd name="f2" fmla="val 1524"/>
              <a:gd name="f3" fmla="val 937303"/>
              <a:gd name="f4" fmla="val 2921"/>
              <a:gd name="f5" fmla="val 939462"/>
              <a:gd name="f6" fmla="val 941621"/>
              <a:gd name="f7" fmla="val 3683"/>
              <a:gd name="f8" fmla="val 945939"/>
              <a:gd name="f9" fmla="val 762"/>
              <a:gd name="f10" fmla="val 948098"/>
              <a:gd name="f11" fmla="val 950257"/>
              <a:gd name="f12" fmla="val 951692"/>
              <a:gd name="f13" fmla="val 5080"/>
              <a:gd name="f14" fmla="val 955299"/>
              <a:gd name="f15" fmla="val 20802"/>
            </a:gdLst>
            <a:ahLst/>
            <a:cxnLst>
              <a:cxn ang="3cd4">
                <a:pos x="hc" y="t"/>
              </a:cxn>
              <a:cxn ang="0">
                <a:pos x="r" y="vc"/>
              </a:cxn>
              <a:cxn ang="cd4">
                <a:pos x="hc" y="b"/>
              </a:cxn>
              <a:cxn ang="cd2">
                <a:pos x="l" y="vc"/>
              </a:cxn>
            </a:cxnLst>
            <a:rect l="l" t="t" r="r" b="b"/>
            <a:pathLst>
              <a:path w="1205865" h="955675">
                <a:moveTo>
                  <a:pt x="f1" y="f0"/>
                </a:moveTo>
                <a:lnTo>
                  <a:pt x="f2" y="f3"/>
                </a:lnTo>
                <a:lnTo>
                  <a:pt x="f4" y="f5"/>
                </a:lnTo>
                <a:lnTo>
                  <a:pt x="f0" y="f6"/>
                </a:lnTo>
                <a:lnTo>
                  <a:pt x="f7" y="f8"/>
                </a:lnTo>
                <a:lnTo>
                  <a:pt x="f9" y="f10"/>
                </a:lnTo>
                <a:lnTo>
                  <a:pt x="f4" y="f11"/>
                </a:lnTo>
                <a:lnTo>
                  <a:pt x="f2" y="f12"/>
                </a:lnTo>
                <a:lnTo>
                  <a:pt x="f13" y="f14"/>
                </a:lnTo>
                <a:lnTo>
                  <a:pt x="f1" y="f15"/>
                </a:lnTo>
                <a:lnTo>
                  <a:pt x="f1" y="f0"/>
                </a:lnTo>
                <a:close/>
              </a:path>
            </a:pathLst>
          </a:custGeom>
          <a:solidFill>
            <a:srgbClr val="4C2A13">
              <a:alpha val="39000"/>
            </a:srgbClr>
          </a:solidFill>
          <a:ln>
            <a:noFill/>
            <a:prstDash val="solid"/>
          </a:ln>
        </p:spPr>
        <p:txBody>
          <a:bodyPr vert="horz" wrap="square" lIns="0" tIns="0" rIns="0" bIns="0" anchor="t" anchorCtr="0" compatLnSpc="0">
            <a:noAutofit/>
          </a:bodyPr>
          <a:lstStyle/>
          <a:p>
            <a:pPr marL="0" marR="0" lvl="0" indent="0" rtl="0" hangingPunct="0">
              <a:lnSpc>
                <a:spcPct val="100000"/>
              </a:lnSpc>
              <a:spcBef>
                <a:spcPts val="0"/>
              </a:spcBef>
              <a:spcAft>
                <a:spcPts val="0"/>
              </a:spcAft>
              <a:buNone/>
              <a:tabLst/>
            </a:pPr>
            <a:endParaRPr lang="en-IN" sz="1800" b="0" i="0" u="none" strike="noStrike" kern="1200">
              <a:ln>
                <a:noFill/>
              </a:ln>
              <a:latin typeface="Arial" pitchFamily="18"/>
              <a:ea typeface="Microsoft YaHei" pitchFamily="2"/>
              <a:cs typeface="Lucida Sans" pitchFamily="2"/>
            </a:endParaRPr>
          </a:p>
        </p:txBody>
      </p:sp>
      <p:sp>
        <p:nvSpPr>
          <p:cNvPr id="8" name="bg object 21"/>
          <p:cNvSpPr/>
          <p:nvPr/>
        </p:nvSpPr>
        <p:spPr>
          <a:xfrm>
            <a:off x="17082720" y="7332479"/>
            <a:ext cx="1205640" cy="955440"/>
          </a:xfrm>
          <a:custGeom>
            <a:avLst/>
            <a:gdLst>
              <a:gd name="f0" fmla="val 0"/>
              <a:gd name="f1" fmla="val 1524"/>
              <a:gd name="f2" fmla="val 937307"/>
              <a:gd name="f3" fmla="val 2921"/>
              <a:gd name="f4" fmla="val 939454"/>
              <a:gd name="f5" fmla="val 941613"/>
              <a:gd name="f6" fmla="val 3683"/>
              <a:gd name="f7" fmla="val 945943"/>
              <a:gd name="f8" fmla="val 762"/>
              <a:gd name="f9" fmla="val 948102"/>
              <a:gd name="f10" fmla="val 950261"/>
              <a:gd name="f11" fmla="val 951696"/>
              <a:gd name="f12" fmla="val 5080"/>
              <a:gd name="f13" fmla="val 955303"/>
              <a:gd name="f14" fmla="val 1205382"/>
              <a:gd name="f15" fmla="val 20807"/>
            </a:gdLst>
            <a:ahLst/>
            <a:cxnLst>
              <a:cxn ang="3cd4">
                <a:pos x="hc" y="t"/>
              </a:cxn>
              <a:cxn ang="0">
                <a:pos x="r" y="vc"/>
              </a:cxn>
              <a:cxn ang="cd4">
                <a:pos x="hc" y="b"/>
              </a:cxn>
              <a:cxn ang="cd2">
                <a:pos x="l" y="vc"/>
              </a:cxn>
            </a:cxnLst>
            <a:rect l="l" t="t" r="r" b="b"/>
            <a:pathLst>
              <a:path w="1205865" h="955675">
                <a:moveTo>
                  <a:pt x="f1" y="f2"/>
                </a:moveTo>
                <a:lnTo>
                  <a:pt x="f3" y="f4"/>
                </a:lnTo>
                <a:lnTo>
                  <a:pt x="f0" y="f5"/>
                </a:lnTo>
                <a:lnTo>
                  <a:pt x="f6" y="f7"/>
                </a:lnTo>
                <a:lnTo>
                  <a:pt x="f8" y="f9"/>
                </a:lnTo>
                <a:lnTo>
                  <a:pt x="f3" y="f10"/>
                </a:lnTo>
                <a:lnTo>
                  <a:pt x="f1" y="f11"/>
                </a:lnTo>
                <a:lnTo>
                  <a:pt x="f12" y="f13"/>
                </a:lnTo>
                <a:lnTo>
                  <a:pt x="f14" y="f15"/>
                </a:lnTo>
              </a:path>
              <a:path w="1205865" h="955675">
                <a:moveTo>
                  <a:pt x="f14" y="f0"/>
                </a:moveTo>
                <a:lnTo>
                  <a:pt x="f1" y="f2"/>
                </a:lnTo>
              </a:path>
            </a:pathLst>
          </a:custGeom>
          <a:noFill/>
          <a:ln w="3240">
            <a:solidFill>
              <a:srgbClr val="FFFFFF"/>
            </a:solidFill>
            <a:prstDash val="solid"/>
          </a:ln>
        </p:spPr>
        <p:txBody>
          <a:bodyPr vert="horz" wrap="square" lIns="0" tIns="0" rIns="0" bIns="0" anchor="t" anchorCtr="0" compatLnSpc="0">
            <a:noAutofit/>
          </a:bodyPr>
          <a:lstStyle/>
          <a:p>
            <a:pPr marL="0" marR="0" lvl="0" indent="0" rtl="0" hangingPunct="0">
              <a:lnSpc>
                <a:spcPct val="100000"/>
              </a:lnSpc>
              <a:spcBef>
                <a:spcPts val="0"/>
              </a:spcBef>
              <a:spcAft>
                <a:spcPts val="0"/>
              </a:spcAft>
              <a:buNone/>
              <a:tabLst/>
            </a:pPr>
            <a:endParaRPr lang="en-IN" sz="1800" b="0" i="0" u="none" strike="noStrike" kern="1200">
              <a:ln>
                <a:noFill/>
              </a:ln>
              <a:latin typeface="Arial" pitchFamily="18"/>
              <a:ea typeface="Microsoft YaHei" pitchFamily="2"/>
              <a:cs typeface="Lucida Sans" pitchFamily="2"/>
            </a:endParaRPr>
          </a:p>
        </p:txBody>
      </p:sp>
      <p:sp>
        <p:nvSpPr>
          <p:cNvPr id="9" name="bg object 22"/>
          <p:cNvSpPr/>
          <p:nvPr/>
        </p:nvSpPr>
        <p:spPr>
          <a:xfrm>
            <a:off x="15112799" y="7773480"/>
            <a:ext cx="3175200" cy="2491920"/>
          </a:xfrm>
          <a:custGeom>
            <a:avLst/>
            <a:gdLst>
              <a:gd name="f0" fmla="val 0"/>
              <a:gd name="f1" fmla="val 66294"/>
              <a:gd name="f2" fmla="val 2420360"/>
              <a:gd name="f3" fmla="val 8001"/>
              <a:gd name="f4" fmla="val 2465718"/>
              <a:gd name="f5" fmla="val 10160"/>
              <a:gd name="f6" fmla="val 2467876"/>
              <a:gd name="f7" fmla="val 5842"/>
              <a:gd name="f8" fmla="val 2470758"/>
              <a:gd name="f9" fmla="val 2473635"/>
              <a:gd name="f10" fmla="val 5080"/>
              <a:gd name="f11" fmla="val 2475798"/>
              <a:gd name="f12" fmla="val 2477237"/>
              <a:gd name="f13" fmla="val 2159"/>
              <a:gd name="f14" fmla="val 2480119"/>
              <a:gd name="f15" fmla="val 4318"/>
              <a:gd name="f16" fmla="val 2482997"/>
              <a:gd name="f17" fmla="val 2486598"/>
              <a:gd name="f18" fmla="val 2489476"/>
              <a:gd name="f19" fmla="val 2491639"/>
              <a:gd name="f20" fmla="val 762"/>
              <a:gd name="f21" fmla="val 2492358"/>
              <a:gd name="f22" fmla="val 89299"/>
              <a:gd name="f23" fmla="val 2423237"/>
              <a:gd name="f24" fmla="val 67691"/>
              <a:gd name="f25" fmla="val 72009"/>
              <a:gd name="f26" fmla="val 2419636"/>
              <a:gd name="f27" fmla="val 90220"/>
              <a:gd name="f28" fmla="val 2422518"/>
              <a:gd name="f29" fmla="val 74168"/>
              <a:gd name="f30" fmla="val 80645"/>
              <a:gd name="f31" fmla="val 2417478"/>
              <a:gd name="f32" fmla="val 95755"/>
              <a:gd name="f33" fmla="val 2418197"/>
              <a:gd name="f34" fmla="val 81407"/>
              <a:gd name="f35" fmla="val 87122"/>
              <a:gd name="f36" fmla="val 2413876"/>
              <a:gd name="f37" fmla="val 97598"/>
              <a:gd name="f38" fmla="val 2416758"/>
              <a:gd name="f39" fmla="val 89281"/>
              <a:gd name="f40" fmla="val 93599"/>
              <a:gd name="f41" fmla="val 95758"/>
              <a:gd name="f42" fmla="val 98679"/>
              <a:gd name="f43" fmla="val 2414595"/>
              <a:gd name="f44" fmla="val 99441"/>
              <a:gd name="f45" fmla="val 2415320"/>
              <a:gd name="f46" fmla="val 478155"/>
              <a:gd name="f47" fmla="val 2099963"/>
              <a:gd name="f48" fmla="val 213233"/>
              <a:gd name="f49" fmla="val 2305877"/>
              <a:gd name="f50" fmla="val 215392"/>
              <a:gd name="f51" fmla="val 2308040"/>
              <a:gd name="f52" fmla="val 212471"/>
              <a:gd name="f53" fmla="val 2310197"/>
              <a:gd name="f54" fmla="val 214630"/>
              <a:gd name="f55" fmla="val 2313080"/>
              <a:gd name="f56" fmla="val 209550"/>
              <a:gd name="f57" fmla="val 2316677"/>
              <a:gd name="f58" fmla="val 210947"/>
              <a:gd name="f59" fmla="val 2318120"/>
              <a:gd name="f60" fmla="val 208153"/>
              <a:gd name="f61" fmla="val 2319558"/>
              <a:gd name="f62" fmla="val 210312"/>
              <a:gd name="f63" fmla="val 2322441"/>
              <a:gd name="f64" fmla="val 2324599"/>
              <a:gd name="f65" fmla="val 2327476"/>
              <a:gd name="f66" fmla="val 2328920"/>
              <a:gd name="f67" fmla="val 208915"/>
              <a:gd name="f68" fmla="val 2330359"/>
              <a:gd name="f69" fmla="val 496660"/>
              <a:gd name="f70" fmla="val 2106442"/>
              <a:gd name="f71" fmla="val 494030"/>
              <a:gd name="f72" fmla="val 493490"/>
              <a:gd name="f73" fmla="val 2105722"/>
              <a:gd name="f74" fmla="val 489712"/>
              <a:gd name="f75" fmla="val 489141"/>
              <a:gd name="f76" fmla="val 2105003"/>
              <a:gd name="f77" fmla="val 481711"/>
              <a:gd name="f78" fmla="val 496824"/>
              <a:gd name="f79" fmla="val 2104278"/>
              <a:gd name="f80" fmla="val 497586"/>
              <a:gd name="f81" fmla="val 491871"/>
              <a:gd name="f82" fmla="val 2103559"/>
              <a:gd name="f83" fmla="val 484632"/>
              <a:gd name="f84" fmla="val 2102841"/>
              <a:gd name="f85" fmla="val 488566"/>
              <a:gd name="f86" fmla="val 485267"/>
              <a:gd name="f87" fmla="val 487426"/>
              <a:gd name="f88" fmla="val 3175278"/>
              <a:gd name="f89" fmla="val 1774063"/>
              <a:gd name="f90" fmla="val 1090531"/>
              <a:gd name="f91" fmla="val 1776222"/>
              <a:gd name="f92" fmla="val 1092690"/>
              <a:gd name="f93" fmla="val 1769110"/>
              <a:gd name="f94" fmla="val 1098443"/>
              <a:gd name="f95" fmla="val 1771904"/>
              <a:gd name="f96" fmla="val 1101326"/>
              <a:gd name="f97" fmla="val 1766951"/>
              <a:gd name="f98" fmla="val 1104933"/>
              <a:gd name="f99" fmla="val 1767586"/>
              <a:gd name="f100" fmla="val 1105657"/>
              <a:gd name="f101" fmla="val 1761109"/>
              <a:gd name="f102" fmla="val 1111410"/>
              <a:gd name="f103" fmla="val 1763268"/>
              <a:gd name="f104" fmla="val 1113569"/>
              <a:gd name="f105" fmla="val 1759712"/>
              <a:gd name="f106" fmla="val 1117176"/>
              <a:gd name="f107" fmla="val 1761871"/>
              <a:gd name="f108" fmla="val 1120046"/>
              <a:gd name="f109" fmla="val 1756156"/>
              <a:gd name="f110" fmla="val 1124364"/>
              <a:gd name="f111" fmla="val 1756791"/>
              <a:gd name="f112" fmla="val 1125088"/>
              <a:gd name="f113" fmla="val 20975"/>
            </a:gdLst>
            <a:ahLst/>
            <a:cxnLst>
              <a:cxn ang="3cd4">
                <a:pos x="hc" y="t"/>
              </a:cxn>
              <a:cxn ang="0">
                <a:pos x="r" y="vc"/>
              </a:cxn>
              <a:cxn ang="cd4">
                <a:pos x="hc" y="b"/>
              </a:cxn>
              <a:cxn ang="cd2">
                <a:pos x="l" y="vc"/>
              </a:cxn>
            </a:cxnLst>
            <a:rect l="l" t="t" r="r" b="b"/>
            <a:pathLst>
              <a:path w="3175634" h="2492375">
                <a:moveTo>
                  <a:pt x="f1" y="f2"/>
                </a:moveTo>
                <a:lnTo>
                  <a:pt x="f3" y="f4"/>
                </a:lnTo>
                <a:lnTo>
                  <a:pt x="f5" y="f6"/>
                </a:lnTo>
                <a:lnTo>
                  <a:pt x="f7" y="f8"/>
                </a:lnTo>
                <a:lnTo>
                  <a:pt x="f3" y="f9"/>
                </a:lnTo>
                <a:lnTo>
                  <a:pt x="f10" y="f11"/>
                </a:lnTo>
                <a:lnTo>
                  <a:pt x="f7" y="f12"/>
                </a:lnTo>
                <a:lnTo>
                  <a:pt x="f13" y="f14"/>
                </a:lnTo>
                <a:lnTo>
                  <a:pt x="f15" y="f16"/>
                </a:lnTo>
                <a:lnTo>
                  <a:pt x="f0" y="f17"/>
                </a:lnTo>
                <a:lnTo>
                  <a:pt x="f13" y="f18"/>
                </a:lnTo>
                <a:lnTo>
                  <a:pt x="f0" y="f19"/>
                </a:lnTo>
                <a:lnTo>
                  <a:pt x="f20" y="f21"/>
                </a:lnTo>
                <a:lnTo>
                  <a:pt x="f22" y="f23"/>
                </a:lnTo>
                <a:lnTo>
                  <a:pt x="f24" y="f23"/>
                </a:lnTo>
                <a:lnTo>
                  <a:pt x="f1" y="f2"/>
                </a:lnTo>
                <a:close/>
              </a:path>
              <a:path w="3175634" h="2492375">
                <a:moveTo>
                  <a:pt x="f25" y="f26"/>
                </a:moveTo>
                <a:lnTo>
                  <a:pt x="f24" y="f23"/>
                </a:lnTo>
                <a:lnTo>
                  <a:pt x="f22" y="f23"/>
                </a:lnTo>
                <a:lnTo>
                  <a:pt x="f27" y="f28"/>
                </a:lnTo>
                <a:lnTo>
                  <a:pt x="f29" y="f28"/>
                </a:lnTo>
                <a:lnTo>
                  <a:pt x="f25" y="f26"/>
                </a:lnTo>
                <a:close/>
              </a:path>
              <a:path w="3175634" h="2492375">
                <a:moveTo>
                  <a:pt x="f30" y="f31"/>
                </a:moveTo>
                <a:lnTo>
                  <a:pt x="f29" y="f28"/>
                </a:lnTo>
                <a:lnTo>
                  <a:pt x="f27" y="f28"/>
                </a:lnTo>
                <a:lnTo>
                  <a:pt x="f32" y="f33"/>
                </a:lnTo>
                <a:lnTo>
                  <a:pt x="f34" y="f33"/>
                </a:lnTo>
                <a:lnTo>
                  <a:pt x="f30" y="f31"/>
                </a:lnTo>
                <a:close/>
              </a:path>
              <a:path w="3175634" h="2492375">
                <a:moveTo>
                  <a:pt x="f35" y="f36"/>
                </a:moveTo>
                <a:lnTo>
                  <a:pt x="f34" y="f33"/>
                </a:lnTo>
                <a:lnTo>
                  <a:pt x="f32" y="f33"/>
                </a:lnTo>
                <a:lnTo>
                  <a:pt x="f37" y="f38"/>
                </a:lnTo>
                <a:lnTo>
                  <a:pt x="f39" y="f38"/>
                </a:lnTo>
                <a:lnTo>
                  <a:pt x="f35" y="f36"/>
                </a:lnTo>
                <a:close/>
              </a:path>
              <a:path w="3175634" h="2492375">
                <a:moveTo>
                  <a:pt x="f40" y="f36"/>
                </a:moveTo>
                <a:lnTo>
                  <a:pt x="f39" y="f38"/>
                </a:lnTo>
                <a:lnTo>
                  <a:pt x="f41" y="f38"/>
                </a:lnTo>
                <a:lnTo>
                  <a:pt x="f40" y="f36"/>
                </a:lnTo>
                <a:close/>
              </a:path>
              <a:path w="3175634" h="2492375">
                <a:moveTo>
                  <a:pt x="f42" y="f43"/>
                </a:moveTo>
                <a:lnTo>
                  <a:pt x="f41" y="f38"/>
                </a:lnTo>
                <a:lnTo>
                  <a:pt x="f37" y="f38"/>
                </a:lnTo>
                <a:lnTo>
                  <a:pt x="f44" y="f45"/>
                </a:lnTo>
                <a:lnTo>
                  <a:pt x="f42" y="f43"/>
                </a:lnTo>
                <a:close/>
              </a:path>
              <a:path w="3175634" h="2492375">
                <a:moveTo>
                  <a:pt x="f46" y="f47"/>
                </a:moveTo>
                <a:lnTo>
                  <a:pt x="f48" y="f49"/>
                </a:lnTo>
                <a:lnTo>
                  <a:pt x="f50" y="f51"/>
                </a:lnTo>
                <a:lnTo>
                  <a:pt x="f52" y="f53"/>
                </a:lnTo>
                <a:lnTo>
                  <a:pt x="f54" y="f55"/>
                </a:lnTo>
                <a:lnTo>
                  <a:pt x="f56" y="f57"/>
                </a:lnTo>
                <a:lnTo>
                  <a:pt x="f58" y="f59"/>
                </a:lnTo>
                <a:lnTo>
                  <a:pt x="f60" y="f61"/>
                </a:lnTo>
                <a:lnTo>
                  <a:pt x="f62" y="f63"/>
                </a:lnTo>
                <a:lnTo>
                  <a:pt x="f60" y="f64"/>
                </a:lnTo>
                <a:lnTo>
                  <a:pt x="f62" y="f65"/>
                </a:lnTo>
                <a:lnTo>
                  <a:pt x="f60" y="f66"/>
                </a:lnTo>
                <a:lnTo>
                  <a:pt x="f67" y="f68"/>
                </a:lnTo>
                <a:lnTo>
                  <a:pt x="f69" y="f70"/>
                </a:lnTo>
                <a:lnTo>
                  <a:pt x="f71" y="f70"/>
                </a:lnTo>
                <a:lnTo>
                  <a:pt x="f72" y="f73"/>
                </a:lnTo>
                <a:lnTo>
                  <a:pt x="f74" y="f73"/>
                </a:lnTo>
                <a:lnTo>
                  <a:pt x="f75" y="f76"/>
                </a:lnTo>
                <a:lnTo>
                  <a:pt x="f77" y="f76"/>
                </a:lnTo>
                <a:lnTo>
                  <a:pt x="f46" y="f47"/>
                </a:lnTo>
                <a:close/>
              </a:path>
              <a:path w="3175634" h="2492375">
                <a:moveTo>
                  <a:pt x="f78" y="f79"/>
                </a:moveTo>
                <a:lnTo>
                  <a:pt x="f71" y="f70"/>
                </a:lnTo>
                <a:lnTo>
                  <a:pt x="f69" y="f70"/>
                </a:lnTo>
                <a:lnTo>
                  <a:pt x="f80" y="f73"/>
                </a:lnTo>
                <a:lnTo>
                  <a:pt x="f78" y="f79"/>
                </a:lnTo>
                <a:close/>
              </a:path>
              <a:path w="3175634" h="2492375">
                <a:moveTo>
                  <a:pt x="f81" y="f82"/>
                </a:moveTo>
                <a:lnTo>
                  <a:pt x="f74" y="f73"/>
                </a:lnTo>
                <a:lnTo>
                  <a:pt x="f72" y="f73"/>
                </a:lnTo>
                <a:lnTo>
                  <a:pt x="f81" y="f82"/>
                </a:lnTo>
                <a:close/>
              </a:path>
              <a:path w="3175634" h="2492375">
                <a:moveTo>
                  <a:pt x="f83" y="f84"/>
                </a:moveTo>
                <a:lnTo>
                  <a:pt x="f77" y="f76"/>
                </a:lnTo>
                <a:lnTo>
                  <a:pt x="f75" y="f76"/>
                </a:lnTo>
                <a:lnTo>
                  <a:pt x="f85" y="f79"/>
                </a:lnTo>
                <a:lnTo>
                  <a:pt x="f86" y="f79"/>
                </a:lnTo>
                <a:lnTo>
                  <a:pt x="f83" y="f84"/>
                </a:lnTo>
                <a:close/>
              </a:path>
              <a:path w="3175634" h="2492375">
                <a:moveTo>
                  <a:pt x="f87" y="f84"/>
                </a:moveTo>
                <a:lnTo>
                  <a:pt x="f86" y="f79"/>
                </a:lnTo>
                <a:lnTo>
                  <a:pt x="f85" y="f79"/>
                </a:lnTo>
                <a:lnTo>
                  <a:pt x="f87" y="f84"/>
                </a:lnTo>
                <a:close/>
              </a:path>
              <a:path w="3175634" h="2492375">
                <a:moveTo>
                  <a:pt x="f88" y="f0"/>
                </a:moveTo>
                <a:lnTo>
                  <a:pt x="f89" y="f90"/>
                </a:lnTo>
                <a:lnTo>
                  <a:pt x="f91" y="f92"/>
                </a:lnTo>
                <a:lnTo>
                  <a:pt x="f93" y="f94"/>
                </a:lnTo>
                <a:lnTo>
                  <a:pt x="f95" y="f96"/>
                </a:lnTo>
                <a:lnTo>
                  <a:pt x="f97" y="f98"/>
                </a:lnTo>
                <a:lnTo>
                  <a:pt x="f99" y="f100"/>
                </a:lnTo>
                <a:lnTo>
                  <a:pt x="f101" y="f102"/>
                </a:lnTo>
                <a:lnTo>
                  <a:pt x="f103" y="f104"/>
                </a:lnTo>
                <a:lnTo>
                  <a:pt x="f105" y="f106"/>
                </a:lnTo>
                <a:lnTo>
                  <a:pt x="f107" y="f108"/>
                </a:lnTo>
                <a:lnTo>
                  <a:pt x="f109" y="f110"/>
                </a:lnTo>
                <a:lnTo>
                  <a:pt x="f111" y="f112"/>
                </a:lnTo>
                <a:lnTo>
                  <a:pt x="f88" y="f113"/>
                </a:lnTo>
                <a:lnTo>
                  <a:pt x="f88" y="f0"/>
                </a:lnTo>
                <a:close/>
              </a:path>
            </a:pathLst>
          </a:custGeom>
          <a:solidFill>
            <a:srgbClr val="4C2A13">
              <a:alpha val="39000"/>
            </a:srgbClr>
          </a:solidFill>
          <a:ln>
            <a:noFill/>
            <a:prstDash val="solid"/>
          </a:ln>
        </p:spPr>
        <p:txBody>
          <a:bodyPr vert="horz" wrap="square" lIns="0" tIns="0" rIns="0" bIns="0" anchor="t" anchorCtr="0" compatLnSpc="0">
            <a:noAutofit/>
          </a:bodyPr>
          <a:lstStyle/>
          <a:p>
            <a:pPr marL="0" marR="0" lvl="0" indent="0" rtl="0" hangingPunct="0">
              <a:lnSpc>
                <a:spcPct val="100000"/>
              </a:lnSpc>
              <a:spcBef>
                <a:spcPts val="0"/>
              </a:spcBef>
              <a:spcAft>
                <a:spcPts val="0"/>
              </a:spcAft>
              <a:buNone/>
              <a:tabLst/>
            </a:pPr>
            <a:endParaRPr lang="en-IN" sz="1800" b="0" i="0" u="none" strike="noStrike" kern="1200">
              <a:ln>
                <a:noFill/>
              </a:ln>
              <a:latin typeface="Arial" pitchFamily="18"/>
              <a:ea typeface="Microsoft YaHei" pitchFamily="2"/>
              <a:cs typeface="Lucida Sans" pitchFamily="2"/>
            </a:endParaRPr>
          </a:p>
        </p:txBody>
      </p:sp>
      <p:pic>
        <p:nvPicPr>
          <p:cNvPr id="10" name="bg object 23"/>
          <p:cNvPicPr>
            <a:picLocks noChangeAspect="1"/>
          </p:cNvPicPr>
          <p:nvPr/>
        </p:nvPicPr>
        <p:blipFill>
          <a:blip r:embed="rId14">
            <a:lum bright="-50000"/>
            <a:alphaModFix/>
          </a:blip>
          <a:srcRect/>
          <a:stretch>
            <a:fillRect/>
          </a:stretch>
        </p:blipFill>
        <p:spPr>
          <a:xfrm>
            <a:off x="15112440" y="10186920"/>
            <a:ext cx="99720" cy="78840"/>
          </a:xfrm>
          <a:prstGeom prst="rect">
            <a:avLst/>
          </a:prstGeom>
          <a:noFill/>
          <a:ln>
            <a:noFill/>
          </a:ln>
        </p:spPr>
      </p:pic>
      <p:sp>
        <p:nvSpPr>
          <p:cNvPr id="11" name="bg object 24"/>
          <p:cNvSpPr/>
          <p:nvPr/>
        </p:nvSpPr>
        <p:spPr>
          <a:xfrm>
            <a:off x="15320880" y="7773480"/>
            <a:ext cx="2967119" cy="2329920"/>
          </a:xfrm>
          <a:custGeom>
            <a:avLst/>
            <a:gdLst>
              <a:gd name="f0" fmla="val 0"/>
              <a:gd name="f1" fmla="val 4953"/>
              <a:gd name="f2" fmla="val 2305877"/>
              <a:gd name="f3" fmla="val 7112"/>
              <a:gd name="f4" fmla="val 2308040"/>
              <a:gd name="f5" fmla="val 4318"/>
              <a:gd name="f6" fmla="val 2310199"/>
              <a:gd name="f7" fmla="val 6477"/>
              <a:gd name="f8" fmla="val 2313081"/>
              <a:gd name="f9" fmla="val 1397"/>
              <a:gd name="f10" fmla="val 2316677"/>
              <a:gd name="f11" fmla="val 2794"/>
              <a:gd name="f12" fmla="val 2318121"/>
              <a:gd name="f13" fmla="val 2319560"/>
              <a:gd name="f14" fmla="val 2159"/>
              <a:gd name="f15" fmla="val 2322442"/>
              <a:gd name="f16" fmla="val 2324601"/>
              <a:gd name="f17" fmla="val 2327477"/>
              <a:gd name="f18" fmla="val 2328921"/>
              <a:gd name="f19" fmla="val 635"/>
              <a:gd name="f20" fmla="val 2330360"/>
              <a:gd name="f21" fmla="val 289433"/>
              <a:gd name="f22" fmla="val 2105723"/>
              <a:gd name="f23" fmla="val 288671"/>
              <a:gd name="f24" fmla="val 2104280"/>
              <a:gd name="f25" fmla="val 285750"/>
              <a:gd name="f26" fmla="val 2106443"/>
              <a:gd name="f27" fmla="val 283591"/>
              <a:gd name="f28" fmla="val 2103560"/>
              <a:gd name="f29" fmla="val 281432"/>
              <a:gd name="f30" fmla="val 279273"/>
              <a:gd name="f31" fmla="val 2102841"/>
              <a:gd name="f32" fmla="val 277114"/>
              <a:gd name="f33" fmla="val 276479"/>
              <a:gd name="f34" fmla="val 273558"/>
              <a:gd name="f35" fmla="val 2105004"/>
              <a:gd name="f36" fmla="val 270002"/>
              <a:gd name="f37" fmla="val 2099964"/>
              <a:gd name="f38" fmla="val 1565910"/>
              <a:gd name="f39" fmla="val 1090535"/>
              <a:gd name="f40" fmla="val 1568069"/>
              <a:gd name="f41" fmla="val 1092694"/>
              <a:gd name="f42" fmla="val 1560957"/>
              <a:gd name="f43" fmla="val 1098447"/>
              <a:gd name="f44" fmla="val 1563751"/>
              <a:gd name="f45" fmla="val 1101330"/>
              <a:gd name="f46" fmla="val 1558798"/>
              <a:gd name="f47" fmla="val 1104937"/>
              <a:gd name="f48" fmla="val 1559433"/>
              <a:gd name="f49" fmla="val 1105648"/>
              <a:gd name="f50" fmla="val 1552956"/>
              <a:gd name="f51" fmla="val 1111414"/>
              <a:gd name="f52" fmla="val 1555115"/>
              <a:gd name="f53" fmla="val 1113573"/>
              <a:gd name="f54" fmla="val 1551559"/>
              <a:gd name="f55" fmla="val 1117167"/>
              <a:gd name="f56" fmla="val 1553718"/>
              <a:gd name="f57" fmla="val 1120050"/>
              <a:gd name="f58" fmla="val 1547876"/>
              <a:gd name="f59" fmla="val 1124368"/>
              <a:gd name="f60" fmla="val 1548638"/>
              <a:gd name="f61" fmla="val 1125092"/>
              <a:gd name="f62" fmla="val 2967126"/>
              <a:gd name="f63" fmla="val 20974"/>
            </a:gdLst>
            <a:ahLst/>
            <a:cxnLst>
              <a:cxn ang="3cd4">
                <a:pos x="hc" y="t"/>
              </a:cxn>
              <a:cxn ang="0">
                <a:pos x="r" y="vc"/>
              </a:cxn>
              <a:cxn ang="cd4">
                <a:pos x="hc" y="b"/>
              </a:cxn>
              <a:cxn ang="cd2">
                <a:pos x="l" y="vc"/>
              </a:cxn>
            </a:cxnLst>
            <a:rect l="l" t="t" r="r" b="b"/>
            <a:pathLst>
              <a:path w="2967355" h="2330450">
                <a:moveTo>
                  <a:pt x="f1" y="f2"/>
                </a:moveTo>
                <a:lnTo>
                  <a:pt x="f3" y="f4"/>
                </a:lnTo>
                <a:lnTo>
                  <a:pt x="f5" y="f6"/>
                </a:lnTo>
                <a:lnTo>
                  <a:pt x="f7" y="f8"/>
                </a:lnTo>
                <a:lnTo>
                  <a:pt x="f9" y="f10"/>
                </a:lnTo>
                <a:lnTo>
                  <a:pt x="f11" y="f12"/>
                </a:lnTo>
                <a:lnTo>
                  <a:pt x="f0" y="f13"/>
                </a:lnTo>
                <a:lnTo>
                  <a:pt x="f14" y="f15"/>
                </a:lnTo>
                <a:lnTo>
                  <a:pt x="f0" y="f16"/>
                </a:lnTo>
                <a:lnTo>
                  <a:pt x="f14" y="f17"/>
                </a:lnTo>
                <a:lnTo>
                  <a:pt x="f0" y="f18"/>
                </a:lnTo>
                <a:lnTo>
                  <a:pt x="f19" y="f20"/>
                </a:lnTo>
                <a:lnTo>
                  <a:pt x="f21" y="f22"/>
                </a:lnTo>
                <a:lnTo>
                  <a:pt x="f23" y="f24"/>
                </a:lnTo>
                <a:lnTo>
                  <a:pt x="f25" y="f26"/>
                </a:lnTo>
                <a:lnTo>
                  <a:pt x="f27" y="f28"/>
                </a:lnTo>
                <a:lnTo>
                  <a:pt x="f29" y="f22"/>
                </a:lnTo>
                <a:lnTo>
                  <a:pt x="f30" y="f31"/>
                </a:lnTo>
                <a:lnTo>
                  <a:pt x="f32" y="f24"/>
                </a:lnTo>
                <a:lnTo>
                  <a:pt x="f33" y="f31"/>
                </a:lnTo>
                <a:lnTo>
                  <a:pt x="f34" y="f35"/>
                </a:lnTo>
                <a:lnTo>
                  <a:pt x="f36" y="f37"/>
                </a:lnTo>
                <a:lnTo>
                  <a:pt x="f1" y="f2"/>
                </a:lnTo>
              </a:path>
              <a:path w="2967355" h="2330450">
                <a:moveTo>
                  <a:pt x="f38" y="f39"/>
                </a:moveTo>
                <a:lnTo>
                  <a:pt x="f40" y="f41"/>
                </a:lnTo>
                <a:lnTo>
                  <a:pt x="f42" y="f43"/>
                </a:lnTo>
                <a:lnTo>
                  <a:pt x="f44" y="f45"/>
                </a:lnTo>
                <a:lnTo>
                  <a:pt x="f46" y="f47"/>
                </a:lnTo>
                <a:lnTo>
                  <a:pt x="f48" y="f49"/>
                </a:lnTo>
                <a:lnTo>
                  <a:pt x="f50" y="f51"/>
                </a:lnTo>
                <a:lnTo>
                  <a:pt x="f52" y="f53"/>
                </a:lnTo>
                <a:lnTo>
                  <a:pt x="f54" y="f55"/>
                </a:lnTo>
                <a:lnTo>
                  <a:pt x="f56" y="f57"/>
                </a:lnTo>
                <a:lnTo>
                  <a:pt x="f58" y="f59"/>
                </a:lnTo>
                <a:lnTo>
                  <a:pt x="f60" y="f61"/>
                </a:lnTo>
                <a:lnTo>
                  <a:pt x="f62" y="f63"/>
                </a:lnTo>
              </a:path>
              <a:path w="2967355" h="2330450">
                <a:moveTo>
                  <a:pt x="f62" y="f0"/>
                </a:moveTo>
                <a:lnTo>
                  <a:pt x="f38" y="f39"/>
                </a:lnTo>
              </a:path>
            </a:pathLst>
          </a:custGeom>
          <a:noFill/>
          <a:ln w="3240">
            <a:solidFill>
              <a:srgbClr val="FFFFFF"/>
            </a:solidFill>
            <a:prstDash val="solid"/>
          </a:ln>
        </p:spPr>
        <p:txBody>
          <a:bodyPr vert="horz" wrap="square" lIns="0" tIns="0" rIns="0" bIns="0" anchor="t" anchorCtr="0" compatLnSpc="0">
            <a:noAutofit/>
          </a:bodyPr>
          <a:lstStyle/>
          <a:p>
            <a:pPr marL="0" marR="0" lvl="0" indent="0" rtl="0" hangingPunct="0">
              <a:lnSpc>
                <a:spcPct val="100000"/>
              </a:lnSpc>
              <a:spcBef>
                <a:spcPts val="0"/>
              </a:spcBef>
              <a:spcAft>
                <a:spcPts val="0"/>
              </a:spcAft>
              <a:buNone/>
              <a:tabLst/>
            </a:pPr>
            <a:endParaRPr lang="en-IN" sz="1800" b="0" i="0" u="none" strike="noStrike" kern="1200">
              <a:ln>
                <a:noFill/>
              </a:ln>
              <a:latin typeface="Arial" pitchFamily="18"/>
              <a:ea typeface="Microsoft YaHei" pitchFamily="2"/>
              <a:cs typeface="Lucida Sans" pitchFamily="2"/>
            </a:endParaRPr>
          </a:p>
        </p:txBody>
      </p:sp>
      <p:sp>
        <p:nvSpPr>
          <p:cNvPr id="12" name="bg object 25"/>
          <p:cNvSpPr/>
          <p:nvPr/>
        </p:nvSpPr>
        <p:spPr>
          <a:xfrm>
            <a:off x="15627240" y="8215560"/>
            <a:ext cx="2660760" cy="2071800"/>
          </a:xfrm>
          <a:custGeom>
            <a:avLst/>
            <a:gdLst>
              <a:gd name="f0" fmla="val 0"/>
              <a:gd name="f1" fmla="val 2660822"/>
              <a:gd name="f2" fmla="val 2071476"/>
              <a:gd name="f3" fmla="val 28370"/>
              <a:gd name="f4" fmla="val 22084"/>
            </a:gdLst>
            <a:ahLst/>
            <a:cxnLst>
              <a:cxn ang="3cd4">
                <a:pos x="hc" y="t"/>
              </a:cxn>
              <a:cxn ang="0">
                <a:pos x="r" y="vc"/>
              </a:cxn>
              <a:cxn ang="cd4">
                <a:pos x="hc" y="b"/>
              </a:cxn>
              <a:cxn ang="cd2">
                <a:pos x="l" y="vc"/>
              </a:cxn>
            </a:cxnLst>
            <a:rect l="l" t="t" r="r" b="b"/>
            <a:pathLst>
              <a:path w="2661284" h="2072004">
                <a:moveTo>
                  <a:pt x="f1" y="f0"/>
                </a:moveTo>
                <a:lnTo>
                  <a:pt x="f0" y="f2"/>
                </a:lnTo>
                <a:lnTo>
                  <a:pt x="f3" y="f2"/>
                </a:lnTo>
                <a:lnTo>
                  <a:pt x="f1" y="f4"/>
                </a:lnTo>
                <a:lnTo>
                  <a:pt x="f1" y="f0"/>
                </a:lnTo>
                <a:close/>
              </a:path>
            </a:pathLst>
          </a:custGeom>
          <a:solidFill>
            <a:srgbClr val="4C2A13">
              <a:alpha val="39000"/>
            </a:srgbClr>
          </a:solidFill>
          <a:ln>
            <a:noFill/>
            <a:prstDash val="solid"/>
          </a:ln>
        </p:spPr>
        <p:txBody>
          <a:bodyPr vert="horz" wrap="square" lIns="0" tIns="0" rIns="0" bIns="0" anchor="t" anchorCtr="0" compatLnSpc="0">
            <a:noAutofit/>
          </a:bodyPr>
          <a:lstStyle/>
          <a:p>
            <a:pPr marL="0" marR="0" lvl="0" indent="0" rtl="0" hangingPunct="0">
              <a:lnSpc>
                <a:spcPct val="100000"/>
              </a:lnSpc>
              <a:spcBef>
                <a:spcPts val="0"/>
              </a:spcBef>
              <a:spcAft>
                <a:spcPts val="0"/>
              </a:spcAft>
              <a:buNone/>
              <a:tabLst/>
            </a:pPr>
            <a:endParaRPr lang="en-IN" sz="1800" b="0" i="0" u="none" strike="noStrike" kern="1200">
              <a:ln>
                <a:noFill/>
              </a:ln>
              <a:latin typeface="Arial" pitchFamily="18"/>
              <a:ea typeface="Microsoft YaHei" pitchFamily="2"/>
              <a:cs typeface="Lucida Sans" pitchFamily="2"/>
            </a:endParaRPr>
          </a:p>
        </p:txBody>
      </p:sp>
      <p:sp>
        <p:nvSpPr>
          <p:cNvPr id="13" name="bg object 26"/>
          <p:cNvSpPr/>
          <p:nvPr/>
        </p:nvSpPr>
        <p:spPr>
          <a:xfrm>
            <a:off x="15627240" y="8215560"/>
            <a:ext cx="2660760" cy="2071800"/>
          </a:xfrm>
          <a:custGeom>
            <a:avLst/>
            <a:gdLst>
              <a:gd name="f0" fmla="val 0"/>
              <a:gd name="f1" fmla="val 28369"/>
              <a:gd name="f2" fmla="val 2071522"/>
              <a:gd name="f3" fmla="val 2660940"/>
              <a:gd name="f4" fmla="val 22083"/>
            </a:gdLst>
            <a:ahLst/>
            <a:cxnLst>
              <a:cxn ang="3cd4">
                <a:pos x="hc" y="t"/>
              </a:cxn>
              <a:cxn ang="0">
                <a:pos x="r" y="vc"/>
              </a:cxn>
              <a:cxn ang="cd4">
                <a:pos x="hc" y="b"/>
              </a:cxn>
              <a:cxn ang="cd2">
                <a:pos x="l" y="vc"/>
              </a:cxn>
            </a:cxnLst>
            <a:rect l="l" t="t" r="r" b="b"/>
            <a:pathLst>
              <a:path w="2661284" h="2072004">
                <a:moveTo>
                  <a:pt x="f1" y="f2"/>
                </a:moveTo>
                <a:lnTo>
                  <a:pt x="f3" y="f4"/>
                </a:lnTo>
              </a:path>
              <a:path w="2661284" h="2072004">
                <a:moveTo>
                  <a:pt x="f3" y="f0"/>
                </a:moveTo>
                <a:lnTo>
                  <a:pt x="f0" y="f2"/>
                </a:lnTo>
              </a:path>
            </a:pathLst>
          </a:custGeom>
          <a:noFill/>
          <a:ln w="3240">
            <a:solidFill>
              <a:srgbClr val="FFFFFF"/>
            </a:solidFill>
            <a:prstDash val="solid"/>
          </a:ln>
        </p:spPr>
        <p:txBody>
          <a:bodyPr vert="horz" wrap="square" lIns="0" tIns="0" rIns="0" bIns="0" anchor="t" anchorCtr="0" compatLnSpc="0">
            <a:noAutofit/>
          </a:bodyPr>
          <a:lstStyle/>
          <a:p>
            <a:pPr marL="0" marR="0" lvl="0" indent="0" rtl="0" hangingPunct="0">
              <a:lnSpc>
                <a:spcPct val="100000"/>
              </a:lnSpc>
              <a:spcBef>
                <a:spcPts val="0"/>
              </a:spcBef>
              <a:spcAft>
                <a:spcPts val="0"/>
              </a:spcAft>
              <a:buNone/>
              <a:tabLst/>
            </a:pPr>
            <a:endParaRPr lang="en-IN" sz="1800" b="0" i="0" u="none" strike="noStrike" kern="1200">
              <a:ln>
                <a:noFill/>
              </a:ln>
              <a:latin typeface="Arial" pitchFamily="18"/>
              <a:ea typeface="Microsoft YaHei" pitchFamily="2"/>
              <a:cs typeface="Lucida Sans" pitchFamily="2"/>
            </a:endParaRPr>
          </a:p>
        </p:txBody>
      </p:sp>
      <p:sp>
        <p:nvSpPr>
          <p:cNvPr id="14" name="bg object 27"/>
          <p:cNvSpPr/>
          <p:nvPr/>
        </p:nvSpPr>
        <p:spPr>
          <a:xfrm>
            <a:off x="16194239" y="8656920"/>
            <a:ext cx="2093760" cy="1630440"/>
          </a:xfrm>
          <a:custGeom>
            <a:avLst/>
            <a:gdLst>
              <a:gd name="f0" fmla="val 0"/>
              <a:gd name="f1" fmla="val 2093956"/>
              <a:gd name="f2" fmla="val 1630170"/>
              <a:gd name="f3" fmla="val 27344"/>
              <a:gd name="f4" fmla="val 21105"/>
            </a:gdLst>
            <a:ahLst/>
            <a:cxnLst>
              <a:cxn ang="3cd4">
                <a:pos x="hc" y="t"/>
              </a:cxn>
              <a:cxn ang="0">
                <a:pos x="r" y="vc"/>
              </a:cxn>
              <a:cxn ang="cd4">
                <a:pos x="hc" y="b"/>
              </a:cxn>
              <a:cxn ang="cd2">
                <a:pos x="l" y="vc"/>
              </a:cxn>
            </a:cxnLst>
            <a:rect l="l" t="t" r="r" b="b"/>
            <a:pathLst>
              <a:path w="2094230" h="1630679">
                <a:moveTo>
                  <a:pt x="f1" y="f0"/>
                </a:moveTo>
                <a:lnTo>
                  <a:pt x="f0" y="f2"/>
                </a:lnTo>
                <a:lnTo>
                  <a:pt x="f3" y="f2"/>
                </a:lnTo>
                <a:lnTo>
                  <a:pt x="f1" y="f4"/>
                </a:lnTo>
                <a:lnTo>
                  <a:pt x="f1" y="f0"/>
                </a:lnTo>
                <a:close/>
              </a:path>
            </a:pathLst>
          </a:custGeom>
          <a:solidFill>
            <a:srgbClr val="4C2A13">
              <a:alpha val="39000"/>
            </a:srgbClr>
          </a:solidFill>
          <a:ln>
            <a:noFill/>
            <a:prstDash val="solid"/>
          </a:ln>
        </p:spPr>
        <p:txBody>
          <a:bodyPr vert="horz" wrap="square" lIns="0" tIns="0" rIns="0" bIns="0" anchor="t" anchorCtr="0" compatLnSpc="0">
            <a:noAutofit/>
          </a:bodyPr>
          <a:lstStyle/>
          <a:p>
            <a:pPr marL="0" marR="0" lvl="0" indent="0" rtl="0" hangingPunct="0">
              <a:lnSpc>
                <a:spcPct val="100000"/>
              </a:lnSpc>
              <a:spcBef>
                <a:spcPts val="0"/>
              </a:spcBef>
              <a:spcAft>
                <a:spcPts val="0"/>
              </a:spcAft>
              <a:buNone/>
              <a:tabLst/>
            </a:pPr>
            <a:endParaRPr lang="en-IN" sz="1800" b="0" i="0" u="none" strike="noStrike" kern="1200">
              <a:ln>
                <a:noFill/>
              </a:ln>
              <a:latin typeface="Arial" pitchFamily="18"/>
              <a:ea typeface="Microsoft YaHei" pitchFamily="2"/>
              <a:cs typeface="Lucida Sans" pitchFamily="2"/>
            </a:endParaRPr>
          </a:p>
        </p:txBody>
      </p:sp>
      <p:sp>
        <p:nvSpPr>
          <p:cNvPr id="15" name="bg object 28"/>
          <p:cNvSpPr/>
          <p:nvPr/>
        </p:nvSpPr>
        <p:spPr>
          <a:xfrm>
            <a:off x="16194239" y="8656920"/>
            <a:ext cx="2093760" cy="1630440"/>
          </a:xfrm>
          <a:custGeom>
            <a:avLst/>
            <a:gdLst>
              <a:gd name="f0" fmla="val 0"/>
              <a:gd name="f1" fmla="val 27342"/>
              <a:gd name="f2" fmla="val 1630167"/>
              <a:gd name="f3" fmla="val 2093956"/>
              <a:gd name="f4" fmla="val 21098"/>
            </a:gdLst>
            <a:ahLst/>
            <a:cxnLst>
              <a:cxn ang="3cd4">
                <a:pos x="hc" y="t"/>
              </a:cxn>
              <a:cxn ang="0">
                <a:pos x="r" y="vc"/>
              </a:cxn>
              <a:cxn ang="cd4">
                <a:pos x="hc" y="b"/>
              </a:cxn>
              <a:cxn ang="cd2">
                <a:pos x="l" y="vc"/>
              </a:cxn>
            </a:cxnLst>
            <a:rect l="l" t="t" r="r" b="b"/>
            <a:pathLst>
              <a:path w="2094230" h="1630679">
                <a:moveTo>
                  <a:pt x="f1" y="f2"/>
                </a:moveTo>
                <a:lnTo>
                  <a:pt x="f3" y="f4"/>
                </a:lnTo>
              </a:path>
              <a:path w="2094230" h="1630679">
                <a:moveTo>
                  <a:pt x="f3" y="f0"/>
                </a:moveTo>
                <a:lnTo>
                  <a:pt x="f0" y="f2"/>
                </a:lnTo>
              </a:path>
            </a:pathLst>
          </a:custGeom>
          <a:noFill/>
          <a:ln w="3240">
            <a:solidFill>
              <a:srgbClr val="FFFFFF"/>
            </a:solidFill>
            <a:prstDash val="solid"/>
          </a:ln>
        </p:spPr>
        <p:txBody>
          <a:bodyPr vert="horz" wrap="square" lIns="0" tIns="0" rIns="0" bIns="0" anchor="t" anchorCtr="0" compatLnSpc="0">
            <a:noAutofit/>
          </a:bodyPr>
          <a:lstStyle/>
          <a:p>
            <a:pPr marL="0" marR="0" lvl="0" indent="0" rtl="0" hangingPunct="0">
              <a:lnSpc>
                <a:spcPct val="100000"/>
              </a:lnSpc>
              <a:spcBef>
                <a:spcPts val="0"/>
              </a:spcBef>
              <a:spcAft>
                <a:spcPts val="0"/>
              </a:spcAft>
              <a:buNone/>
              <a:tabLst/>
            </a:pPr>
            <a:endParaRPr lang="en-IN" sz="1800" b="0" i="0" u="none" strike="noStrike" kern="1200">
              <a:ln>
                <a:noFill/>
              </a:ln>
              <a:latin typeface="Arial" pitchFamily="18"/>
              <a:ea typeface="Microsoft YaHei" pitchFamily="2"/>
              <a:cs typeface="Lucida Sans" pitchFamily="2"/>
            </a:endParaRPr>
          </a:p>
        </p:txBody>
      </p:sp>
      <p:sp>
        <p:nvSpPr>
          <p:cNvPr id="16" name="bg object 29"/>
          <p:cNvSpPr/>
          <p:nvPr/>
        </p:nvSpPr>
        <p:spPr>
          <a:xfrm>
            <a:off x="16761240" y="9098280"/>
            <a:ext cx="1526760" cy="1188360"/>
          </a:xfrm>
          <a:custGeom>
            <a:avLst/>
            <a:gdLst>
              <a:gd name="f0" fmla="val 0"/>
              <a:gd name="f1" fmla="val 1526803"/>
              <a:gd name="f2" fmla="val 1188632"/>
              <a:gd name="f3" fmla="val 28368"/>
              <a:gd name="f4" fmla="val 22083"/>
            </a:gdLst>
            <a:ahLst/>
            <a:cxnLst>
              <a:cxn ang="3cd4">
                <a:pos x="hc" y="t"/>
              </a:cxn>
              <a:cxn ang="0">
                <a:pos x="r" y="vc"/>
              </a:cxn>
              <a:cxn ang="cd4">
                <a:pos x="hc" y="b"/>
              </a:cxn>
              <a:cxn ang="cd2">
                <a:pos x="l" y="vc"/>
              </a:cxn>
            </a:cxnLst>
            <a:rect l="l" t="t" r="r" b="b"/>
            <a:pathLst>
              <a:path w="1527175" h="1188720">
                <a:moveTo>
                  <a:pt x="f1" y="f0"/>
                </a:moveTo>
                <a:lnTo>
                  <a:pt x="f0" y="f2"/>
                </a:lnTo>
                <a:lnTo>
                  <a:pt x="f3" y="f2"/>
                </a:lnTo>
                <a:lnTo>
                  <a:pt x="f1" y="f4"/>
                </a:lnTo>
                <a:lnTo>
                  <a:pt x="f1" y="f0"/>
                </a:lnTo>
                <a:close/>
              </a:path>
            </a:pathLst>
          </a:custGeom>
          <a:solidFill>
            <a:srgbClr val="4C2A13">
              <a:alpha val="39000"/>
            </a:srgbClr>
          </a:solidFill>
          <a:ln>
            <a:noFill/>
            <a:prstDash val="solid"/>
          </a:ln>
        </p:spPr>
        <p:txBody>
          <a:bodyPr vert="horz" wrap="square" lIns="0" tIns="0" rIns="0" bIns="0" anchor="t" anchorCtr="0" compatLnSpc="0">
            <a:noAutofit/>
          </a:bodyPr>
          <a:lstStyle/>
          <a:p>
            <a:pPr marL="0" marR="0" lvl="0" indent="0" rtl="0" hangingPunct="0">
              <a:lnSpc>
                <a:spcPct val="100000"/>
              </a:lnSpc>
              <a:spcBef>
                <a:spcPts val="0"/>
              </a:spcBef>
              <a:spcAft>
                <a:spcPts val="0"/>
              </a:spcAft>
              <a:buNone/>
              <a:tabLst/>
            </a:pPr>
            <a:endParaRPr lang="en-IN" sz="1800" b="0" i="0" u="none" strike="noStrike" kern="1200">
              <a:ln>
                <a:noFill/>
              </a:ln>
              <a:latin typeface="Arial" pitchFamily="18"/>
              <a:ea typeface="Microsoft YaHei" pitchFamily="2"/>
              <a:cs typeface="Lucida Sans" pitchFamily="2"/>
            </a:endParaRPr>
          </a:p>
        </p:txBody>
      </p:sp>
      <p:sp>
        <p:nvSpPr>
          <p:cNvPr id="17" name="bg object 30"/>
          <p:cNvSpPr/>
          <p:nvPr/>
        </p:nvSpPr>
        <p:spPr>
          <a:xfrm>
            <a:off x="16761240" y="9098280"/>
            <a:ext cx="1526760" cy="1188360"/>
          </a:xfrm>
          <a:custGeom>
            <a:avLst/>
            <a:gdLst>
              <a:gd name="f0" fmla="val 0"/>
              <a:gd name="f1" fmla="val 28369"/>
              <a:gd name="f2" fmla="val 1188630"/>
              <a:gd name="f3" fmla="val 1526803"/>
              <a:gd name="f4" fmla="val 22084"/>
            </a:gdLst>
            <a:ahLst/>
            <a:cxnLst>
              <a:cxn ang="3cd4">
                <a:pos x="hc" y="t"/>
              </a:cxn>
              <a:cxn ang="0">
                <a:pos x="r" y="vc"/>
              </a:cxn>
              <a:cxn ang="cd4">
                <a:pos x="hc" y="b"/>
              </a:cxn>
              <a:cxn ang="cd2">
                <a:pos x="l" y="vc"/>
              </a:cxn>
            </a:cxnLst>
            <a:rect l="l" t="t" r="r" b="b"/>
            <a:pathLst>
              <a:path w="1527175" h="1188720">
                <a:moveTo>
                  <a:pt x="f1" y="f2"/>
                </a:moveTo>
                <a:lnTo>
                  <a:pt x="f3" y="f4"/>
                </a:lnTo>
              </a:path>
              <a:path w="1527175" h="1188720">
                <a:moveTo>
                  <a:pt x="f3" y="f0"/>
                </a:moveTo>
                <a:lnTo>
                  <a:pt x="f0" y="f2"/>
                </a:lnTo>
              </a:path>
            </a:pathLst>
          </a:custGeom>
          <a:noFill/>
          <a:ln w="3240">
            <a:solidFill>
              <a:srgbClr val="FFFFFF"/>
            </a:solidFill>
            <a:prstDash val="solid"/>
          </a:ln>
        </p:spPr>
        <p:txBody>
          <a:bodyPr vert="horz" wrap="square" lIns="0" tIns="0" rIns="0" bIns="0" anchor="t" anchorCtr="0" compatLnSpc="0">
            <a:noAutofit/>
          </a:bodyPr>
          <a:lstStyle/>
          <a:p>
            <a:pPr marL="0" marR="0" lvl="0" indent="0" rtl="0" hangingPunct="0">
              <a:lnSpc>
                <a:spcPct val="100000"/>
              </a:lnSpc>
              <a:spcBef>
                <a:spcPts val="0"/>
              </a:spcBef>
              <a:spcAft>
                <a:spcPts val="0"/>
              </a:spcAft>
              <a:buNone/>
              <a:tabLst/>
            </a:pPr>
            <a:endParaRPr lang="en-IN" sz="1800" b="0" i="0" u="none" strike="noStrike" kern="1200">
              <a:ln>
                <a:noFill/>
              </a:ln>
              <a:latin typeface="Arial" pitchFamily="18"/>
              <a:ea typeface="Microsoft YaHei" pitchFamily="2"/>
              <a:cs typeface="Lucida Sans" pitchFamily="2"/>
            </a:endParaRPr>
          </a:p>
        </p:txBody>
      </p:sp>
      <p:sp>
        <p:nvSpPr>
          <p:cNvPr id="18" name="bg object 31"/>
          <p:cNvSpPr/>
          <p:nvPr/>
        </p:nvSpPr>
        <p:spPr>
          <a:xfrm>
            <a:off x="17328240" y="9540000"/>
            <a:ext cx="959760" cy="746999"/>
          </a:xfrm>
          <a:custGeom>
            <a:avLst/>
            <a:gdLst>
              <a:gd name="f0" fmla="val 0"/>
              <a:gd name="f1" fmla="val 959649"/>
              <a:gd name="f2" fmla="val 747098"/>
              <a:gd name="f3" fmla="val 27228"/>
              <a:gd name="f4" fmla="val 21098"/>
            </a:gdLst>
            <a:ahLst/>
            <a:cxnLst>
              <a:cxn ang="3cd4">
                <a:pos x="hc" y="t"/>
              </a:cxn>
              <a:cxn ang="0">
                <a:pos x="r" y="vc"/>
              </a:cxn>
              <a:cxn ang="cd4">
                <a:pos x="hc" y="b"/>
              </a:cxn>
              <a:cxn ang="cd2">
                <a:pos x="l" y="vc"/>
              </a:cxn>
            </a:cxnLst>
            <a:rect l="l" t="t" r="r" b="b"/>
            <a:pathLst>
              <a:path w="960119" h="747395">
                <a:moveTo>
                  <a:pt x="f1" y="f0"/>
                </a:moveTo>
                <a:lnTo>
                  <a:pt x="f0" y="f2"/>
                </a:lnTo>
                <a:lnTo>
                  <a:pt x="f3" y="f2"/>
                </a:lnTo>
                <a:lnTo>
                  <a:pt x="f1" y="f4"/>
                </a:lnTo>
                <a:lnTo>
                  <a:pt x="f1" y="f0"/>
                </a:lnTo>
                <a:close/>
              </a:path>
            </a:pathLst>
          </a:custGeom>
          <a:solidFill>
            <a:srgbClr val="4C2A13">
              <a:alpha val="39000"/>
            </a:srgbClr>
          </a:solidFill>
          <a:ln>
            <a:noFill/>
            <a:prstDash val="solid"/>
          </a:ln>
        </p:spPr>
        <p:txBody>
          <a:bodyPr vert="horz" wrap="square" lIns="0" tIns="0" rIns="0" bIns="0" anchor="t" anchorCtr="0" compatLnSpc="0">
            <a:noAutofit/>
          </a:bodyPr>
          <a:lstStyle/>
          <a:p>
            <a:pPr marL="0" marR="0" lvl="0" indent="0" rtl="0" hangingPunct="0">
              <a:lnSpc>
                <a:spcPct val="100000"/>
              </a:lnSpc>
              <a:spcBef>
                <a:spcPts val="0"/>
              </a:spcBef>
              <a:spcAft>
                <a:spcPts val="0"/>
              </a:spcAft>
              <a:buNone/>
              <a:tabLst/>
            </a:pPr>
            <a:endParaRPr lang="en-IN" sz="1800" b="0" i="0" u="none" strike="noStrike" kern="1200">
              <a:ln>
                <a:noFill/>
              </a:ln>
              <a:latin typeface="Arial" pitchFamily="18"/>
              <a:ea typeface="Microsoft YaHei" pitchFamily="2"/>
              <a:cs typeface="Lucida Sans" pitchFamily="2"/>
            </a:endParaRPr>
          </a:p>
        </p:txBody>
      </p:sp>
      <p:sp>
        <p:nvSpPr>
          <p:cNvPr id="19" name="bg object 32"/>
          <p:cNvSpPr/>
          <p:nvPr/>
        </p:nvSpPr>
        <p:spPr>
          <a:xfrm>
            <a:off x="17328240" y="9540000"/>
            <a:ext cx="959760" cy="746999"/>
          </a:xfrm>
          <a:custGeom>
            <a:avLst/>
            <a:gdLst>
              <a:gd name="f0" fmla="val 0"/>
              <a:gd name="f1" fmla="val 27229"/>
              <a:gd name="f2" fmla="val 747150"/>
              <a:gd name="f3" fmla="val 959740"/>
              <a:gd name="f4" fmla="val 21098"/>
            </a:gdLst>
            <a:ahLst/>
            <a:cxnLst>
              <a:cxn ang="3cd4">
                <a:pos x="hc" y="t"/>
              </a:cxn>
              <a:cxn ang="0">
                <a:pos x="r" y="vc"/>
              </a:cxn>
              <a:cxn ang="cd4">
                <a:pos x="hc" y="b"/>
              </a:cxn>
              <a:cxn ang="cd2">
                <a:pos x="l" y="vc"/>
              </a:cxn>
            </a:cxnLst>
            <a:rect l="l" t="t" r="r" b="b"/>
            <a:pathLst>
              <a:path w="960119" h="747395">
                <a:moveTo>
                  <a:pt x="f1" y="f2"/>
                </a:moveTo>
                <a:lnTo>
                  <a:pt x="f3" y="f4"/>
                </a:lnTo>
              </a:path>
              <a:path w="960119" h="747395">
                <a:moveTo>
                  <a:pt x="f3" y="f0"/>
                </a:moveTo>
                <a:lnTo>
                  <a:pt x="f0" y="f2"/>
                </a:lnTo>
              </a:path>
            </a:pathLst>
          </a:custGeom>
          <a:noFill/>
          <a:ln w="3240">
            <a:solidFill>
              <a:srgbClr val="FFFFFF"/>
            </a:solidFill>
            <a:prstDash val="solid"/>
          </a:ln>
        </p:spPr>
        <p:txBody>
          <a:bodyPr vert="horz" wrap="square" lIns="0" tIns="0" rIns="0" bIns="0" anchor="t" anchorCtr="0" compatLnSpc="0">
            <a:noAutofit/>
          </a:bodyPr>
          <a:lstStyle/>
          <a:p>
            <a:pPr marL="0" marR="0" lvl="0" indent="0" rtl="0" hangingPunct="0">
              <a:lnSpc>
                <a:spcPct val="100000"/>
              </a:lnSpc>
              <a:spcBef>
                <a:spcPts val="0"/>
              </a:spcBef>
              <a:spcAft>
                <a:spcPts val="0"/>
              </a:spcAft>
              <a:buNone/>
              <a:tabLst/>
            </a:pPr>
            <a:endParaRPr lang="en-IN" sz="1800" b="0" i="0" u="none" strike="noStrike" kern="1200">
              <a:ln>
                <a:noFill/>
              </a:ln>
              <a:latin typeface="Arial" pitchFamily="18"/>
              <a:ea typeface="Microsoft YaHei" pitchFamily="2"/>
              <a:cs typeface="Lucida Sans" pitchFamily="2"/>
            </a:endParaRPr>
          </a:p>
        </p:txBody>
      </p:sp>
      <p:sp>
        <p:nvSpPr>
          <p:cNvPr id="20" name="bg object 33"/>
          <p:cNvSpPr/>
          <p:nvPr/>
        </p:nvSpPr>
        <p:spPr>
          <a:xfrm>
            <a:off x="17895600" y="9981360"/>
            <a:ext cx="392760" cy="305640"/>
          </a:xfrm>
          <a:custGeom>
            <a:avLst/>
            <a:gdLst>
              <a:gd name="f0" fmla="val 0"/>
              <a:gd name="f1" fmla="val 392571"/>
              <a:gd name="f2" fmla="val 305614"/>
              <a:gd name="f3" fmla="val 28364"/>
              <a:gd name="f4" fmla="val 22081"/>
            </a:gdLst>
            <a:ahLst/>
            <a:cxnLst>
              <a:cxn ang="3cd4">
                <a:pos x="hc" y="t"/>
              </a:cxn>
              <a:cxn ang="0">
                <a:pos x="r" y="vc"/>
              </a:cxn>
              <a:cxn ang="cd4">
                <a:pos x="hc" y="b"/>
              </a:cxn>
              <a:cxn ang="cd2">
                <a:pos x="l" y="vc"/>
              </a:cxn>
            </a:cxnLst>
            <a:rect l="l" t="t" r="r" b="b"/>
            <a:pathLst>
              <a:path w="393065" h="306070">
                <a:moveTo>
                  <a:pt x="f1" y="f0"/>
                </a:moveTo>
                <a:lnTo>
                  <a:pt x="f0" y="f2"/>
                </a:lnTo>
                <a:lnTo>
                  <a:pt x="f3" y="f2"/>
                </a:lnTo>
                <a:lnTo>
                  <a:pt x="f1" y="f4"/>
                </a:lnTo>
                <a:lnTo>
                  <a:pt x="f1" y="f0"/>
                </a:lnTo>
                <a:close/>
              </a:path>
            </a:pathLst>
          </a:custGeom>
          <a:solidFill>
            <a:srgbClr val="4C2A13">
              <a:alpha val="39000"/>
            </a:srgbClr>
          </a:solidFill>
          <a:ln>
            <a:noFill/>
            <a:prstDash val="solid"/>
          </a:ln>
        </p:spPr>
        <p:txBody>
          <a:bodyPr vert="horz" wrap="square" lIns="0" tIns="0" rIns="0" bIns="0" anchor="t" anchorCtr="0" compatLnSpc="0">
            <a:noAutofit/>
          </a:bodyPr>
          <a:lstStyle/>
          <a:p>
            <a:pPr marL="0" marR="0" lvl="0" indent="0" rtl="0" hangingPunct="0">
              <a:lnSpc>
                <a:spcPct val="100000"/>
              </a:lnSpc>
              <a:spcBef>
                <a:spcPts val="0"/>
              </a:spcBef>
              <a:spcAft>
                <a:spcPts val="0"/>
              </a:spcAft>
              <a:buNone/>
              <a:tabLst/>
            </a:pPr>
            <a:endParaRPr lang="en-IN" sz="1800" b="0" i="0" u="none" strike="noStrike" kern="1200">
              <a:ln>
                <a:noFill/>
              </a:ln>
              <a:latin typeface="Arial" pitchFamily="18"/>
              <a:ea typeface="Microsoft YaHei" pitchFamily="2"/>
              <a:cs typeface="Lucida Sans" pitchFamily="2"/>
            </a:endParaRPr>
          </a:p>
        </p:txBody>
      </p:sp>
      <p:sp>
        <p:nvSpPr>
          <p:cNvPr id="21" name="bg object 34"/>
          <p:cNvSpPr/>
          <p:nvPr/>
        </p:nvSpPr>
        <p:spPr>
          <a:xfrm>
            <a:off x="17895240" y="9981360"/>
            <a:ext cx="392760" cy="305640"/>
          </a:xfrm>
          <a:custGeom>
            <a:avLst/>
            <a:gdLst>
              <a:gd name="f0" fmla="val 0"/>
              <a:gd name="f1" fmla="val 28364"/>
              <a:gd name="f2" fmla="val 305655"/>
              <a:gd name="f3" fmla="val 392616"/>
              <a:gd name="f4" fmla="val 22081"/>
            </a:gdLst>
            <a:ahLst/>
            <a:cxnLst>
              <a:cxn ang="3cd4">
                <a:pos x="hc" y="t"/>
              </a:cxn>
              <a:cxn ang="0">
                <a:pos x="r" y="vc"/>
              </a:cxn>
              <a:cxn ang="cd4">
                <a:pos x="hc" y="b"/>
              </a:cxn>
              <a:cxn ang="cd2">
                <a:pos x="l" y="vc"/>
              </a:cxn>
            </a:cxnLst>
            <a:rect l="l" t="t" r="r" b="b"/>
            <a:pathLst>
              <a:path w="393065" h="306070">
                <a:moveTo>
                  <a:pt x="f1" y="f2"/>
                </a:moveTo>
                <a:lnTo>
                  <a:pt x="f3" y="f4"/>
                </a:lnTo>
              </a:path>
              <a:path w="393065" h="306070">
                <a:moveTo>
                  <a:pt x="f3" y="f0"/>
                </a:moveTo>
                <a:lnTo>
                  <a:pt x="f0" y="f2"/>
                </a:lnTo>
              </a:path>
            </a:pathLst>
          </a:custGeom>
          <a:noFill/>
          <a:ln w="3240">
            <a:solidFill>
              <a:srgbClr val="FFFFFF"/>
            </a:solidFill>
            <a:prstDash val="solid"/>
          </a:ln>
        </p:spPr>
        <p:txBody>
          <a:bodyPr vert="horz" wrap="square" lIns="0" tIns="0" rIns="0" bIns="0" anchor="t" anchorCtr="0" compatLnSpc="0">
            <a:noAutofit/>
          </a:bodyPr>
          <a:lstStyle/>
          <a:p>
            <a:pPr marL="0" marR="0" lvl="0" indent="0" rtl="0" hangingPunct="0">
              <a:lnSpc>
                <a:spcPct val="100000"/>
              </a:lnSpc>
              <a:spcBef>
                <a:spcPts val="0"/>
              </a:spcBef>
              <a:spcAft>
                <a:spcPts val="0"/>
              </a:spcAft>
              <a:buNone/>
              <a:tabLst/>
            </a:pPr>
            <a:endParaRPr lang="en-IN" sz="1800" b="0" i="0" u="none" strike="noStrike" kern="1200">
              <a:ln>
                <a:noFill/>
              </a:ln>
              <a:latin typeface="Arial" pitchFamily="18"/>
              <a:ea typeface="Microsoft YaHei" pitchFamily="2"/>
              <a:cs typeface="Lucida Sans" pitchFamily="2"/>
            </a:endParaRPr>
          </a:p>
        </p:txBody>
      </p:sp>
      <p:sp>
        <p:nvSpPr>
          <p:cNvPr id="22" name="bg object 35"/>
          <p:cNvSpPr/>
          <p:nvPr/>
        </p:nvSpPr>
        <p:spPr>
          <a:xfrm>
            <a:off x="0" y="0"/>
            <a:ext cx="3982320" cy="3292200"/>
          </a:xfrm>
          <a:custGeom>
            <a:avLst/>
            <a:gdLst>
              <a:gd name="f0" fmla="val 0"/>
              <a:gd name="f1" fmla="val 3982219"/>
              <a:gd name="f2" fmla="val 3292411"/>
              <a:gd name="f3" fmla="val 30941"/>
              <a:gd name="f4" fmla="val 3278110"/>
              <a:gd name="f5" fmla="val 33104"/>
              <a:gd name="f6" fmla="val 3276675"/>
              <a:gd name="f7" fmla="val 61183"/>
              <a:gd name="f8" fmla="val 3266591"/>
              <a:gd name="f9" fmla="val 67540"/>
              <a:gd name="f10" fmla="val 3265560"/>
              <a:gd name="f11" fmla="val 90700"/>
              <a:gd name="f12" fmla="val 3255072"/>
              <a:gd name="f13" fmla="val 92863"/>
              <a:gd name="f14" fmla="val 3253637"/>
              <a:gd name="f15" fmla="val 109748"/>
              <a:gd name="f16" fmla="val 3229078"/>
              <a:gd name="f17" fmla="val 117252"/>
              <a:gd name="f18" fmla="val 3193247"/>
              <a:gd name="f19" fmla="val 118681"/>
              <a:gd name="f20" fmla="val 3149451"/>
              <a:gd name="f21" fmla="val 117341"/>
              <a:gd name="f22" fmla="val 3100996"/>
              <a:gd name="f23" fmla="val 115587"/>
              <a:gd name="f24" fmla="val 3053339"/>
              <a:gd name="f25" fmla="val 116802"/>
              <a:gd name="f26" fmla="val 3009192"/>
              <a:gd name="f27" fmla="val 124227"/>
              <a:gd name="f28" fmla="val 2972607"/>
              <a:gd name="f29" fmla="val 141103"/>
              <a:gd name="f30" fmla="val 2947631"/>
              <a:gd name="f31" fmla="val 142542"/>
              <a:gd name="f32" fmla="val 2946919"/>
              <a:gd name="f33" fmla="val 143981"/>
              <a:gd name="f34" fmla="val 2945484"/>
              <a:gd name="f35" fmla="val 185741"/>
              <a:gd name="f36" fmla="val 2920451"/>
              <a:gd name="f37" fmla="val 229229"/>
              <a:gd name="f38" fmla="val 2901296"/>
              <a:gd name="f39" fmla="val 273581"/>
              <a:gd name="f40" fmla="val 2887672"/>
              <a:gd name="f41" fmla="val 317932"/>
              <a:gd name="f42" fmla="val 2879234"/>
              <a:gd name="f43" fmla="val 361419"/>
              <a:gd name="f44" fmla="val 2875634"/>
              <a:gd name="f45" fmla="val 403272"/>
              <a:gd name="f46" fmla="val 2874380"/>
              <a:gd name="f47" fmla="val 424500"/>
              <a:gd name="f48" fmla="val 2871795"/>
              <a:gd name="f49" fmla="val 466112"/>
              <a:gd name="f50" fmla="val 2854014"/>
              <a:gd name="f51" fmla="val 496419"/>
              <a:gd name="f52" fmla="val 2825504"/>
              <a:gd name="f53" fmla="val 511898"/>
              <a:gd name="f54" fmla="val 2796437"/>
              <a:gd name="f55" fmla="val 508456"/>
              <a:gd name="f56" fmla="val 2783464"/>
              <a:gd name="f57" fmla="val 504878"/>
              <a:gd name="f58" fmla="val 2770426"/>
              <a:gd name="f59" fmla="val 501572"/>
              <a:gd name="f60" fmla="val 2757252"/>
              <a:gd name="f61" fmla="val 498941"/>
              <a:gd name="f62" fmla="val 2743872"/>
              <a:gd name="f63" fmla="val 511495"/>
              <a:gd name="f64" fmla="val 2740398"/>
              <a:gd name="f65" fmla="val 523240"/>
              <a:gd name="f66" fmla="val 2735506"/>
              <a:gd name="f67" fmla="val 573053"/>
              <a:gd name="f68" fmla="val 2693006"/>
              <a:gd name="f69" fmla="val 597298"/>
              <a:gd name="f70" fmla="val 2655682"/>
              <a:gd name="f71" fmla="val 618432"/>
              <a:gd name="f72" fmla="val 2612930"/>
              <a:gd name="f73" fmla="val 637852"/>
              <a:gd name="f74" fmla="val 2567369"/>
              <a:gd name="f75" fmla="val 656958"/>
              <a:gd name="f76" fmla="val 2521620"/>
              <a:gd name="f77" fmla="val 677148"/>
              <a:gd name="f78" fmla="val 2478303"/>
              <a:gd name="f79" fmla="val 699819"/>
              <a:gd name="f80" fmla="val 2440037"/>
              <a:gd name="f81" fmla="val 858936"/>
              <a:gd name="f82" fmla="val 2371648"/>
              <a:gd name="f83" fmla="val 867374"/>
              <a:gd name="f84" fmla="val 2360226"/>
              <a:gd name="f85" fmla="val 899979"/>
              <a:gd name="f86" fmla="val 2327718"/>
              <a:gd name="f87" fmla="val 933728"/>
              <a:gd name="f88" fmla="val 2309810"/>
              <a:gd name="f89" fmla="val 948680"/>
              <a:gd name="f90" fmla="val 2309193"/>
              <a:gd name="f91" fmla="val 964905"/>
              <a:gd name="f92" fmla="val 972382"/>
              <a:gd name="f93" fmla="val 2297413"/>
              <a:gd name="f94" fmla="val 983498"/>
              <a:gd name="f95" fmla="val 2278760"/>
              <a:gd name="f96" fmla="val 994072"/>
              <a:gd name="f97" fmla="val 2260107"/>
              <a:gd name="f98" fmla="val 1004376"/>
              <a:gd name="f99" fmla="val 2241320"/>
              <a:gd name="f100" fmla="val 1042744"/>
              <a:gd name="f101" fmla="val 1102085"/>
              <a:gd name="f102" fmla="val 2227756"/>
              <a:gd name="f103" fmla="val 1138748"/>
              <a:gd name="f104" fmla="val 2204514"/>
              <a:gd name="f105" fmla="val 1156219"/>
              <a:gd name="f106" fmla="val 2150308"/>
              <a:gd name="f107" fmla="val 1150808"/>
              <a:gd name="f108" fmla="val 2123242"/>
              <a:gd name="f109" fmla="val 1141481"/>
              <a:gd name="f110" fmla="val 2097795"/>
              <a:gd name="f111" fmla="val 1131817"/>
              <a:gd name="f112" fmla="val 2073566"/>
              <a:gd name="f113" fmla="val 1132470"/>
              <a:gd name="f114" fmla="val 2046273"/>
              <a:gd name="f115" fmla="val 1145443"/>
              <a:gd name="f116" fmla="val 2003802"/>
              <a:gd name="f117" fmla="val 1166736"/>
              <a:gd name="f118" fmla="val 1953413"/>
              <a:gd name="f119" fmla="val 1192350"/>
              <a:gd name="f120" fmla="val 1902364"/>
              <a:gd name="f121" fmla="val 1218283"/>
              <a:gd name="f122" fmla="val 1857915"/>
              <a:gd name="f123" fmla="val 1240537"/>
              <a:gd name="f124" fmla="val 1827326"/>
              <a:gd name="f125" fmla="val 1238691"/>
              <a:gd name="f126" fmla="val 1823569"/>
              <a:gd name="f127" fmla="val 1274692"/>
              <a:gd name="f128" fmla="val 1792658"/>
              <a:gd name="f129" fmla="val 1327791"/>
              <a:gd name="f130" fmla="val 1769603"/>
              <a:gd name="f131" fmla="val 1346377"/>
              <a:gd name="f132" fmla="val 1766848"/>
              <a:gd name="f133" fmla="val 1364051"/>
              <a:gd name="f134" fmla="val 1377877"/>
              <a:gd name="f135" fmla="val 1764778"/>
              <a:gd name="f136" fmla="val 1393758"/>
              <a:gd name="f137" fmla="val 1759254"/>
              <a:gd name="f138" fmla="val 1408290"/>
              <a:gd name="f139" fmla="val 1750287"/>
              <a:gd name="f140" fmla="val 1411897"/>
              <a:gd name="f141" fmla="val 1748128"/>
              <a:gd name="f142" fmla="val 1435775"/>
              <a:gd name="f143" fmla="val 1702775"/>
              <a:gd name="f144" fmla="val 1439252"/>
              <a:gd name="f145" fmla="val 1688362"/>
              <a:gd name="f146" fmla="val 1443238"/>
              <a:gd name="f147" fmla="val 1679847"/>
              <a:gd name="f148" fmla="val 1499870"/>
              <a:gd name="f149" fmla="val 1633810"/>
              <a:gd name="f150" fmla="val 1533755"/>
              <a:gd name="f151" fmla="val 1616093"/>
              <a:gd name="f152" fmla="val 1573174"/>
              <a:gd name="f153" fmla="val 1599081"/>
              <a:gd name="f154" fmla="val 1599171"/>
              <a:gd name="f155" fmla="val 1593211"/>
              <a:gd name="f156" fmla="val 1654800"/>
              <a:gd name="f157" fmla="val 1577485"/>
              <a:gd name="f158" fmla="val 1716235"/>
              <a:gd name="f159" fmla="val 1556358"/>
              <a:gd name="f160" fmla="val 1759648"/>
              <a:gd name="f161" fmla="val 1534286"/>
              <a:gd name="f162" fmla="val 1762531"/>
              <a:gd name="f163" fmla="val 1532127"/>
              <a:gd name="f164" fmla="val 1764690"/>
              <a:gd name="f165" fmla="val 1530679"/>
              <a:gd name="f166" fmla="val 1765414"/>
              <a:gd name="f167" fmla="val 1529244"/>
              <a:gd name="f168" fmla="val 1784134"/>
              <a:gd name="f169" fmla="val 1796947"/>
              <a:gd name="f170" fmla="val 1507408"/>
              <a:gd name="f171" fmla="val 1806722"/>
              <a:gd name="f172" fmla="val 1473896"/>
              <a:gd name="f173" fmla="val 1817443"/>
              <a:gd name="f174" fmla="val 1439438"/>
              <a:gd name="f175" fmla="val 1833092"/>
              <a:gd name="f176" fmla="val 1414766"/>
              <a:gd name="f177" fmla="val 1838696"/>
              <a:gd name="f178" fmla="val 1409795"/>
              <a:gd name="f179" fmla="val 1849091"/>
              <a:gd name="f180" fmla="val 1399582"/>
              <a:gd name="f181" fmla="val 1854695"/>
              <a:gd name="f182" fmla="val 1394611"/>
              <a:gd name="f183" fmla="val 1859013"/>
              <a:gd name="f184" fmla="val 1391728"/>
              <a:gd name="f185" fmla="val 1861172"/>
              <a:gd name="f186" fmla="val 1391004"/>
              <a:gd name="f187" fmla="val 1880231"/>
              <a:gd name="f188" fmla="val 1388530"/>
              <a:gd name="f189" fmla="val 1992600"/>
              <a:gd name="f190" fmla="val 1992964"/>
              <a:gd name="f191" fmla="val 1388090"/>
              <a:gd name="f192" fmla="val 2011294"/>
              <a:gd name="f193" fmla="val 1344210"/>
              <a:gd name="f194" fmla="val 2016696"/>
              <a:gd name="f195" fmla="val 1306765"/>
              <a:gd name="f196" fmla="val 2036847"/>
              <a:gd name="f197" fmla="val 2065764"/>
              <a:gd name="f198" fmla="val 1277309"/>
              <a:gd name="f199" fmla="val 2070174"/>
              <a:gd name="f200" fmla="val 1251055"/>
              <a:gd name="f201" fmla="val 2068329"/>
              <a:gd name="f202" fmla="val 1218387"/>
              <a:gd name="f203" fmla="val 2069973"/>
              <a:gd name="f204" fmla="val 1201647"/>
              <a:gd name="f205" fmla="val 2091575"/>
              <a:gd name="f206" fmla="val 1167802"/>
              <a:gd name="f207" fmla="val 2114757"/>
              <a:gd name="f208" fmla="val 1159097"/>
              <a:gd name="f209" fmla="val 2122026"/>
              <a:gd name="f210" fmla="val 2123230"/>
              <a:gd name="f211" fmla="val 1146457"/>
              <a:gd name="f212" fmla="val 2128293"/>
              <a:gd name="f213" fmla="val 1131451"/>
              <a:gd name="f214" fmla="val 2136596"/>
              <a:gd name="f215" fmla="val 1116984"/>
              <a:gd name="f216" fmla="val 2147735"/>
              <a:gd name="f217" fmla="val 1103730"/>
              <a:gd name="f218" fmla="val 2182606"/>
              <a:gd name="f219" fmla="val 1098038"/>
              <a:gd name="f220" fmla="val 2235568"/>
              <a:gd name="f221" fmla="val 1079249"/>
              <a:gd name="f222" fmla="val 2290692"/>
              <a:gd name="f223" fmla="val 1061002"/>
              <a:gd name="f224" fmla="val 2332050"/>
              <a:gd name="f225" fmla="val 1056931"/>
              <a:gd name="f226" fmla="val 2330608"/>
              <a:gd name="f227" fmla="val 1025476"/>
              <a:gd name="f228" fmla="val 2349147"/>
              <a:gd name="f229" fmla="val 972150"/>
              <a:gd name="f230" fmla="val 2373359"/>
              <a:gd name="f231" fmla="val 916394"/>
              <a:gd name="f232" fmla="val 2388933"/>
              <a:gd name="f233" fmla="val 877645"/>
              <a:gd name="f234" fmla="val 2430597"/>
              <a:gd name="f235" fmla="val 868316"/>
              <a:gd name="f236" fmla="val 2470445"/>
              <a:gd name="f237" fmla="val 863896"/>
              <a:gd name="f238" fmla="val 2853568"/>
              <a:gd name="f239" fmla="val 831552"/>
              <a:gd name="f240" fmla="val 2918445"/>
              <a:gd name="f241" fmla="val 825218"/>
              <a:gd name="f242" fmla="val 2981142"/>
              <a:gd name="f243" fmla="val 818238"/>
              <a:gd name="f244" fmla="val 3040355"/>
              <a:gd name="f245" fmla="val 810528"/>
              <a:gd name="f246" fmla="val 3094781"/>
              <a:gd name="f247" fmla="val 802006"/>
              <a:gd name="f248" fmla="val 3143115"/>
              <a:gd name="f249" fmla="val 792589"/>
              <a:gd name="f250" fmla="val 3184052"/>
              <a:gd name="f251" fmla="val 782194"/>
              <a:gd name="f252" fmla="val 3238525"/>
              <a:gd name="f253" fmla="val 758138"/>
              <a:gd name="f254" fmla="val 3242132"/>
              <a:gd name="f255" fmla="val 754531"/>
              <a:gd name="f256" fmla="val 3293516"/>
              <a:gd name="f257" fmla="val 723121"/>
              <a:gd name="f258" fmla="val 3318974"/>
              <a:gd name="f259" fmla="val 707854"/>
              <a:gd name="f260" fmla="val 3344367"/>
              <a:gd name="f261" fmla="val 693330"/>
              <a:gd name="f262" fmla="val 3343308"/>
              <a:gd name="f263" fmla="val 668502"/>
              <a:gd name="f264" fmla="val 3357931"/>
              <a:gd name="f265" fmla="val 618303"/>
              <a:gd name="f266" fmla="val 3382276"/>
              <a:gd name="f267" fmla="val 583831"/>
              <a:gd name="f268" fmla="val 3391344"/>
              <a:gd name="f269" fmla="val 572637"/>
              <a:gd name="f270" fmla="val 3399603"/>
              <a:gd name="f271" fmla="val 560769"/>
              <a:gd name="f272" fmla="val 3405568"/>
              <a:gd name="f273" fmla="val 547889"/>
              <a:gd name="f274" fmla="val 3424019"/>
              <a:gd name="f275" fmla="val 517219"/>
              <a:gd name="f276" fmla="val 3459545"/>
              <a:gd name="f277" fmla="val 470996"/>
              <a:gd name="f278" fmla="val 3500533"/>
              <a:gd name="f279" fmla="val 419589"/>
              <a:gd name="f280" fmla="val 3535370"/>
              <a:gd name="f281" fmla="val 373366"/>
              <a:gd name="f282" fmla="val 3552444"/>
              <a:gd name="f283" fmla="val 342695"/>
              <a:gd name="f284" fmla="val 3558350"/>
              <a:gd name="f285" fmla="val 328947"/>
              <a:gd name="f286" fmla="val 3567831"/>
              <a:gd name="f287" fmla="val 315873"/>
              <a:gd name="f288" fmla="val 3579877"/>
              <a:gd name="f289" fmla="val 303608"/>
              <a:gd name="f290" fmla="val 3593477"/>
              <a:gd name="f291" fmla="val 292289"/>
              <a:gd name="f292" fmla="val 3599967"/>
              <a:gd name="f293" fmla="val 287260"/>
              <a:gd name="f294" fmla="val 3606444"/>
              <a:gd name="f295" fmla="val 282929"/>
              <a:gd name="f296" fmla="val 3612921"/>
              <a:gd name="f297" fmla="val 277887"/>
              <a:gd name="f298" fmla="val 3646916"/>
              <a:gd name="f299" fmla="val 255347"/>
              <a:gd name="f300" fmla="val 3703843"/>
              <a:gd name="f301" fmla="val 214310"/>
              <a:gd name="f302" fmla="val 3749800"/>
              <a:gd name="f303" fmla="val 178617"/>
              <a:gd name="f304" fmla="val 3788562"/>
              <a:gd name="f305" fmla="val 146910"/>
              <a:gd name="f306" fmla="val 3823508"/>
              <a:gd name="f307" fmla="val 117255"/>
              <a:gd name="f308" fmla="val 3840891"/>
              <a:gd name="f309" fmla="val 102843"/>
              <a:gd name="f310" fmla="val 3858947"/>
              <a:gd name="f311" fmla="val 88298"/>
              <a:gd name="f312" fmla="val 3877881"/>
              <a:gd name="f313" fmla="val 73417"/>
              <a:gd name="f314" fmla="val 3910068"/>
              <a:gd name="f315" fmla="val 48985"/>
              <a:gd name="f316" fmla="val 3947452"/>
              <a:gd name="f317" fmla="val 22659"/>
              <a:gd name="f318" fmla="val 960457"/>
              <a:gd name="f319" fmla="val 2316199"/>
              <a:gd name="f320" fmla="val 1034696"/>
              <a:gd name="f321" fmla="val 2242379"/>
              <a:gd name="f322" fmla="val 1361723"/>
              <a:gd name="f323" fmla="val 1767197"/>
              <a:gd name="f324" fmla="val 1773326"/>
              <a:gd name="f325" fmla="val 1533562"/>
              <a:gd name="f326" fmla="val 1779092"/>
              <a:gd name="f327" fmla="val 1532851"/>
              <a:gd name="f328" fmla="val 1895913"/>
              <a:gd name="f329" fmla="val 1397667"/>
              <a:gd name="f330" fmla="val 1910785"/>
              <a:gd name="f331" fmla="val 1410855"/>
              <a:gd name="f332" fmla="val 1927415"/>
              <a:gd name="f333" fmla="val 1420532"/>
              <a:gd name="f334" fmla="val 1939202"/>
              <a:gd name="f335" fmla="val 1421305"/>
              <a:gd name="f336" fmla="val 1951532"/>
              <a:gd name="f337" fmla="val 1418636"/>
              <a:gd name="f338" fmla="val 1963862"/>
              <a:gd name="f339" fmla="val 1413134"/>
              <a:gd name="f340" fmla="val 1975650"/>
              <a:gd name="f341" fmla="val 1405406"/>
              <a:gd name="f342" fmla="val 1981959"/>
              <a:gd name="f343" fmla="val 1400175"/>
              <a:gd name="f344" fmla="val 1987799"/>
              <a:gd name="f345" fmla="val 1394335"/>
              <a:gd name="f346" fmla="val 2023239"/>
              <a:gd name="f347" fmla="val 1309411"/>
              <a:gd name="f348" fmla="val 2030730"/>
              <a:gd name="f349" fmla="val 1309018"/>
              <a:gd name="f350" fmla="val 2121814"/>
              <a:gd name="f351" fmla="val 1161325"/>
            </a:gdLst>
            <a:ahLst/>
            <a:cxnLst>
              <a:cxn ang="3cd4">
                <a:pos x="hc" y="t"/>
              </a:cxn>
              <a:cxn ang="0">
                <a:pos x="r" y="vc"/>
              </a:cxn>
              <a:cxn ang="cd4">
                <a:pos x="hc" y="b"/>
              </a:cxn>
              <a:cxn ang="cd2">
                <a:pos x="l" y="vc"/>
              </a:cxn>
            </a:cxnLst>
            <a:rect l="l" t="t" r="r" b="b"/>
            <a:pathLst>
              <a:path w="3982720" h="3292475">
                <a:moveTo>
                  <a:pt x="f1" y="f0"/>
                </a:moveTo>
                <a:lnTo>
                  <a:pt x="f0" y="f0"/>
                </a:lnTo>
                <a:lnTo>
                  <a:pt x="f0" y="f2"/>
                </a:lnTo>
                <a:lnTo>
                  <a:pt x="f3" y="f4"/>
                </a:lnTo>
                <a:lnTo>
                  <a:pt x="f5" y="f6"/>
                </a:lnTo>
                <a:lnTo>
                  <a:pt x="f7" y="f8"/>
                </a:lnTo>
                <a:lnTo>
                  <a:pt x="f9" y="f10"/>
                </a:lnTo>
                <a:lnTo>
                  <a:pt x="f11" y="f12"/>
                </a:lnTo>
                <a:lnTo>
                  <a:pt x="f13" y="f14"/>
                </a:lnTo>
                <a:lnTo>
                  <a:pt x="f15" y="f16"/>
                </a:lnTo>
                <a:lnTo>
                  <a:pt x="f17" y="f18"/>
                </a:lnTo>
                <a:lnTo>
                  <a:pt x="f19" y="f20"/>
                </a:lnTo>
                <a:lnTo>
                  <a:pt x="f21" y="f22"/>
                </a:lnTo>
                <a:lnTo>
                  <a:pt x="f23" y="f24"/>
                </a:lnTo>
                <a:lnTo>
                  <a:pt x="f25" y="f26"/>
                </a:lnTo>
                <a:lnTo>
                  <a:pt x="f27" y="f28"/>
                </a:lnTo>
                <a:lnTo>
                  <a:pt x="f29" y="f30"/>
                </a:lnTo>
                <a:lnTo>
                  <a:pt x="f31" y="f32"/>
                </a:lnTo>
                <a:lnTo>
                  <a:pt x="f33" y="f34"/>
                </a:lnTo>
                <a:lnTo>
                  <a:pt x="f35" y="f36"/>
                </a:lnTo>
                <a:lnTo>
                  <a:pt x="f37" y="f38"/>
                </a:lnTo>
                <a:lnTo>
                  <a:pt x="f39" y="f40"/>
                </a:lnTo>
                <a:lnTo>
                  <a:pt x="f41" y="f42"/>
                </a:lnTo>
                <a:lnTo>
                  <a:pt x="f43" y="f44"/>
                </a:lnTo>
                <a:lnTo>
                  <a:pt x="f45" y="f46"/>
                </a:lnTo>
                <a:lnTo>
                  <a:pt x="f47" y="f48"/>
                </a:lnTo>
                <a:lnTo>
                  <a:pt x="f49" y="f50"/>
                </a:lnTo>
                <a:lnTo>
                  <a:pt x="f51" y="f52"/>
                </a:lnTo>
                <a:lnTo>
                  <a:pt x="f53" y="f54"/>
                </a:lnTo>
                <a:lnTo>
                  <a:pt x="f55" y="f56"/>
                </a:lnTo>
                <a:lnTo>
                  <a:pt x="f57" y="f58"/>
                </a:lnTo>
                <a:lnTo>
                  <a:pt x="f59" y="f60"/>
                </a:lnTo>
                <a:lnTo>
                  <a:pt x="f61" y="f62"/>
                </a:lnTo>
                <a:lnTo>
                  <a:pt x="f63" y="f64"/>
                </a:lnTo>
                <a:lnTo>
                  <a:pt x="f65" y="f66"/>
                </a:lnTo>
                <a:lnTo>
                  <a:pt x="f67" y="f68"/>
                </a:lnTo>
                <a:lnTo>
                  <a:pt x="f69" y="f70"/>
                </a:lnTo>
                <a:lnTo>
                  <a:pt x="f71" y="f72"/>
                </a:lnTo>
                <a:lnTo>
                  <a:pt x="f73" y="f74"/>
                </a:lnTo>
                <a:lnTo>
                  <a:pt x="f75" y="f76"/>
                </a:lnTo>
                <a:lnTo>
                  <a:pt x="f77" y="f78"/>
                </a:lnTo>
                <a:lnTo>
                  <a:pt x="f79" y="f80"/>
                </a:lnTo>
                <a:lnTo>
                  <a:pt x="f81" y="f82"/>
                </a:lnTo>
                <a:lnTo>
                  <a:pt x="f83" y="f84"/>
                </a:lnTo>
                <a:lnTo>
                  <a:pt x="f85" y="f86"/>
                </a:lnTo>
                <a:lnTo>
                  <a:pt x="f87" y="f88"/>
                </a:lnTo>
                <a:lnTo>
                  <a:pt x="f89" y="f90"/>
                </a:lnTo>
                <a:lnTo>
                  <a:pt x="f91" y="f90"/>
                </a:lnTo>
                <a:lnTo>
                  <a:pt x="f92" y="f93"/>
                </a:lnTo>
                <a:lnTo>
                  <a:pt x="f94" y="f95"/>
                </a:lnTo>
                <a:lnTo>
                  <a:pt x="f96" y="f97"/>
                </a:lnTo>
                <a:lnTo>
                  <a:pt x="f98" y="f99"/>
                </a:lnTo>
                <a:lnTo>
                  <a:pt x="f100" y="f99"/>
                </a:lnTo>
                <a:lnTo>
                  <a:pt x="f101" y="f102"/>
                </a:lnTo>
                <a:lnTo>
                  <a:pt x="f103" y="f104"/>
                </a:lnTo>
                <a:lnTo>
                  <a:pt x="f105" y="f106"/>
                </a:lnTo>
                <a:lnTo>
                  <a:pt x="f107" y="f108"/>
                </a:lnTo>
                <a:lnTo>
                  <a:pt x="f109" y="f110"/>
                </a:lnTo>
                <a:lnTo>
                  <a:pt x="f111" y="f112"/>
                </a:lnTo>
                <a:lnTo>
                  <a:pt x="f113" y="f114"/>
                </a:lnTo>
                <a:lnTo>
                  <a:pt x="f115" y="f116"/>
                </a:lnTo>
                <a:lnTo>
                  <a:pt x="f117" y="f118"/>
                </a:lnTo>
                <a:lnTo>
                  <a:pt x="f119" y="f120"/>
                </a:lnTo>
                <a:lnTo>
                  <a:pt x="f121" y="f122"/>
                </a:lnTo>
                <a:lnTo>
                  <a:pt x="f123" y="f124"/>
                </a:lnTo>
                <a:lnTo>
                  <a:pt x="f125" y="f126"/>
                </a:lnTo>
                <a:lnTo>
                  <a:pt x="f127" y="f128"/>
                </a:lnTo>
                <a:lnTo>
                  <a:pt x="f129" y="f130"/>
                </a:lnTo>
                <a:lnTo>
                  <a:pt x="f131" y="f132"/>
                </a:lnTo>
                <a:lnTo>
                  <a:pt x="f133" y="f132"/>
                </a:lnTo>
                <a:lnTo>
                  <a:pt x="f134" y="f135"/>
                </a:lnTo>
                <a:lnTo>
                  <a:pt x="f136" y="f137"/>
                </a:lnTo>
                <a:lnTo>
                  <a:pt x="f138" y="f139"/>
                </a:lnTo>
                <a:lnTo>
                  <a:pt x="f140" y="f141"/>
                </a:lnTo>
                <a:lnTo>
                  <a:pt x="f142" y="f143"/>
                </a:lnTo>
                <a:lnTo>
                  <a:pt x="f144" y="f145"/>
                </a:lnTo>
                <a:lnTo>
                  <a:pt x="f146" y="f147"/>
                </a:lnTo>
                <a:lnTo>
                  <a:pt x="f148" y="f149"/>
                </a:lnTo>
                <a:lnTo>
                  <a:pt x="f150" y="f151"/>
                </a:lnTo>
                <a:lnTo>
                  <a:pt x="f152" y="f153"/>
                </a:lnTo>
                <a:lnTo>
                  <a:pt x="f154" y="f155"/>
                </a:lnTo>
                <a:lnTo>
                  <a:pt x="f156" y="f157"/>
                </a:lnTo>
                <a:lnTo>
                  <a:pt x="f158" y="f159"/>
                </a:lnTo>
                <a:lnTo>
                  <a:pt x="f160" y="f161"/>
                </a:lnTo>
                <a:lnTo>
                  <a:pt x="f162" y="f163"/>
                </a:lnTo>
                <a:lnTo>
                  <a:pt x="f164" y="f165"/>
                </a:lnTo>
                <a:lnTo>
                  <a:pt x="f166" y="f167"/>
                </a:lnTo>
                <a:lnTo>
                  <a:pt x="f168" y="f167"/>
                </a:lnTo>
                <a:lnTo>
                  <a:pt x="f169" y="f170"/>
                </a:lnTo>
                <a:lnTo>
                  <a:pt x="f171" y="f172"/>
                </a:lnTo>
                <a:lnTo>
                  <a:pt x="f173" y="f174"/>
                </a:lnTo>
                <a:lnTo>
                  <a:pt x="f175" y="f176"/>
                </a:lnTo>
                <a:lnTo>
                  <a:pt x="f177" y="f178"/>
                </a:lnTo>
                <a:lnTo>
                  <a:pt x="f179" y="f180"/>
                </a:lnTo>
                <a:lnTo>
                  <a:pt x="f181" y="f182"/>
                </a:lnTo>
                <a:lnTo>
                  <a:pt x="f183" y="f184"/>
                </a:lnTo>
                <a:lnTo>
                  <a:pt x="f185" y="f186"/>
                </a:lnTo>
                <a:lnTo>
                  <a:pt x="f187" y="f188"/>
                </a:lnTo>
                <a:lnTo>
                  <a:pt x="f189" y="f188"/>
                </a:lnTo>
                <a:lnTo>
                  <a:pt x="f190" y="f191"/>
                </a:lnTo>
                <a:lnTo>
                  <a:pt x="f192" y="f193"/>
                </a:lnTo>
                <a:lnTo>
                  <a:pt x="f194" y="f195"/>
                </a:lnTo>
                <a:lnTo>
                  <a:pt x="f196" y="f195"/>
                </a:lnTo>
                <a:lnTo>
                  <a:pt x="f197" y="f198"/>
                </a:lnTo>
                <a:lnTo>
                  <a:pt x="f199" y="f200"/>
                </a:lnTo>
                <a:lnTo>
                  <a:pt x="f201" y="f202"/>
                </a:lnTo>
                <a:lnTo>
                  <a:pt x="f203" y="f204"/>
                </a:lnTo>
                <a:lnTo>
                  <a:pt x="f205" y="f206"/>
                </a:lnTo>
                <a:lnTo>
                  <a:pt x="f207" y="f208"/>
                </a:lnTo>
                <a:lnTo>
                  <a:pt x="f209" y="f208"/>
                </a:lnTo>
                <a:lnTo>
                  <a:pt x="f210" y="f211"/>
                </a:lnTo>
                <a:lnTo>
                  <a:pt x="f212" y="f213"/>
                </a:lnTo>
                <a:lnTo>
                  <a:pt x="f214" y="f215"/>
                </a:lnTo>
                <a:lnTo>
                  <a:pt x="f216" y="f217"/>
                </a:lnTo>
                <a:lnTo>
                  <a:pt x="f218" y="f219"/>
                </a:lnTo>
                <a:lnTo>
                  <a:pt x="f220" y="f221"/>
                </a:lnTo>
                <a:lnTo>
                  <a:pt x="f222" y="f223"/>
                </a:lnTo>
                <a:lnTo>
                  <a:pt x="f224" y="f225"/>
                </a:lnTo>
                <a:lnTo>
                  <a:pt x="f226" y="f227"/>
                </a:lnTo>
                <a:lnTo>
                  <a:pt x="f228" y="f229"/>
                </a:lnTo>
                <a:lnTo>
                  <a:pt x="f230" y="f231"/>
                </a:lnTo>
                <a:lnTo>
                  <a:pt x="f232" y="f233"/>
                </a:lnTo>
                <a:lnTo>
                  <a:pt x="f234" y="f235"/>
                </a:lnTo>
                <a:lnTo>
                  <a:pt x="f236" y="f237"/>
                </a:lnTo>
                <a:lnTo>
                  <a:pt x="f238" y="f239"/>
                </a:lnTo>
                <a:lnTo>
                  <a:pt x="f240" y="f241"/>
                </a:lnTo>
                <a:lnTo>
                  <a:pt x="f242" y="f243"/>
                </a:lnTo>
                <a:lnTo>
                  <a:pt x="f244" y="f245"/>
                </a:lnTo>
                <a:lnTo>
                  <a:pt x="f246" y="f247"/>
                </a:lnTo>
                <a:lnTo>
                  <a:pt x="f248" y="f249"/>
                </a:lnTo>
                <a:lnTo>
                  <a:pt x="f250" y="f251"/>
                </a:lnTo>
                <a:lnTo>
                  <a:pt x="f252" y="f253"/>
                </a:lnTo>
                <a:lnTo>
                  <a:pt x="f254" y="f255"/>
                </a:lnTo>
                <a:lnTo>
                  <a:pt x="f256" y="f257"/>
                </a:lnTo>
                <a:lnTo>
                  <a:pt x="f258" y="f259"/>
                </a:lnTo>
                <a:lnTo>
                  <a:pt x="f260" y="f261"/>
                </a:lnTo>
                <a:lnTo>
                  <a:pt x="f262" y="f263"/>
                </a:lnTo>
                <a:lnTo>
                  <a:pt x="f264" y="f265"/>
                </a:lnTo>
                <a:lnTo>
                  <a:pt x="f266" y="f267"/>
                </a:lnTo>
                <a:lnTo>
                  <a:pt x="f268" y="f269"/>
                </a:lnTo>
                <a:lnTo>
                  <a:pt x="f270" y="f271"/>
                </a:lnTo>
                <a:lnTo>
                  <a:pt x="f272" y="f273"/>
                </a:lnTo>
                <a:lnTo>
                  <a:pt x="f274" y="f275"/>
                </a:lnTo>
                <a:lnTo>
                  <a:pt x="f276" y="f277"/>
                </a:lnTo>
                <a:lnTo>
                  <a:pt x="f278" y="f279"/>
                </a:lnTo>
                <a:lnTo>
                  <a:pt x="f280" y="f281"/>
                </a:lnTo>
                <a:lnTo>
                  <a:pt x="f282" y="f283"/>
                </a:lnTo>
                <a:lnTo>
                  <a:pt x="f284" y="f285"/>
                </a:lnTo>
                <a:lnTo>
                  <a:pt x="f286" y="f287"/>
                </a:lnTo>
                <a:lnTo>
                  <a:pt x="f288" y="f289"/>
                </a:lnTo>
                <a:lnTo>
                  <a:pt x="f290" y="f291"/>
                </a:lnTo>
                <a:lnTo>
                  <a:pt x="f292" y="f293"/>
                </a:lnTo>
                <a:lnTo>
                  <a:pt x="f294" y="f295"/>
                </a:lnTo>
                <a:lnTo>
                  <a:pt x="f296" y="f297"/>
                </a:lnTo>
                <a:lnTo>
                  <a:pt x="f298" y="f299"/>
                </a:lnTo>
                <a:lnTo>
                  <a:pt x="f300" y="f301"/>
                </a:lnTo>
                <a:lnTo>
                  <a:pt x="f302" y="f303"/>
                </a:lnTo>
                <a:lnTo>
                  <a:pt x="f304" y="f305"/>
                </a:lnTo>
                <a:lnTo>
                  <a:pt x="f306" y="f307"/>
                </a:lnTo>
                <a:lnTo>
                  <a:pt x="f308" y="f309"/>
                </a:lnTo>
                <a:lnTo>
                  <a:pt x="f310" y="f311"/>
                </a:lnTo>
                <a:lnTo>
                  <a:pt x="f312" y="f313"/>
                </a:lnTo>
                <a:lnTo>
                  <a:pt x="f314" y="f315"/>
                </a:lnTo>
                <a:lnTo>
                  <a:pt x="f316" y="f317"/>
                </a:lnTo>
                <a:lnTo>
                  <a:pt x="f1" y="f0"/>
                </a:lnTo>
                <a:close/>
              </a:path>
              <a:path w="3982720" h="3292475">
                <a:moveTo>
                  <a:pt x="f91" y="f90"/>
                </a:moveTo>
                <a:lnTo>
                  <a:pt x="f89" y="f90"/>
                </a:lnTo>
                <a:lnTo>
                  <a:pt x="f318" y="f319"/>
                </a:lnTo>
                <a:lnTo>
                  <a:pt x="f91" y="f90"/>
                </a:lnTo>
                <a:close/>
              </a:path>
              <a:path w="3982720" h="3292475">
                <a:moveTo>
                  <a:pt x="f100" y="f99"/>
                </a:moveTo>
                <a:lnTo>
                  <a:pt x="f98" y="f99"/>
                </a:lnTo>
                <a:lnTo>
                  <a:pt x="f320" y="f321"/>
                </a:lnTo>
                <a:lnTo>
                  <a:pt x="f100" y="f99"/>
                </a:lnTo>
                <a:close/>
              </a:path>
              <a:path w="3982720" h="3292475">
                <a:moveTo>
                  <a:pt x="f133" y="f132"/>
                </a:moveTo>
                <a:lnTo>
                  <a:pt x="f131" y="f132"/>
                </a:lnTo>
                <a:lnTo>
                  <a:pt x="f322" y="f323"/>
                </a:lnTo>
                <a:lnTo>
                  <a:pt x="f133" y="f132"/>
                </a:lnTo>
                <a:close/>
              </a:path>
              <a:path w="3982720" h="3292475">
                <a:moveTo>
                  <a:pt x="f168" y="f167"/>
                </a:moveTo>
                <a:lnTo>
                  <a:pt x="f166" y="f167"/>
                </a:lnTo>
                <a:lnTo>
                  <a:pt x="f324" y="f325"/>
                </a:lnTo>
                <a:lnTo>
                  <a:pt x="f326" y="f327"/>
                </a:lnTo>
                <a:lnTo>
                  <a:pt x="f168" y="f167"/>
                </a:lnTo>
                <a:close/>
              </a:path>
              <a:path w="3982720" h="3292475">
                <a:moveTo>
                  <a:pt x="f189" y="f188"/>
                </a:moveTo>
                <a:lnTo>
                  <a:pt x="f187" y="f188"/>
                </a:lnTo>
                <a:lnTo>
                  <a:pt x="f328" y="f329"/>
                </a:lnTo>
                <a:lnTo>
                  <a:pt x="f330" y="f331"/>
                </a:lnTo>
                <a:lnTo>
                  <a:pt x="f332" y="f333"/>
                </a:lnTo>
                <a:lnTo>
                  <a:pt x="f334" y="f335"/>
                </a:lnTo>
                <a:lnTo>
                  <a:pt x="f336" y="f337"/>
                </a:lnTo>
                <a:lnTo>
                  <a:pt x="f338" y="f339"/>
                </a:lnTo>
                <a:lnTo>
                  <a:pt x="f340" y="f341"/>
                </a:lnTo>
                <a:lnTo>
                  <a:pt x="f342" y="f343"/>
                </a:lnTo>
                <a:lnTo>
                  <a:pt x="f344" y="f345"/>
                </a:lnTo>
                <a:lnTo>
                  <a:pt x="f189" y="f188"/>
                </a:lnTo>
                <a:close/>
              </a:path>
              <a:path w="3982720" h="3292475">
                <a:moveTo>
                  <a:pt x="f196" y="f195"/>
                </a:moveTo>
                <a:lnTo>
                  <a:pt x="f194" y="f195"/>
                </a:lnTo>
                <a:lnTo>
                  <a:pt x="f346" y="f347"/>
                </a:lnTo>
                <a:lnTo>
                  <a:pt x="f348" y="f349"/>
                </a:lnTo>
                <a:lnTo>
                  <a:pt x="f196" y="f195"/>
                </a:lnTo>
                <a:close/>
              </a:path>
              <a:path w="3982720" h="3292475">
                <a:moveTo>
                  <a:pt x="f209" y="f208"/>
                </a:moveTo>
                <a:lnTo>
                  <a:pt x="f207" y="f208"/>
                </a:lnTo>
                <a:lnTo>
                  <a:pt x="f350" y="f351"/>
                </a:lnTo>
                <a:lnTo>
                  <a:pt x="f209" y="f208"/>
                </a:lnTo>
                <a:close/>
              </a:path>
            </a:pathLst>
          </a:custGeom>
          <a:solidFill>
            <a:srgbClr val="FCFDFC"/>
          </a:solidFill>
          <a:ln>
            <a:noFill/>
            <a:prstDash val="solid"/>
          </a:ln>
        </p:spPr>
        <p:txBody>
          <a:bodyPr vert="horz" wrap="square" lIns="0" tIns="0" rIns="0" bIns="0" anchor="t" anchorCtr="0" compatLnSpc="0">
            <a:noAutofit/>
          </a:bodyPr>
          <a:lstStyle/>
          <a:p>
            <a:pPr marL="0" marR="0" lvl="0" indent="0" rtl="0" hangingPunct="0">
              <a:lnSpc>
                <a:spcPct val="100000"/>
              </a:lnSpc>
              <a:spcBef>
                <a:spcPts val="0"/>
              </a:spcBef>
              <a:spcAft>
                <a:spcPts val="0"/>
              </a:spcAft>
              <a:buNone/>
              <a:tabLst/>
            </a:pPr>
            <a:endParaRPr lang="en-IN" sz="1800" b="0" i="0" u="none" strike="noStrike" kern="1200">
              <a:ln>
                <a:noFill/>
              </a:ln>
              <a:latin typeface="Arial" pitchFamily="18"/>
              <a:ea typeface="Microsoft YaHei" pitchFamily="2"/>
              <a:cs typeface="Lucida Sans" pitchFamily="2"/>
            </a:endParaRPr>
          </a:p>
        </p:txBody>
      </p:sp>
      <p:sp>
        <p:nvSpPr>
          <p:cNvPr id="23" name="bg object 36"/>
          <p:cNvSpPr/>
          <p:nvPr/>
        </p:nvSpPr>
        <p:spPr>
          <a:xfrm>
            <a:off x="0" y="1080"/>
            <a:ext cx="3969000" cy="3263400"/>
          </a:xfrm>
          <a:custGeom>
            <a:avLst/>
            <a:gdLst>
              <a:gd name="f0" fmla="val 0"/>
              <a:gd name="f1" fmla="val 3263900"/>
              <a:gd name="f2" fmla="val 90700"/>
              <a:gd name="f3" fmla="val 2971800"/>
              <a:gd name="f4" fmla="val 3048000"/>
              <a:gd name="f5" fmla="val 3225800"/>
              <a:gd name="f6" fmla="val 8622"/>
              <a:gd name="f7" fmla="val 3238500"/>
              <a:gd name="f8" fmla="val 23832"/>
              <a:gd name="f9" fmla="val 77023"/>
              <a:gd name="f10" fmla="val 93381"/>
              <a:gd name="f11" fmla="val 99343"/>
              <a:gd name="f12" fmla="val 3187700"/>
              <a:gd name="f13" fmla="val 98285"/>
              <a:gd name="f14" fmla="val 3136900"/>
              <a:gd name="f15" fmla="val 93583"/>
              <a:gd name="f16" fmla="val 3086100"/>
              <a:gd name="f17" fmla="val 91817"/>
              <a:gd name="f18" fmla="val 3060700"/>
              <a:gd name="f19" fmla="val 90253"/>
              <a:gd name="f20" fmla="val 3022600"/>
              <a:gd name="f21" fmla="val 89633"/>
              <a:gd name="f22" fmla="val 2997200"/>
              <a:gd name="f23" fmla="val 2273007"/>
              <a:gd name="f24" fmla="val 838200"/>
              <a:gd name="f25" fmla="val 2603500"/>
              <a:gd name="f26" fmla="val 92863"/>
              <a:gd name="f27" fmla="val 2959100"/>
              <a:gd name="f28" fmla="val 96127"/>
              <a:gd name="f29" fmla="val 2946400"/>
              <a:gd name="f30" fmla="val 100604"/>
              <a:gd name="f31" fmla="val 2933700"/>
              <a:gd name="f32" fmla="val 106432"/>
              <a:gd name="f33" fmla="val 2921000"/>
              <a:gd name="f34" fmla="val 113744"/>
              <a:gd name="f35" fmla="val 2908300"/>
              <a:gd name="f36" fmla="val 115183"/>
              <a:gd name="f37" fmla="val 137041"/>
              <a:gd name="f38" fmla="val 2895600"/>
              <a:gd name="f39" fmla="val 159372"/>
              <a:gd name="f40" fmla="val 2882900"/>
              <a:gd name="f41" fmla="val 182110"/>
              <a:gd name="f42" fmla="val 2870200"/>
              <a:gd name="f43" fmla="val 205185"/>
              <a:gd name="f44" fmla="val 545743"/>
              <a:gd name="f45" fmla="val 556115"/>
              <a:gd name="f46" fmla="val 2552700"/>
              <a:gd name="f47" fmla="val 564795"/>
              <a:gd name="f48" fmla="val 2489200"/>
              <a:gd name="f49" fmla="val 574408"/>
              <a:gd name="f50" fmla="val 2438400"/>
              <a:gd name="f51" fmla="val 587581"/>
              <a:gd name="f52" fmla="val 2387600"/>
              <a:gd name="f53" fmla="val 606940"/>
              <a:gd name="f54" fmla="val 2349500"/>
              <a:gd name="f55" fmla="val 766057"/>
              <a:gd name="f56" fmla="val 2286000"/>
              <a:gd name="f57" fmla="val 774810"/>
              <a:gd name="f58" fmla="val 2273300"/>
              <a:gd name="f59" fmla="val 784778"/>
              <a:gd name="f60" fmla="val 2260600"/>
              <a:gd name="f61" fmla="val 795826"/>
              <a:gd name="f62" fmla="val 2247900"/>
              <a:gd name="f63" fmla="val 807819"/>
              <a:gd name="f64" fmla="val 2235200"/>
              <a:gd name="f65" fmla="val 824469"/>
              <a:gd name="f66" fmla="val 2222500"/>
              <a:gd name="f67" fmla="val 869017"/>
              <a:gd name="f68" fmla="val 879616"/>
              <a:gd name="f69" fmla="val 2209800"/>
              <a:gd name="f70" fmla="val 890619"/>
              <a:gd name="f71" fmla="val 2184400"/>
              <a:gd name="f72" fmla="val 901621"/>
              <a:gd name="f73" fmla="val 2171700"/>
              <a:gd name="f74" fmla="val 912216"/>
              <a:gd name="f75" fmla="val 2146300"/>
              <a:gd name="f76" fmla="val 976746"/>
              <a:gd name="f77" fmla="val 1009517"/>
              <a:gd name="f78" fmla="val 2133600"/>
              <a:gd name="f79" fmla="val 1037496"/>
              <a:gd name="f80" fmla="val 2120900"/>
              <a:gd name="f81" fmla="val 1045573"/>
              <a:gd name="f82" fmla="val 1052436"/>
              <a:gd name="f83" fmla="val 2108200"/>
              <a:gd name="f84" fmla="val 1057949"/>
              <a:gd name="f85" fmla="val 2095500"/>
              <a:gd name="f86" fmla="val 1061977"/>
              <a:gd name="f87" fmla="val 2082800"/>
              <a:gd name="f88" fmla="val 1069903"/>
              <a:gd name="f89" fmla="val 2044700"/>
              <a:gd name="f90" fmla="val 1082011"/>
              <a:gd name="f91" fmla="val 1993900"/>
              <a:gd name="f92" fmla="val 1097643"/>
              <a:gd name="f93" fmla="val 1930400"/>
              <a:gd name="f94" fmla="val 1116144"/>
              <a:gd name="f95" fmla="val 1879600"/>
              <a:gd name="f96" fmla="val 1136858"/>
              <a:gd name="f97" fmla="val 1841500"/>
              <a:gd name="f98" fmla="val 1134810"/>
              <a:gd name="f99" fmla="val 1828800"/>
              <a:gd name="f100" fmla="val 1142617"/>
              <a:gd name="f101" fmla="val 1816100"/>
              <a:gd name="f102" fmla="val 1156905"/>
              <a:gd name="f103" fmla="val 1790700"/>
              <a:gd name="f104" fmla="val 1174299"/>
              <a:gd name="f105" fmla="val 1778000"/>
              <a:gd name="f106" fmla="val 1182216"/>
              <a:gd name="f107" fmla="val 1765300"/>
              <a:gd name="f108" fmla="val 1195174"/>
              <a:gd name="f109" fmla="val 1218698"/>
              <a:gd name="f110" fmla="val 1752600"/>
              <a:gd name="f111" fmla="val 1248363"/>
              <a:gd name="f112" fmla="val 1739900"/>
              <a:gd name="f113" fmla="val 1277894"/>
              <a:gd name="f114" fmla="val 1714500"/>
              <a:gd name="f115" fmla="val 1419313"/>
              <a:gd name="f116" fmla="val 1417118"/>
              <a:gd name="f117" fmla="val 1701800"/>
              <a:gd name="f118" fmla="val 1411378"/>
              <a:gd name="f119" fmla="val 1676400"/>
              <a:gd name="f120" fmla="val 1411173"/>
              <a:gd name="f121" fmla="val 1651000"/>
              <a:gd name="f122" fmla="val 1418578"/>
              <a:gd name="f123" fmla="val 1638300"/>
              <a:gd name="f124" fmla="val 1428816"/>
              <a:gd name="f125" fmla="val 1625600"/>
              <a:gd name="f126" fmla="val 1441755"/>
              <a:gd name="f127" fmla="val 1612900"/>
              <a:gd name="f128" fmla="val 1457261"/>
              <a:gd name="f129" fmla="val 1600200"/>
              <a:gd name="f130" fmla="val 1471276"/>
              <a:gd name="f131" fmla="val 1587500"/>
              <a:gd name="f132" fmla="val 1486236"/>
              <a:gd name="f133" fmla="val 1574800"/>
              <a:gd name="f134" fmla="val 1502006"/>
              <a:gd name="f135" fmla="val 1518450"/>
              <a:gd name="f136" fmla="val 1562100"/>
              <a:gd name="f137" fmla="val 1513408"/>
              <a:gd name="f138" fmla="val 1549400"/>
              <a:gd name="f139" fmla="val 1643462"/>
              <a:gd name="f140" fmla="val 1688384"/>
              <a:gd name="f141" fmla="val 1536700"/>
              <a:gd name="f142" fmla="val 1723656"/>
              <a:gd name="f143" fmla="val 1511300"/>
              <a:gd name="f144" fmla="val 1735175"/>
              <a:gd name="f145" fmla="val 1498600"/>
              <a:gd name="f146" fmla="val 1754619"/>
              <a:gd name="f147" fmla="val 1767645"/>
              <a:gd name="f148" fmla="val 1473200"/>
              <a:gd name="f149" fmla="val 1777834"/>
              <a:gd name="f150" fmla="val 1447800"/>
              <a:gd name="f151" fmla="val 1788834"/>
              <a:gd name="f152" fmla="val 1409700"/>
              <a:gd name="f153" fmla="val 1804289"/>
              <a:gd name="f154" fmla="val 1384300"/>
              <a:gd name="f155" fmla="val 1809273"/>
              <a:gd name="f156" fmla="val 1371600"/>
              <a:gd name="f157" fmla="val 1819783"/>
              <a:gd name="f158" fmla="val 1825167"/>
              <a:gd name="f159" fmla="val 1358900"/>
              <a:gd name="f160" fmla="val 1964061"/>
              <a:gd name="f161" fmla="val 1968449"/>
              <a:gd name="f162" fmla="val 1346200"/>
              <a:gd name="f163" fmla="val 1977146"/>
              <a:gd name="f164" fmla="val 1333500"/>
              <a:gd name="f165" fmla="val 1982400"/>
              <a:gd name="f166" fmla="val 1308100"/>
              <a:gd name="f167" fmla="val 1985358"/>
              <a:gd name="f168" fmla="val 1295400"/>
              <a:gd name="f169" fmla="val 1987169"/>
              <a:gd name="f170" fmla="val 1270000"/>
              <a:gd name="f171" fmla="val 2018131"/>
              <a:gd name="f172" fmla="val 2025655"/>
              <a:gd name="f173" fmla="val 1257300"/>
              <a:gd name="f174" fmla="val 2031900"/>
              <a:gd name="f175" fmla="val 2036660"/>
              <a:gd name="f176" fmla="val 1244600"/>
              <a:gd name="f177" fmla="val 2039734"/>
              <a:gd name="f178" fmla="val 1231900"/>
              <a:gd name="f179" fmla="val 2041970"/>
              <a:gd name="f180" fmla="val 1219200"/>
              <a:gd name="f181" fmla="val 2040901"/>
              <a:gd name="f182" fmla="val 1206500"/>
              <a:gd name="f183" fmla="val 2039428"/>
              <a:gd name="f184" fmla="val 1181100"/>
              <a:gd name="f185" fmla="val 2040458"/>
              <a:gd name="f186" fmla="val 1168400"/>
              <a:gd name="f187" fmla="val 2043861"/>
              <a:gd name="f188" fmla="val 1155700"/>
              <a:gd name="f189" fmla="val 2049360"/>
              <a:gd name="f190" fmla="val 2056345"/>
              <a:gd name="f191" fmla="val 1143000"/>
              <a:gd name="f192" fmla="val 2064207"/>
              <a:gd name="f193" fmla="val 1130300"/>
              <a:gd name="f194" fmla="val 2093010"/>
              <a:gd name="f195" fmla="val 2094415"/>
              <a:gd name="f196" fmla="val 1117600"/>
              <a:gd name="f197" fmla="val 2099398"/>
              <a:gd name="f198" fmla="val 1104900"/>
              <a:gd name="f199" fmla="val 2107487"/>
              <a:gd name="f200" fmla="val 1079500"/>
              <a:gd name="f201" fmla="val 2118207"/>
              <a:gd name="f202" fmla="val 1066800"/>
              <a:gd name="f203" fmla="val 2134768"/>
              <a:gd name="f204" fmla="val 2142589"/>
              <a:gd name="f205" fmla="val 1054100"/>
              <a:gd name="f206" fmla="val 2150881"/>
              <a:gd name="f207" fmla="val 2159578"/>
              <a:gd name="f208" fmla="val 1041400"/>
              <a:gd name="f209" fmla="val 2168613"/>
              <a:gd name="f210" fmla="val 1028700"/>
              <a:gd name="f211" fmla="val 2177366"/>
              <a:gd name="f212" fmla="val 1016000"/>
              <a:gd name="f213" fmla="val 2195142"/>
              <a:gd name="f214" fmla="val 990600"/>
              <a:gd name="f215" fmla="val 2203894"/>
              <a:gd name="f216" fmla="val 2211331"/>
              <a:gd name="f217" fmla="val 977900"/>
              <a:gd name="f218" fmla="val 2232685"/>
              <a:gd name="f219" fmla="val 2222336"/>
              <a:gd name="f220" fmla="val 965200"/>
              <a:gd name="f221" fmla="val 2221166"/>
              <a:gd name="f222" fmla="val 939800"/>
              <a:gd name="f223" fmla="val 2237727"/>
              <a:gd name="f224" fmla="val 889000"/>
              <a:gd name="f225" fmla="val 2263850"/>
              <a:gd name="f226" fmla="val 850900"/>
              <a:gd name="f227" fmla="val 542141"/>
              <a:gd name="f228" fmla="val 2628900"/>
              <a:gd name="f229" fmla="val 244063"/>
              <a:gd name="f230" fmla="val 2857500"/>
              <a:gd name="f231" fmla="val 266505"/>
              <a:gd name="f232" fmla="val 288611"/>
              <a:gd name="f233" fmla="val 2844800"/>
              <a:gd name="f234" fmla="val 395395"/>
              <a:gd name="f235" fmla="val 416862"/>
              <a:gd name="f236" fmla="val 2832100"/>
              <a:gd name="f237" fmla="val 430001"/>
              <a:gd name="f238" fmla="val 436909"/>
              <a:gd name="f239" fmla="val 2819400"/>
              <a:gd name="f240" fmla="val 444221"/>
              <a:gd name="f241" fmla="val 456664"/>
              <a:gd name="f242" fmla="val 2806700"/>
              <a:gd name="f243" fmla="val 467621"/>
              <a:gd name="f244" fmla="val 2794000"/>
              <a:gd name="f245" fmla="val 476419"/>
              <a:gd name="f246" fmla="val 2781300"/>
              <a:gd name="f247" fmla="val 482381"/>
              <a:gd name="f248" fmla="val 2768600"/>
              <a:gd name="f249" fmla="val 479354"/>
              <a:gd name="f250" fmla="val 2755900"/>
              <a:gd name="f251" fmla="val 475990"/>
              <a:gd name="f252" fmla="val 2743200"/>
              <a:gd name="f253" fmla="val 472762"/>
              <a:gd name="f254" fmla="val 2730500"/>
              <a:gd name="f255" fmla="val 470142"/>
              <a:gd name="f256" fmla="val 2717800"/>
              <a:gd name="f257" fmla="val 478501"/>
              <a:gd name="f258" fmla="val 2705100"/>
              <a:gd name="f259" fmla="val 493328"/>
              <a:gd name="f260" fmla="val 499661"/>
              <a:gd name="f261" fmla="val 2692400"/>
              <a:gd name="f262" fmla="val 513082"/>
              <a:gd name="f263" fmla="val 2679700"/>
              <a:gd name="f264" fmla="val 524411"/>
              <a:gd name="f265" fmla="val 2667000"/>
              <a:gd name="f266" fmla="val 533984"/>
              <a:gd name="f267" fmla="val 2641600"/>
              <a:gd name="f268" fmla="val 3314759"/>
              <a:gd name="f269" fmla="val 2772292"/>
              <a:gd name="f270" fmla="val 2159000"/>
              <a:gd name="f271" fmla="val 2590800"/>
              <a:gd name="f272" fmla="val 2286685"/>
              <a:gd name="f273" fmla="val 800100"/>
              <a:gd name="f274" fmla="val 2296769"/>
              <a:gd name="f275" fmla="val 2301811"/>
              <a:gd name="f276" fmla="val 787400"/>
              <a:gd name="f277" fmla="val 2747977"/>
              <a:gd name="f278" fmla="val 2206557"/>
              <a:gd name="f279" fmla="val 1727200"/>
              <a:gd name="f280" fmla="val 1301013"/>
              <a:gd name="f281" fmla="val 1325808"/>
              <a:gd name="f282" fmla="val 1392951"/>
              <a:gd name="f283" fmla="val 1417662"/>
              <a:gd name="f284" fmla="val 1421508"/>
              <a:gd name="f285" fmla="val 2180377"/>
              <a:gd name="f286" fmla="val 1638947"/>
              <a:gd name="f287" fmla="val 1282700"/>
              <a:gd name="f288" fmla="val 1524625"/>
              <a:gd name="f289" fmla="val 1544370"/>
              <a:gd name="f290" fmla="val 1550136"/>
              <a:gd name="f291" fmla="val 1559496"/>
              <a:gd name="f292" fmla="val 1597598"/>
              <a:gd name="f293" fmla="val 1958728"/>
              <a:gd name="f294" fmla="val 1867025"/>
              <a:gd name="f295" fmla="val 1881976"/>
              <a:gd name="f296" fmla="val 1935061"/>
              <a:gd name="f297" fmla="val 1946846"/>
              <a:gd name="f298" fmla="val 1952856"/>
              <a:gd name="f299" fmla="val 2002378"/>
              <a:gd name="f300" fmla="val 1994334"/>
              <a:gd name="f301" fmla="val 1613558"/>
              <a:gd name="f302" fmla="val 1071469"/>
              <a:gd name="f303" fmla="val 1046387"/>
              <a:gd name="f304" fmla="val 504283"/>
              <a:gd name="f305" fmla="val 393700"/>
              <a:gd name="f306" fmla="val 825500"/>
              <a:gd name="f307" fmla="val 3881061"/>
              <a:gd name="f308" fmla="val 3340124"/>
              <a:gd name="f309" fmla="val 2332050"/>
              <a:gd name="f310" fmla="val 2406908"/>
              <a:gd name="f311" fmla="val 2454733"/>
              <a:gd name="f312" fmla="val 774700"/>
              <a:gd name="f313" fmla="val 2565258"/>
              <a:gd name="f314" fmla="val 2625591"/>
              <a:gd name="f315" fmla="val 762000"/>
              <a:gd name="f316" fmla="val 2687726"/>
              <a:gd name="f317" fmla="val 2742699"/>
              <a:gd name="f318" fmla="val 749300"/>
              <a:gd name="f319" fmla="val 2850606"/>
              <a:gd name="f320" fmla="val 2901743"/>
              <a:gd name="f321" fmla="val 736600"/>
              <a:gd name="f322" fmla="val 2949803"/>
              <a:gd name="f323" fmla="val 723900"/>
              <a:gd name="f324" fmla="val 3371723"/>
              <a:gd name="f325" fmla="val 406400"/>
              <a:gd name="f326" fmla="val 3392043"/>
              <a:gd name="f327" fmla="val 355600"/>
              <a:gd name="f328" fmla="val 3416544"/>
              <a:gd name="f329" fmla="val 317500"/>
              <a:gd name="f330" fmla="val 3440774"/>
              <a:gd name="f331" fmla="val 279400"/>
              <a:gd name="f332" fmla="val 3460280"/>
              <a:gd name="f333" fmla="val 254000"/>
              <a:gd name="f334" fmla="val 3461004"/>
              <a:gd name="f335" fmla="val 3507089"/>
              <a:gd name="f336" fmla="val 228600"/>
              <a:gd name="f337" fmla="val 3552257"/>
              <a:gd name="f338" fmla="val 190500"/>
              <a:gd name="f339" fmla="val 3596645"/>
              <a:gd name="f340" fmla="val 177800"/>
              <a:gd name="f341" fmla="val 3683633"/>
              <a:gd name="f342" fmla="val 127000"/>
              <a:gd name="f343" fmla="val 3726509"/>
              <a:gd name="f344" fmla="val 114300"/>
              <a:gd name="f345" fmla="val 3769156"/>
              <a:gd name="f346" fmla="val 88900"/>
              <a:gd name="f347" fmla="val 3359514"/>
              <a:gd name="f348" fmla="val 435066"/>
              <a:gd name="f349" fmla="val 2980766"/>
              <a:gd name="f350" fmla="val 3034057"/>
              <a:gd name="f351" fmla="val 711200"/>
              <a:gd name="f352" fmla="val 3079313"/>
              <a:gd name="f353" fmla="val 3114713"/>
              <a:gd name="f354" fmla="val 698500"/>
              <a:gd name="f355" fmla="val 3138436"/>
              <a:gd name="f356" fmla="val 685800"/>
              <a:gd name="f357" fmla="val 3140608"/>
              <a:gd name="f358" fmla="val 3141319"/>
              <a:gd name="f359" fmla="val 673100"/>
              <a:gd name="f360" fmla="val 3142043"/>
              <a:gd name="f361" fmla="val 3218590"/>
              <a:gd name="f362" fmla="val 635000"/>
              <a:gd name="f363" fmla="val 3243567"/>
              <a:gd name="f364" fmla="val 609600"/>
              <a:gd name="f365" fmla="val 3242844"/>
              <a:gd name="f366" fmla="val 596900"/>
              <a:gd name="f367" fmla="val 3248602"/>
              <a:gd name="f368" fmla="val 584200"/>
              <a:gd name="f369" fmla="val 3259762"/>
              <a:gd name="f370" fmla="val 571500"/>
              <a:gd name="f371" fmla="val 3275241"/>
              <a:gd name="f372" fmla="val 546100"/>
              <a:gd name="f373" fmla="val 3284076"/>
              <a:gd name="f374" fmla="val 533400"/>
              <a:gd name="f375" fmla="val 3293516"/>
              <a:gd name="f376" fmla="val 520700"/>
              <a:gd name="f377" fmla="val 3302280"/>
              <a:gd name="f378" fmla="val 508000"/>
              <a:gd name="f379" fmla="val 3309086"/>
              <a:gd name="f380" fmla="val 495300"/>
              <a:gd name="f381" fmla="val 3311594"/>
              <a:gd name="f382" fmla="val 482600"/>
              <a:gd name="f383" fmla="val 3315655"/>
              <a:gd name="f384" fmla="val 3320931"/>
              <a:gd name="f385" fmla="val 469900"/>
              <a:gd name="f386" fmla="val 3327082"/>
              <a:gd name="f387" fmla="val 3332848"/>
              <a:gd name="f388" fmla="val 457200"/>
              <a:gd name="f389" fmla="val 3345802"/>
              <a:gd name="f390" fmla="val 3351452"/>
              <a:gd name="f391" fmla="val 444500"/>
              <a:gd name="f392" fmla="val 3356424"/>
              <a:gd name="f393" fmla="val 3363798"/>
              <a:gd name="f394" fmla="val 431800"/>
              <a:gd name="f395" fmla="val 3360584"/>
              <a:gd name="f396" fmla="val 478873"/>
              <a:gd name="f397" fmla="val 381000"/>
              <a:gd name="f398" fmla="val 3969090"/>
              <a:gd name="f399" fmla="val 3907285"/>
              <a:gd name="f400" fmla="val 3823157"/>
              <a:gd name="f401" fmla="val 76200"/>
              <a:gd name="f402" fmla="val 3866135"/>
              <a:gd name="f403" fmla="val 50800"/>
              <a:gd name="f404" fmla="val 3909664"/>
              <a:gd name="f405" fmla="val 38100"/>
              <a:gd name="f406" fmla="val 3953953"/>
              <a:gd name="f407" fmla="val 12700"/>
            </a:gdLst>
            <a:ahLst/>
            <a:cxnLst>
              <a:cxn ang="3cd4">
                <a:pos x="hc" y="t"/>
              </a:cxn>
              <a:cxn ang="0">
                <a:pos x="r" y="vc"/>
              </a:cxn>
              <a:cxn ang="cd4">
                <a:pos x="hc" y="b"/>
              </a:cxn>
              <a:cxn ang="cd2">
                <a:pos x="l" y="vc"/>
              </a:cxn>
            </a:cxnLst>
            <a:rect l="l" t="t" r="r" b="b"/>
            <a:pathLst>
              <a:path w="3969385" h="3263900">
                <a:moveTo>
                  <a:pt x="f2" y="f3"/>
                </a:moveTo>
                <a:lnTo>
                  <a:pt x="f0" y="f4"/>
                </a:lnTo>
                <a:lnTo>
                  <a:pt x="f0" y="f5"/>
                </a:lnTo>
                <a:lnTo>
                  <a:pt x="f6" y="f7"/>
                </a:lnTo>
                <a:lnTo>
                  <a:pt x="f8" y="f1"/>
                </a:lnTo>
                <a:lnTo>
                  <a:pt x="f9" y="f1"/>
                </a:lnTo>
                <a:lnTo>
                  <a:pt x="f10" y="f5"/>
                </a:lnTo>
                <a:lnTo>
                  <a:pt x="f11" y="f12"/>
                </a:lnTo>
                <a:lnTo>
                  <a:pt x="f13" y="f14"/>
                </a:lnTo>
                <a:lnTo>
                  <a:pt x="f15" y="f16"/>
                </a:lnTo>
                <a:lnTo>
                  <a:pt x="f17" y="f18"/>
                </a:lnTo>
                <a:lnTo>
                  <a:pt x="f19" y="f20"/>
                </a:lnTo>
                <a:lnTo>
                  <a:pt x="f21" y="f22"/>
                </a:lnTo>
                <a:lnTo>
                  <a:pt x="f2" y="f3"/>
                </a:lnTo>
                <a:close/>
              </a:path>
              <a:path w="3969385" h="3263900">
                <a:moveTo>
                  <a:pt x="f23" y="f24"/>
                </a:moveTo>
                <a:lnTo>
                  <a:pt x="f0" y="f25"/>
                </a:lnTo>
                <a:lnTo>
                  <a:pt x="f0" y="f20"/>
                </a:lnTo>
                <a:lnTo>
                  <a:pt x="f26" y="f27"/>
                </a:lnTo>
                <a:lnTo>
                  <a:pt x="f28" y="f29"/>
                </a:lnTo>
                <a:lnTo>
                  <a:pt x="f30" y="f31"/>
                </a:lnTo>
                <a:lnTo>
                  <a:pt x="f32" y="f33"/>
                </a:lnTo>
                <a:lnTo>
                  <a:pt x="f34" y="f35"/>
                </a:lnTo>
                <a:lnTo>
                  <a:pt x="f36" y="f35"/>
                </a:lnTo>
                <a:lnTo>
                  <a:pt x="f37" y="f38"/>
                </a:lnTo>
                <a:lnTo>
                  <a:pt x="f39" y="f40"/>
                </a:lnTo>
                <a:lnTo>
                  <a:pt x="f41" y="f42"/>
                </a:lnTo>
                <a:lnTo>
                  <a:pt x="f43" y="f42"/>
                </a:lnTo>
                <a:lnTo>
                  <a:pt x="f44" y="f25"/>
                </a:lnTo>
                <a:lnTo>
                  <a:pt x="f45" y="f46"/>
                </a:lnTo>
                <a:lnTo>
                  <a:pt x="f47" y="f48"/>
                </a:lnTo>
                <a:lnTo>
                  <a:pt x="f49" y="f50"/>
                </a:lnTo>
                <a:lnTo>
                  <a:pt x="f51" y="f52"/>
                </a:lnTo>
                <a:lnTo>
                  <a:pt x="f53" y="f54"/>
                </a:lnTo>
                <a:lnTo>
                  <a:pt x="f55" y="f56"/>
                </a:lnTo>
                <a:lnTo>
                  <a:pt x="f57" y="f58"/>
                </a:lnTo>
                <a:lnTo>
                  <a:pt x="f59" y="f60"/>
                </a:lnTo>
                <a:lnTo>
                  <a:pt x="f61" y="f62"/>
                </a:lnTo>
                <a:lnTo>
                  <a:pt x="f63" y="f64"/>
                </a:lnTo>
                <a:lnTo>
                  <a:pt x="f65" y="f66"/>
                </a:lnTo>
                <a:lnTo>
                  <a:pt x="f67" y="f66"/>
                </a:lnTo>
                <a:lnTo>
                  <a:pt x="f68" y="f69"/>
                </a:lnTo>
                <a:lnTo>
                  <a:pt x="f70" y="f71"/>
                </a:lnTo>
                <a:lnTo>
                  <a:pt x="f72" y="f73"/>
                </a:lnTo>
                <a:lnTo>
                  <a:pt x="f74" y="f75"/>
                </a:lnTo>
                <a:lnTo>
                  <a:pt x="f76" y="f75"/>
                </a:lnTo>
                <a:lnTo>
                  <a:pt x="f77" y="f78"/>
                </a:lnTo>
                <a:lnTo>
                  <a:pt x="f79" y="f80"/>
                </a:lnTo>
                <a:lnTo>
                  <a:pt x="f81" y="f80"/>
                </a:lnTo>
                <a:lnTo>
                  <a:pt x="f82" y="f83"/>
                </a:lnTo>
                <a:lnTo>
                  <a:pt x="f84" y="f85"/>
                </a:lnTo>
                <a:lnTo>
                  <a:pt x="f86" y="f87"/>
                </a:lnTo>
                <a:lnTo>
                  <a:pt x="f88" y="f89"/>
                </a:lnTo>
                <a:lnTo>
                  <a:pt x="f90" y="f91"/>
                </a:lnTo>
                <a:lnTo>
                  <a:pt x="f92" y="f93"/>
                </a:lnTo>
                <a:lnTo>
                  <a:pt x="f94" y="f95"/>
                </a:lnTo>
                <a:lnTo>
                  <a:pt x="f96" y="f97"/>
                </a:lnTo>
                <a:lnTo>
                  <a:pt x="f98" y="f99"/>
                </a:lnTo>
                <a:lnTo>
                  <a:pt x="f100" y="f101"/>
                </a:lnTo>
                <a:lnTo>
                  <a:pt x="f102" y="f103"/>
                </a:lnTo>
                <a:lnTo>
                  <a:pt x="f104" y="f105"/>
                </a:lnTo>
                <a:lnTo>
                  <a:pt x="f106" y="f107"/>
                </a:lnTo>
                <a:lnTo>
                  <a:pt x="f108" y="f107"/>
                </a:lnTo>
                <a:lnTo>
                  <a:pt x="f109" y="f110"/>
                </a:lnTo>
                <a:lnTo>
                  <a:pt x="f111" y="f112"/>
                </a:lnTo>
                <a:lnTo>
                  <a:pt x="f113" y="f114"/>
                </a:lnTo>
                <a:lnTo>
                  <a:pt x="f115" y="f114"/>
                </a:lnTo>
                <a:lnTo>
                  <a:pt x="f116" y="f117"/>
                </a:lnTo>
                <a:lnTo>
                  <a:pt x="f118" y="f119"/>
                </a:lnTo>
                <a:lnTo>
                  <a:pt x="f120" y="f121"/>
                </a:lnTo>
                <a:lnTo>
                  <a:pt x="f122" y="f123"/>
                </a:lnTo>
                <a:lnTo>
                  <a:pt x="f124" y="f125"/>
                </a:lnTo>
                <a:lnTo>
                  <a:pt x="f126" y="f127"/>
                </a:lnTo>
                <a:lnTo>
                  <a:pt x="f128" y="f129"/>
                </a:lnTo>
                <a:lnTo>
                  <a:pt x="f130" y="f131"/>
                </a:lnTo>
                <a:lnTo>
                  <a:pt x="f132" y="f133"/>
                </a:lnTo>
                <a:lnTo>
                  <a:pt x="f134" y="f133"/>
                </a:lnTo>
                <a:lnTo>
                  <a:pt x="f135" y="f136"/>
                </a:lnTo>
                <a:lnTo>
                  <a:pt x="f137" y="f138"/>
                </a:lnTo>
                <a:lnTo>
                  <a:pt x="f139" y="f138"/>
                </a:lnTo>
                <a:lnTo>
                  <a:pt x="f140" y="f141"/>
                </a:lnTo>
                <a:lnTo>
                  <a:pt x="f142" y="f143"/>
                </a:lnTo>
                <a:lnTo>
                  <a:pt x="f144" y="f145"/>
                </a:lnTo>
                <a:lnTo>
                  <a:pt x="f146" y="f145"/>
                </a:lnTo>
                <a:lnTo>
                  <a:pt x="f147" y="f148"/>
                </a:lnTo>
                <a:lnTo>
                  <a:pt x="f149" y="f150"/>
                </a:lnTo>
                <a:lnTo>
                  <a:pt x="f151" y="f152"/>
                </a:lnTo>
                <a:lnTo>
                  <a:pt x="f153" y="f154"/>
                </a:lnTo>
                <a:lnTo>
                  <a:pt x="f155" y="f156"/>
                </a:lnTo>
                <a:lnTo>
                  <a:pt x="f157" y="f156"/>
                </a:lnTo>
                <a:lnTo>
                  <a:pt x="f158" y="f159"/>
                </a:lnTo>
                <a:lnTo>
                  <a:pt x="f160" y="f159"/>
                </a:lnTo>
                <a:lnTo>
                  <a:pt x="f161" y="f162"/>
                </a:lnTo>
                <a:lnTo>
                  <a:pt x="f163" y="f164"/>
                </a:lnTo>
                <a:lnTo>
                  <a:pt x="f165" y="f166"/>
                </a:lnTo>
                <a:lnTo>
                  <a:pt x="f167" y="f168"/>
                </a:lnTo>
                <a:lnTo>
                  <a:pt x="f169" y="f170"/>
                </a:lnTo>
                <a:lnTo>
                  <a:pt x="f171" y="f170"/>
                </a:lnTo>
                <a:lnTo>
                  <a:pt x="f172" y="f173"/>
                </a:lnTo>
                <a:lnTo>
                  <a:pt x="f174" y="f173"/>
                </a:lnTo>
                <a:lnTo>
                  <a:pt x="f175" y="f176"/>
                </a:lnTo>
                <a:lnTo>
                  <a:pt x="f177" y="f178"/>
                </a:lnTo>
                <a:lnTo>
                  <a:pt x="f179" y="f180"/>
                </a:lnTo>
                <a:lnTo>
                  <a:pt x="f181" y="f182"/>
                </a:lnTo>
                <a:lnTo>
                  <a:pt x="f183" y="f184"/>
                </a:lnTo>
                <a:lnTo>
                  <a:pt x="f185" y="f186"/>
                </a:lnTo>
                <a:lnTo>
                  <a:pt x="f187" y="f188"/>
                </a:lnTo>
                <a:lnTo>
                  <a:pt x="f189" y="f188"/>
                </a:lnTo>
                <a:lnTo>
                  <a:pt x="f190" y="f191"/>
                </a:lnTo>
                <a:lnTo>
                  <a:pt x="f192" y="f193"/>
                </a:lnTo>
                <a:lnTo>
                  <a:pt x="f194" y="f193"/>
                </a:lnTo>
                <a:lnTo>
                  <a:pt x="f195" y="f196"/>
                </a:lnTo>
                <a:lnTo>
                  <a:pt x="f197" y="f198"/>
                </a:lnTo>
                <a:lnTo>
                  <a:pt x="f199" y="f200"/>
                </a:lnTo>
                <a:lnTo>
                  <a:pt x="f201" y="f202"/>
                </a:lnTo>
                <a:lnTo>
                  <a:pt x="f203" y="f202"/>
                </a:lnTo>
                <a:lnTo>
                  <a:pt x="f204" y="f205"/>
                </a:lnTo>
                <a:lnTo>
                  <a:pt x="f206" y="f205"/>
                </a:lnTo>
                <a:lnTo>
                  <a:pt x="f207" y="f208"/>
                </a:lnTo>
                <a:lnTo>
                  <a:pt x="f209" y="f210"/>
                </a:lnTo>
                <a:lnTo>
                  <a:pt x="f211" y="f212"/>
                </a:lnTo>
                <a:lnTo>
                  <a:pt x="f213" y="f214"/>
                </a:lnTo>
                <a:lnTo>
                  <a:pt x="f215" y="f214"/>
                </a:lnTo>
                <a:lnTo>
                  <a:pt x="f216" y="f217"/>
                </a:lnTo>
                <a:lnTo>
                  <a:pt x="f218" y="f217"/>
                </a:lnTo>
                <a:lnTo>
                  <a:pt x="f219" y="f220"/>
                </a:lnTo>
                <a:lnTo>
                  <a:pt x="f221" y="f222"/>
                </a:lnTo>
                <a:lnTo>
                  <a:pt x="f223" y="f224"/>
                </a:lnTo>
                <a:lnTo>
                  <a:pt x="f225" y="f226"/>
                </a:lnTo>
                <a:lnTo>
                  <a:pt x="f23" y="f24"/>
                </a:lnTo>
                <a:close/>
              </a:path>
              <a:path w="3969385" h="3263900">
                <a:moveTo>
                  <a:pt x="f227" y="f228"/>
                </a:moveTo>
                <a:lnTo>
                  <a:pt x="f229" y="f230"/>
                </a:lnTo>
                <a:lnTo>
                  <a:pt x="f231" y="f230"/>
                </a:lnTo>
                <a:lnTo>
                  <a:pt x="f232" y="f233"/>
                </a:lnTo>
                <a:lnTo>
                  <a:pt x="f234" y="f233"/>
                </a:lnTo>
                <a:lnTo>
                  <a:pt x="f235" y="f236"/>
                </a:lnTo>
                <a:lnTo>
                  <a:pt x="f237" y="f236"/>
                </a:lnTo>
                <a:lnTo>
                  <a:pt x="f238" y="f239"/>
                </a:lnTo>
                <a:lnTo>
                  <a:pt x="f240" y="f239"/>
                </a:lnTo>
                <a:lnTo>
                  <a:pt x="f241" y="f242"/>
                </a:lnTo>
                <a:lnTo>
                  <a:pt x="f243" y="f244"/>
                </a:lnTo>
                <a:lnTo>
                  <a:pt x="f245" y="f246"/>
                </a:lnTo>
                <a:lnTo>
                  <a:pt x="f247" y="f248"/>
                </a:lnTo>
                <a:lnTo>
                  <a:pt x="f249" y="f250"/>
                </a:lnTo>
                <a:lnTo>
                  <a:pt x="f251" y="f252"/>
                </a:lnTo>
                <a:lnTo>
                  <a:pt x="f253" y="f254"/>
                </a:lnTo>
                <a:lnTo>
                  <a:pt x="f255" y="f256"/>
                </a:lnTo>
                <a:lnTo>
                  <a:pt x="f257" y="f258"/>
                </a:lnTo>
                <a:lnTo>
                  <a:pt x="f259" y="f258"/>
                </a:lnTo>
                <a:lnTo>
                  <a:pt x="f260" y="f261"/>
                </a:lnTo>
                <a:lnTo>
                  <a:pt x="f262" y="f263"/>
                </a:lnTo>
                <a:lnTo>
                  <a:pt x="f264" y="f265"/>
                </a:lnTo>
                <a:lnTo>
                  <a:pt x="f266" y="f267"/>
                </a:lnTo>
                <a:lnTo>
                  <a:pt x="f227" y="f228"/>
                </a:lnTo>
                <a:close/>
              </a:path>
              <a:path w="3969385" h="3263900">
                <a:moveTo>
                  <a:pt x="f268" y="f0"/>
                </a:moveTo>
                <a:lnTo>
                  <a:pt x="f269" y="f0"/>
                </a:lnTo>
                <a:lnTo>
                  <a:pt x="f0" y="f270"/>
                </a:lnTo>
                <a:lnTo>
                  <a:pt x="f0" y="f271"/>
                </a:lnTo>
                <a:lnTo>
                  <a:pt x="f272" y="f273"/>
                </a:lnTo>
                <a:lnTo>
                  <a:pt x="f274" y="f273"/>
                </a:lnTo>
                <a:lnTo>
                  <a:pt x="f275" y="f276"/>
                </a:lnTo>
                <a:lnTo>
                  <a:pt x="f268" y="f0"/>
                </a:lnTo>
                <a:close/>
              </a:path>
              <a:path w="3969385" h="3263900">
                <a:moveTo>
                  <a:pt x="f277" y="f0"/>
                </a:moveTo>
                <a:lnTo>
                  <a:pt x="f278" y="f0"/>
                </a:lnTo>
                <a:lnTo>
                  <a:pt x="f0" y="f279"/>
                </a:lnTo>
                <a:lnTo>
                  <a:pt x="f0" y="f75"/>
                </a:lnTo>
                <a:lnTo>
                  <a:pt x="f277" y="f0"/>
                </a:lnTo>
                <a:close/>
              </a:path>
              <a:path w="3969385" h="3263900">
                <a:moveTo>
                  <a:pt x="f115" y="f114"/>
                </a:moveTo>
                <a:lnTo>
                  <a:pt x="f280" y="f114"/>
                </a:lnTo>
                <a:lnTo>
                  <a:pt x="f281" y="f279"/>
                </a:lnTo>
                <a:lnTo>
                  <a:pt x="f282" y="f110"/>
                </a:lnTo>
                <a:lnTo>
                  <a:pt x="f283" y="f110"/>
                </a:lnTo>
                <a:lnTo>
                  <a:pt x="f284" y="f279"/>
                </a:lnTo>
                <a:lnTo>
                  <a:pt x="f115" y="f114"/>
                </a:lnTo>
                <a:close/>
              </a:path>
              <a:path w="3969385" h="3263900">
                <a:moveTo>
                  <a:pt x="f285" y="f0"/>
                </a:moveTo>
                <a:lnTo>
                  <a:pt x="f286" y="f0"/>
                </a:lnTo>
                <a:lnTo>
                  <a:pt x="f0" y="f287"/>
                </a:lnTo>
                <a:lnTo>
                  <a:pt x="f0" y="f117"/>
                </a:lnTo>
                <a:lnTo>
                  <a:pt x="f285" y="f0"/>
                </a:lnTo>
                <a:close/>
              </a:path>
              <a:path w="3969385" h="3263900">
                <a:moveTo>
                  <a:pt x="f139" y="f138"/>
                </a:moveTo>
                <a:lnTo>
                  <a:pt x="f137" y="f138"/>
                </a:lnTo>
                <a:lnTo>
                  <a:pt x="f288" y="f136"/>
                </a:lnTo>
                <a:lnTo>
                  <a:pt x="f289" y="f136"/>
                </a:lnTo>
                <a:lnTo>
                  <a:pt x="f290" y="f133"/>
                </a:lnTo>
                <a:lnTo>
                  <a:pt x="f291" y="f133"/>
                </a:lnTo>
                <a:lnTo>
                  <a:pt x="f292" y="f136"/>
                </a:lnTo>
                <a:lnTo>
                  <a:pt x="f139" y="f138"/>
                </a:lnTo>
                <a:close/>
              </a:path>
              <a:path w="3969385" h="3263900">
                <a:moveTo>
                  <a:pt x="f293" y="f159"/>
                </a:moveTo>
                <a:lnTo>
                  <a:pt x="f294" y="f159"/>
                </a:lnTo>
                <a:lnTo>
                  <a:pt x="f295" y="f154"/>
                </a:lnTo>
                <a:lnTo>
                  <a:pt x="f296" y="f154"/>
                </a:lnTo>
                <a:lnTo>
                  <a:pt x="f297" y="f156"/>
                </a:lnTo>
                <a:lnTo>
                  <a:pt x="f298" y="f156"/>
                </a:lnTo>
                <a:lnTo>
                  <a:pt x="f293" y="f159"/>
                </a:lnTo>
                <a:close/>
              </a:path>
              <a:path w="3969385" h="3263900">
                <a:moveTo>
                  <a:pt x="f299" y="f170"/>
                </a:moveTo>
                <a:lnTo>
                  <a:pt x="f169" y="f170"/>
                </a:lnTo>
                <a:lnTo>
                  <a:pt x="f300" y="f287"/>
                </a:lnTo>
                <a:lnTo>
                  <a:pt x="f299" y="f170"/>
                </a:lnTo>
                <a:close/>
              </a:path>
              <a:path w="3969385" h="3263900">
                <a:moveTo>
                  <a:pt x="f301" y="f0"/>
                </a:moveTo>
                <a:lnTo>
                  <a:pt x="f302" y="f0"/>
                </a:lnTo>
                <a:lnTo>
                  <a:pt x="f0" y="f24"/>
                </a:lnTo>
                <a:lnTo>
                  <a:pt x="f0" y="f173"/>
                </a:lnTo>
                <a:lnTo>
                  <a:pt x="f301" y="f0"/>
                </a:lnTo>
                <a:close/>
              </a:path>
              <a:path w="3969385" h="3263900">
                <a:moveTo>
                  <a:pt x="f303" y="f0"/>
                </a:moveTo>
                <a:lnTo>
                  <a:pt x="f304" y="f0"/>
                </a:lnTo>
                <a:lnTo>
                  <a:pt x="f0" y="f305"/>
                </a:lnTo>
                <a:lnTo>
                  <a:pt x="f0" y="f306"/>
                </a:lnTo>
                <a:lnTo>
                  <a:pt x="f303" y="f0"/>
                </a:lnTo>
                <a:close/>
              </a:path>
              <a:path w="3969385" h="3263900">
                <a:moveTo>
                  <a:pt x="f307" y="f0"/>
                </a:moveTo>
                <a:lnTo>
                  <a:pt x="f308" y="f0"/>
                </a:lnTo>
                <a:lnTo>
                  <a:pt x="f309" y="f276"/>
                </a:lnTo>
                <a:lnTo>
                  <a:pt x="f310" y="f276"/>
                </a:lnTo>
                <a:lnTo>
                  <a:pt x="f311" y="f312"/>
                </a:lnTo>
                <a:lnTo>
                  <a:pt x="f313" y="f312"/>
                </a:lnTo>
                <a:lnTo>
                  <a:pt x="f314" y="f315"/>
                </a:lnTo>
                <a:lnTo>
                  <a:pt x="f316" y="f315"/>
                </a:lnTo>
                <a:lnTo>
                  <a:pt x="f317" y="f318"/>
                </a:lnTo>
                <a:lnTo>
                  <a:pt x="f319" y="f318"/>
                </a:lnTo>
                <a:lnTo>
                  <a:pt x="f320" y="f321"/>
                </a:lnTo>
                <a:lnTo>
                  <a:pt x="f322" y="f323"/>
                </a:lnTo>
                <a:lnTo>
                  <a:pt x="f324" y="f325"/>
                </a:lnTo>
                <a:lnTo>
                  <a:pt x="f326" y="f327"/>
                </a:lnTo>
                <a:lnTo>
                  <a:pt x="f328" y="f329"/>
                </a:lnTo>
                <a:lnTo>
                  <a:pt x="f330" y="f331"/>
                </a:lnTo>
                <a:lnTo>
                  <a:pt x="f332" y="f333"/>
                </a:lnTo>
                <a:lnTo>
                  <a:pt x="f334" y="f333"/>
                </a:lnTo>
                <a:lnTo>
                  <a:pt x="f335" y="f336"/>
                </a:lnTo>
                <a:lnTo>
                  <a:pt x="f337" y="f338"/>
                </a:lnTo>
                <a:lnTo>
                  <a:pt x="f339" y="f340"/>
                </a:lnTo>
                <a:lnTo>
                  <a:pt x="f341" y="f342"/>
                </a:lnTo>
                <a:lnTo>
                  <a:pt x="f343" y="f344"/>
                </a:lnTo>
                <a:lnTo>
                  <a:pt x="f345" y="f346"/>
                </a:lnTo>
                <a:lnTo>
                  <a:pt x="f307" y="f0"/>
                </a:lnTo>
                <a:close/>
              </a:path>
              <a:path w="3969385" h="3263900">
                <a:moveTo>
                  <a:pt x="f347" y="f348"/>
                </a:moveTo>
                <a:lnTo>
                  <a:pt x="f349" y="f323"/>
                </a:lnTo>
                <a:lnTo>
                  <a:pt x="f350" y="f351"/>
                </a:lnTo>
                <a:lnTo>
                  <a:pt x="f352" y="f351"/>
                </a:lnTo>
                <a:lnTo>
                  <a:pt x="f353" y="f354"/>
                </a:lnTo>
                <a:lnTo>
                  <a:pt x="f355" y="f356"/>
                </a:lnTo>
                <a:lnTo>
                  <a:pt x="f357" y="f356"/>
                </a:lnTo>
                <a:lnTo>
                  <a:pt x="f358" y="f359"/>
                </a:lnTo>
                <a:lnTo>
                  <a:pt x="f360" y="f359"/>
                </a:lnTo>
                <a:lnTo>
                  <a:pt x="f361" y="f362"/>
                </a:lnTo>
                <a:lnTo>
                  <a:pt x="f363" y="f364"/>
                </a:lnTo>
                <a:lnTo>
                  <a:pt x="f365" y="f366"/>
                </a:lnTo>
                <a:lnTo>
                  <a:pt x="f367" y="f368"/>
                </a:lnTo>
                <a:lnTo>
                  <a:pt x="f369" y="f370"/>
                </a:lnTo>
                <a:lnTo>
                  <a:pt x="f371" y="f372"/>
                </a:lnTo>
                <a:lnTo>
                  <a:pt x="f373" y="f374"/>
                </a:lnTo>
                <a:lnTo>
                  <a:pt x="f375" y="f376"/>
                </a:lnTo>
                <a:lnTo>
                  <a:pt x="f377" y="f378"/>
                </a:lnTo>
                <a:lnTo>
                  <a:pt x="f379" y="f380"/>
                </a:lnTo>
                <a:lnTo>
                  <a:pt x="f381" y="f382"/>
                </a:lnTo>
                <a:lnTo>
                  <a:pt x="f383" y="f382"/>
                </a:lnTo>
                <a:lnTo>
                  <a:pt x="f384" y="f385"/>
                </a:lnTo>
                <a:lnTo>
                  <a:pt x="f386" y="f385"/>
                </a:lnTo>
                <a:lnTo>
                  <a:pt x="f387" y="f388"/>
                </a:lnTo>
                <a:lnTo>
                  <a:pt x="f389" y="f388"/>
                </a:lnTo>
                <a:lnTo>
                  <a:pt x="f390" y="f391"/>
                </a:lnTo>
                <a:lnTo>
                  <a:pt x="f392" y="f391"/>
                </a:lnTo>
                <a:lnTo>
                  <a:pt x="f347" y="f348"/>
                </a:lnTo>
                <a:close/>
              </a:path>
              <a:path w="3969385" h="3263900">
                <a:moveTo>
                  <a:pt x="f393" y="f394"/>
                </a:moveTo>
                <a:lnTo>
                  <a:pt x="f395" y="f394"/>
                </a:lnTo>
                <a:lnTo>
                  <a:pt x="f347" y="f348"/>
                </a:lnTo>
                <a:lnTo>
                  <a:pt x="f393" y="f394"/>
                </a:lnTo>
                <a:close/>
              </a:path>
              <a:path w="3969385" h="3263900">
                <a:moveTo>
                  <a:pt x="f396" y="f0"/>
                </a:moveTo>
                <a:lnTo>
                  <a:pt x="f0" y="f0"/>
                </a:lnTo>
                <a:lnTo>
                  <a:pt x="f0" y="f397"/>
                </a:lnTo>
                <a:lnTo>
                  <a:pt x="f396" y="f0"/>
                </a:lnTo>
                <a:close/>
              </a:path>
              <a:path w="3969385" h="3263900">
                <a:moveTo>
                  <a:pt x="f398" y="f0"/>
                </a:moveTo>
                <a:lnTo>
                  <a:pt x="f399" y="f0"/>
                </a:lnTo>
                <a:lnTo>
                  <a:pt x="f400" y="f401"/>
                </a:lnTo>
                <a:lnTo>
                  <a:pt x="f402" y="f403"/>
                </a:lnTo>
                <a:lnTo>
                  <a:pt x="f404" y="f405"/>
                </a:lnTo>
                <a:lnTo>
                  <a:pt x="f406" y="f407"/>
                </a:lnTo>
                <a:lnTo>
                  <a:pt x="f398" y="f0"/>
                </a:lnTo>
                <a:close/>
              </a:path>
            </a:pathLst>
          </a:custGeom>
          <a:solidFill>
            <a:srgbClr val="E0CEBD"/>
          </a:solidFill>
          <a:ln>
            <a:noFill/>
            <a:prstDash val="solid"/>
          </a:ln>
        </p:spPr>
        <p:txBody>
          <a:bodyPr vert="horz" wrap="square" lIns="0" tIns="0" rIns="0" bIns="0" anchor="t" anchorCtr="0" compatLnSpc="0">
            <a:noAutofit/>
          </a:bodyPr>
          <a:lstStyle/>
          <a:p>
            <a:pPr marL="0" marR="0" lvl="0" indent="0" rtl="0" hangingPunct="0">
              <a:lnSpc>
                <a:spcPct val="100000"/>
              </a:lnSpc>
              <a:spcBef>
                <a:spcPts val="0"/>
              </a:spcBef>
              <a:spcAft>
                <a:spcPts val="0"/>
              </a:spcAft>
              <a:buNone/>
              <a:tabLst/>
            </a:pPr>
            <a:endParaRPr lang="en-IN" sz="1800" b="0" i="0" u="none" strike="noStrike" kern="1200">
              <a:ln>
                <a:noFill/>
              </a:ln>
              <a:latin typeface="Arial" pitchFamily="18"/>
              <a:ea typeface="Microsoft YaHei" pitchFamily="2"/>
              <a:cs typeface="Lucida Sans" pitchFamily="2"/>
            </a:endParaRPr>
          </a:p>
        </p:txBody>
      </p:sp>
      <p:sp>
        <p:nvSpPr>
          <p:cNvPr id="24" name="bg object 37"/>
          <p:cNvSpPr/>
          <p:nvPr/>
        </p:nvSpPr>
        <p:spPr>
          <a:xfrm>
            <a:off x="0" y="0"/>
            <a:ext cx="505079" cy="393480"/>
          </a:xfrm>
          <a:custGeom>
            <a:avLst/>
            <a:gdLst>
              <a:gd name="f0" fmla="val 0"/>
              <a:gd name="f1" fmla="val 505246"/>
              <a:gd name="f2" fmla="val 476866"/>
              <a:gd name="f3" fmla="val 371242"/>
              <a:gd name="f4" fmla="val 393337"/>
            </a:gdLst>
            <a:ahLst/>
            <a:cxnLst>
              <a:cxn ang="3cd4">
                <a:pos x="hc" y="t"/>
              </a:cxn>
              <a:cxn ang="0">
                <a:pos x="r" y="vc"/>
              </a:cxn>
              <a:cxn ang="cd4">
                <a:pos x="hc" y="b"/>
              </a:cxn>
              <a:cxn ang="cd2">
                <a:pos x="l" y="vc"/>
              </a:cxn>
            </a:cxnLst>
            <a:rect l="l" t="t" r="r" b="b"/>
            <a:pathLst>
              <a:path w="505459" h="393700">
                <a:moveTo>
                  <a:pt x="f1" y="f0"/>
                </a:moveTo>
                <a:lnTo>
                  <a:pt x="f2" y="f0"/>
                </a:lnTo>
                <a:lnTo>
                  <a:pt x="f0" y="f3"/>
                </a:lnTo>
                <a:lnTo>
                  <a:pt x="f0" y="f4"/>
                </a:lnTo>
                <a:lnTo>
                  <a:pt x="f1" y="f0"/>
                </a:lnTo>
                <a:close/>
              </a:path>
            </a:pathLst>
          </a:custGeom>
          <a:solidFill>
            <a:srgbClr val="4C2A13">
              <a:alpha val="39000"/>
            </a:srgbClr>
          </a:solidFill>
          <a:ln>
            <a:noFill/>
            <a:prstDash val="solid"/>
          </a:ln>
        </p:spPr>
        <p:txBody>
          <a:bodyPr vert="horz" wrap="square" lIns="0" tIns="0" rIns="0" bIns="0" anchor="t" anchorCtr="0" compatLnSpc="0">
            <a:noAutofit/>
          </a:bodyPr>
          <a:lstStyle/>
          <a:p>
            <a:pPr marL="0" marR="0" lvl="0" indent="0" rtl="0" hangingPunct="0">
              <a:lnSpc>
                <a:spcPct val="100000"/>
              </a:lnSpc>
              <a:spcBef>
                <a:spcPts val="0"/>
              </a:spcBef>
              <a:spcAft>
                <a:spcPts val="0"/>
              </a:spcAft>
              <a:buNone/>
              <a:tabLst/>
            </a:pPr>
            <a:endParaRPr lang="en-IN" sz="1800" b="0" i="0" u="none" strike="noStrike" kern="1200">
              <a:ln>
                <a:noFill/>
              </a:ln>
              <a:latin typeface="Arial" pitchFamily="18"/>
              <a:ea typeface="Microsoft YaHei" pitchFamily="2"/>
              <a:cs typeface="Lucida Sans" pitchFamily="2"/>
            </a:endParaRPr>
          </a:p>
        </p:txBody>
      </p:sp>
      <p:sp>
        <p:nvSpPr>
          <p:cNvPr id="25" name="bg object 38"/>
          <p:cNvSpPr/>
          <p:nvPr/>
        </p:nvSpPr>
        <p:spPr>
          <a:xfrm>
            <a:off x="0" y="0"/>
            <a:ext cx="505079" cy="393480"/>
          </a:xfrm>
          <a:custGeom>
            <a:avLst/>
            <a:gdLst>
              <a:gd name="f0" fmla="val 0"/>
              <a:gd name="f1" fmla="val 393325"/>
              <a:gd name="f2" fmla="val 505230"/>
              <a:gd name="f3" fmla="val 476859"/>
              <a:gd name="f4" fmla="val 371237"/>
            </a:gdLst>
            <a:ahLst/>
            <a:cxnLst>
              <a:cxn ang="3cd4">
                <a:pos x="hc" y="t"/>
              </a:cxn>
              <a:cxn ang="0">
                <a:pos x="r" y="vc"/>
              </a:cxn>
              <a:cxn ang="cd4">
                <a:pos x="hc" y="b"/>
              </a:cxn>
              <a:cxn ang="cd2">
                <a:pos x="l" y="vc"/>
              </a:cxn>
            </a:cxnLst>
            <a:rect l="l" t="t" r="r" b="b"/>
            <a:pathLst>
              <a:path w="505459" h="393700">
                <a:moveTo>
                  <a:pt x="f0" y="f1"/>
                </a:moveTo>
                <a:lnTo>
                  <a:pt x="f2" y="f0"/>
                </a:lnTo>
              </a:path>
              <a:path w="505459" h="393700">
                <a:moveTo>
                  <a:pt x="f3" y="f0"/>
                </a:moveTo>
                <a:lnTo>
                  <a:pt x="f0" y="f4"/>
                </a:lnTo>
              </a:path>
            </a:pathLst>
          </a:custGeom>
          <a:noFill/>
          <a:ln w="3240">
            <a:solidFill>
              <a:srgbClr val="FFFFFF"/>
            </a:solidFill>
            <a:prstDash val="solid"/>
          </a:ln>
        </p:spPr>
        <p:txBody>
          <a:bodyPr vert="horz" wrap="square" lIns="0" tIns="0" rIns="0" bIns="0" anchor="t" anchorCtr="0" compatLnSpc="0">
            <a:noAutofit/>
          </a:bodyPr>
          <a:lstStyle/>
          <a:p>
            <a:pPr marL="0" marR="0" lvl="0" indent="0" rtl="0" hangingPunct="0">
              <a:lnSpc>
                <a:spcPct val="100000"/>
              </a:lnSpc>
              <a:spcBef>
                <a:spcPts val="0"/>
              </a:spcBef>
              <a:spcAft>
                <a:spcPts val="0"/>
              </a:spcAft>
              <a:buNone/>
              <a:tabLst/>
            </a:pPr>
            <a:endParaRPr lang="en-IN" sz="1800" b="0" i="0" u="none" strike="noStrike" kern="1200">
              <a:ln>
                <a:noFill/>
              </a:ln>
              <a:latin typeface="Arial" pitchFamily="18"/>
              <a:ea typeface="Microsoft YaHei" pitchFamily="2"/>
              <a:cs typeface="Lucida Sans" pitchFamily="2"/>
            </a:endParaRPr>
          </a:p>
        </p:txBody>
      </p:sp>
      <p:sp>
        <p:nvSpPr>
          <p:cNvPr id="26" name="bg object 39"/>
          <p:cNvSpPr/>
          <p:nvPr/>
        </p:nvSpPr>
        <p:spPr>
          <a:xfrm>
            <a:off x="0" y="0"/>
            <a:ext cx="1071359" cy="834839"/>
          </a:xfrm>
          <a:custGeom>
            <a:avLst/>
            <a:gdLst>
              <a:gd name="f0" fmla="val 0"/>
              <a:gd name="f1" fmla="val 1071780"/>
              <a:gd name="f2" fmla="val 1044716"/>
              <a:gd name="f3" fmla="val 813318"/>
              <a:gd name="f4" fmla="val 834493"/>
            </a:gdLst>
            <a:ahLst/>
            <a:cxnLst>
              <a:cxn ang="3cd4">
                <a:pos x="hc" y="t"/>
              </a:cxn>
              <a:cxn ang="0">
                <a:pos x="r" y="vc"/>
              </a:cxn>
              <a:cxn ang="cd4">
                <a:pos x="hc" y="b"/>
              </a:cxn>
              <a:cxn ang="cd2">
                <a:pos x="l" y="vc"/>
              </a:cxn>
            </a:cxnLst>
            <a:rect l="l" t="t" r="r" b="b"/>
            <a:pathLst>
              <a:path w="1071880" h="835025">
                <a:moveTo>
                  <a:pt x="f1" y="f0"/>
                </a:moveTo>
                <a:lnTo>
                  <a:pt x="f2" y="f0"/>
                </a:lnTo>
                <a:lnTo>
                  <a:pt x="f0" y="f3"/>
                </a:lnTo>
                <a:lnTo>
                  <a:pt x="f0" y="f4"/>
                </a:lnTo>
                <a:lnTo>
                  <a:pt x="f1" y="f0"/>
                </a:lnTo>
                <a:close/>
              </a:path>
            </a:pathLst>
          </a:custGeom>
          <a:solidFill>
            <a:srgbClr val="4C2A13">
              <a:alpha val="39000"/>
            </a:srgbClr>
          </a:solidFill>
          <a:ln>
            <a:noFill/>
            <a:prstDash val="solid"/>
          </a:ln>
        </p:spPr>
        <p:txBody>
          <a:bodyPr vert="horz" wrap="square" lIns="0" tIns="0" rIns="0" bIns="0" anchor="t" anchorCtr="0" compatLnSpc="0">
            <a:noAutofit/>
          </a:bodyPr>
          <a:lstStyle/>
          <a:p>
            <a:pPr marL="0" marR="0" lvl="0" indent="0" rtl="0" hangingPunct="0">
              <a:lnSpc>
                <a:spcPct val="100000"/>
              </a:lnSpc>
              <a:spcBef>
                <a:spcPts val="0"/>
              </a:spcBef>
              <a:spcAft>
                <a:spcPts val="0"/>
              </a:spcAft>
              <a:buNone/>
              <a:tabLst/>
            </a:pPr>
            <a:endParaRPr lang="en-IN" sz="1800" b="0" i="0" u="none" strike="noStrike" kern="1200">
              <a:ln>
                <a:noFill/>
              </a:ln>
              <a:latin typeface="Arial" pitchFamily="18"/>
              <a:ea typeface="Microsoft YaHei" pitchFamily="2"/>
              <a:cs typeface="Lucida Sans" pitchFamily="2"/>
            </a:endParaRPr>
          </a:p>
        </p:txBody>
      </p:sp>
      <p:sp>
        <p:nvSpPr>
          <p:cNvPr id="27" name="bg object 40"/>
          <p:cNvSpPr/>
          <p:nvPr/>
        </p:nvSpPr>
        <p:spPr>
          <a:xfrm>
            <a:off x="0" y="0"/>
            <a:ext cx="1071359" cy="834839"/>
          </a:xfrm>
          <a:custGeom>
            <a:avLst/>
            <a:gdLst>
              <a:gd name="f0" fmla="val 0"/>
              <a:gd name="f1" fmla="val 834489"/>
              <a:gd name="f2" fmla="val 1071771"/>
              <a:gd name="f3" fmla="val 1044716"/>
              <a:gd name="f4" fmla="val 813318"/>
            </a:gdLst>
            <a:ahLst/>
            <a:cxnLst>
              <a:cxn ang="3cd4">
                <a:pos x="hc" y="t"/>
              </a:cxn>
              <a:cxn ang="0">
                <a:pos x="r" y="vc"/>
              </a:cxn>
              <a:cxn ang="cd4">
                <a:pos x="hc" y="b"/>
              </a:cxn>
              <a:cxn ang="cd2">
                <a:pos x="l" y="vc"/>
              </a:cxn>
            </a:cxnLst>
            <a:rect l="l" t="t" r="r" b="b"/>
            <a:pathLst>
              <a:path w="1071880" h="835025">
                <a:moveTo>
                  <a:pt x="f0" y="f1"/>
                </a:moveTo>
                <a:lnTo>
                  <a:pt x="f2" y="f0"/>
                </a:lnTo>
              </a:path>
              <a:path w="1071880" h="835025">
                <a:moveTo>
                  <a:pt x="f3" y="f0"/>
                </a:moveTo>
                <a:lnTo>
                  <a:pt x="f0" y="f4"/>
                </a:lnTo>
              </a:path>
            </a:pathLst>
          </a:custGeom>
          <a:noFill/>
          <a:ln w="3240">
            <a:solidFill>
              <a:srgbClr val="FFFFFF"/>
            </a:solidFill>
            <a:prstDash val="solid"/>
          </a:ln>
        </p:spPr>
        <p:txBody>
          <a:bodyPr vert="horz" wrap="square" lIns="0" tIns="0" rIns="0" bIns="0" anchor="t" anchorCtr="0" compatLnSpc="0">
            <a:noAutofit/>
          </a:bodyPr>
          <a:lstStyle/>
          <a:p>
            <a:pPr marL="0" marR="0" lvl="0" indent="0" rtl="0" hangingPunct="0">
              <a:lnSpc>
                <a:spcPct val="100000"/>
              </a:lnSpc>
              <a:spcBef>
                <a:spcPts val="0"/>
              </a:spcBef>
              <a:spcAft>
                <a:spcPts val="0"/>
              </a:spcAft>
              <a:buNone/>
              <a:tabLst/>
            </a:pPr>
            <a:endParaRPr lang="en-IN" sz="1800" b="0" i="0" u="none" strike="noStrike" kern="1200">
              <a:ln>
                <a:noFill/>
              </a:ln>
              <a:latin typeface="Arial" pitchFamily="18"/>
              <a:ea typeface="Microsoft YaHei" pitchFamily="2"/>
              <a:cs typeface="Lucida Sans" pitchFamily="2"/>
            </a:endParaRPr>
          </a:p>
        </p:txBody>
      </p:sp>
      <p:sp>
        <p:nvSpPr>
          <p:cNvPr id="28" name="bg object 41"/>
          <p:cNvSpPr/>
          <p:nvPr/>
        </p:nvSpPr>
        <p:spPr>
          <a:xfrm>
            <a:off x="0" y="0"/>
            <a:ext cx="1640519" cy="1276560"/>
          </a:xfrm>
          <a:custGeom>
            <a:avLst/>
            <a:gdLst>
              <a:gd name="f0" fmla="val 0"/>
              <a:gd name="f1" fmla="val 1640213"/>
              <a:gd name="f2" fmla="val 1611849"/>
              <a:gd name="f3" fmla="val 1254831"/>
              <a:gd name="f4" fmla="val 1276913"/>
            </a:gdLst>
            <a:ahLst/>
            <a:cxnLst>
              <a:cxn ang="3cd4">
                <a:pos x="hc" y="t"/>
              </a:cxn>
              <a:cxn ang="0">
                <a:pos x="r" y="vc"/>
              </a:cxn>
              <a:cxn ang="cd4">
                <a:pos x="hc" y="b"/>
              </a:cxn>
              <a:cxn ang="cd2">
                <a:pos x="l" y="vc"/>
              </a:cxn>
            </a:cxnLst>
            <a:rect l="l" t="t" r="r" b="b"/>
            <a:pathLst>
              <a:path w="1640839" h="1276985">
                <a:moveTo>
                  <a:pt x="f1" y="f0"/>
                </a:moveTo>
                <a:lnTo>
                  <a:pt x="f2" y="f0"/>
                </a:lnTo>
                <a:lnTo>
                  <a:pt x="f0" y="f3"/>
                </a:lnTo>
                <a:lnTo>
                  <a:pt x="f0" y="f4"/>
                </a:lnTo>
                <a:lnTo>
                  <a:pt x="f1" y="f0"/>
                </a:lnTo>
                <a:close/>
              </a:path>
            </a:pathLst>
          </a:custGeom>
          <a:solidFill>
            <a:srgbClr val="4C2A13">
              <a:alpha val="39000"/>
            </a:srgbClr>
          </a:solidFill>
          <a:ln>
            <a:noFill/>
            <a:prstDash val="solid"/>
          </a:ln>
        </p:spPr>
        <p:txBody>
          <a:bodyPr vert="horz" wrap="square" lIns="0" tIns="0" rIns="0" bIns="0" anchor="t" anchorCtr="0" compatLnSpc="0">
            <a:noAutofit/>
          </a:bodyPr>
          <a:lstStyle/>
          <a:p>
            <a:pPr marL="0" marR="0" lvl="0" indent="0" rtl="0" hangingPunct="0">
              <a:lnSpc>
                <a:spcPct val="100000"/>
              </a:lnSpc>
              <a:spcBef>
                <a:spcPts val="0"/>
              </a:spcBef>
              <a:spcAft>
                <a:spcPts val="0"/>
              </a:spcAft>
              <a:buNone/>
              <a:tabLst/>
            </a:pPr>
            <a:endParaRPr lang="en-IN" sz="1800" b="0" i="0" u="none" strike="noStrike" kern="1200">
              <a:ln>
                <a:noFill/>
              </a:ln>
              <a:latin typeface="Arial" pitchFamily="18"/>
              <a:ea typeface="Microsoft YaHei" pitchFamily="2"/>
              <a:cs typeface="Lucida Sans" pitchFamily="2"/>
            </a:endParaRPr>
          </a:p>
        </p:txBody>
      </p:sp>
      <p:sp>
        <p:nvSpPr>
          <p:cNvPr id="29" name="bg object 42"/>
          <p:cNvSpPr/>
          <p:nvPr/>
        </p:nvSpPr>
        <p:spPr>
          <a:xfrm>
            <a:off x="0" y="0"/>
            <a:ext cx="1640519" cy="1276560"/>
          </a:xfrm>
          <a:custGeom>
            <a:avLst/>
            <a:gdLst>
              <a:gd name="f0" fmla="val 0"/>
              <a:gd name="f1" fmla="val 1276913"/>
              <a:gd name="f2" fmla="val 1640213"/>
              <a:gd name="f3" fmla="val 1611839"/>
              <a:gd name="f4" fmla="val 1254827"/>
            </a:gdLst>
            <a:ahLst/>
            <a:cxnLst>
              <a:cxn ang="3cd4">
                <a:pos x="hc" y="t"/>
              </a:cxn>
              <a:cxn ang="0">
                <a:pos x="r" y="vc"/>
              </a:cxn>
              <a:cxn ang="cd4">
                <a:pos x="hc" y="b"/>
              </a:cxn>
              <a:cxn ang="cd2">
                <a:pos x="l" y="vc"/>
              </a:cxn>
            </a:cxnLst>
            <a:rect l="l" t="t" r="r" b="b"/>
            <a:pathLst>
              <a:path w="1640839" h="1276985">
                <a:moveTo>
                  <a:pt x="f0" y="f1"/>
                </a:moveTo>
                <a:lnTo>
                  <a:pt x="f2" y="f0"/>
                </a:lnTo>
              </a:path>
              <a:path w="1640839" h="1276985">
                <a:moveTo>
                  <a:pt x="f3" y="f0"/>
                </a:moveTo>
                <a:lnTo>
                  <a:pt x="f0" y="f4"/>
                </a:lnTo>
              </a:path>
            </a:pathLst>
          </a:custGeom>
          <a:noFill/>
          <a:ln w="3240">
            <a:solidFill>
              <a:srgbClr val="FFFFFF"/>
            </a:solidFill>
            <a:prstDash val="solid"/>
          </a:ln>
        </p:spPr>
        <p:txBody>
          <a:bodyPr vert="horz" wrap="square" lIns="0" tIns="0" rIns="0" bIns="0" anchor="t" anchorCtr="0" compatLnSpc="0">
            <a:noAutofit/>
          </a:bodyPr>
          <a:lstStyle/>
          <a:p>
            <a:pPr marL="0" marR="0" lvl="0" indent="0" rtl="0" hangingPunct="0">
              <a:lnSpc>
                <a:spcPct val="100000"/>
              </a:lnSpc>
              <a:spcBef>
                <a:spcPts val="0"/>
              </a:spcBef>
              <a:spcAft>
                <a:spcPts val="0"/>
              </a:spcAft>
              <a:buNone/>
              <a:tabLst/>
            </a:pPr>
            <a:endParaRPr lang="en-IN" sz="1800" b="0" i="0" u="none" strike="noStrike" kern="1200">
              <a:ln>
                <a:noFill/>
              </a:ln>
              <a:latin typeface="Arial" pitchFamily="18"/>
              <a:ea typeface="Microsoft YaHei" pitchFamily="2"/>
              <a:cs typeface="Lucida Sans" pitchFamily="2"/>
            </a:endParaRPr>
          </a:p>
        </p:txBody>
      </p:sp>
      <p:sp>
        <p:nvSpPr>
          <p:cNvPr id="30" name="bg object 43"/>
          <p:cNvSpPr/>
          <p:nvPr/>
        </p:nvSpPr>
        <p:spPr>
          <a:xfrm>
            <a:off x="0" y="0"/>
            <a:ext cx="2205719" cy="1717200"/>
          </a:xfrm>
          <a:custGeom>
            <a:avLst/>
            <a:gdLst>
              <a:gd name="f0" fmla="val 0"/>
              <a:gd name="f1" fmla="val 2205940"/>
              <a:gd name="f2" fmla="val 2178974"/>
              <a:gd name="f3" fmla="val 1696342"/>
              <a:gd name="f4" fmla="val 1717556"/>
            </a:gdLst>
            <a:ahLst/>
            <a:cxnLst>
              <a:cxn ang="3cd4">
                <a:pos x="hc" y="t"/>
              </a:cxn>
              <a:cxn ang="0">
                <a:pos x="r" y="vc"/>
              </a:cxn>
              <a:cxn ang="cd4">
                <a:pos x="hc" y="b"/>
              </a:cxn>
              <a:cxn ang="cd2">
                <a:pos x="l" y="vc"/>
              </a:cxn>
            </a:cxnLst>
            <a:rect l="l" t="t" r="r" b="b"/>
            <a:pathLst>
              <a:path w="2205990" h="1717675">
                <a:moveTo>
                  <a:pt x="f1" y="f0"/>
                </a:moveTo>
                <a:lnTo>
                  <a:pt x="f2" y="f0"/>
                </a:lnTo>
                <a:lnTo>
                  <a:pt x="f0" y="f3"/>
                </a:lnTo>
                <a:lnTo>
                  <a:pt x="f0" y="f4"/>
                </a:lnTo>
                <a:lnTo>
                  <a:pt x="f1" y="f0"/>
                </a:lnTo>
                <a:close/>
              </a:path>
            </a:pathLst>
          </a:custGeom>
          <a:solidFill>
            <a:srgbClr val="4C2A13">
              <a:alpha val="39000"/>
            </a:srgbClr>
          </a:solidFill>
          <a:ln>
            <a:noFill/>
            <a:prstDash val="solid"/>
          </a:ln>
        </p:spPr>
        <p:txBody>
          <a:bodyPr vert="horz" wrap="square" lIns="0" tIns="0" rIns="0" bIns="0" anchor="t" anchorCtr="0" compatLnSpc="0">
            <a:noAutofit/>
          </a:bodyPr>
          <a:lstStyle/>
          <a:p>
            <a:pPr marL="0" marR="0" lvl="0" indent="0" rtl="0" hangingPunct="0">
              <a:lnSpc>
                <a:spcPct val="100000"/>
              </a:lnSpc>
              <a:spcBef>
                <a:spcPts val="0"/>
              </a:spcBef>
              <a:spcAft>
                <a:spcPts val="0"/>
              </a:spcAft>
              <a:buNone/>
              <a:tabLst/>
            </a:pPr>
            <a:endParaRPr lang="en-IN" sz="1800" b="0" i="0" u="none" strike="noStrike" kern="1200">
              <a:ln>
                <a:noFill/>
              </a:ln>
              <a:latin typeface="Arial" pitchFamily="18"/>
              <a:ea typeface="Microsoft YaHei" pitchFamily="2"/>
              <a:cs typeface="Lucida Sans" pitchFamily="2"/>
            </a:endParaRPr>
          </a:p>
        </p:txBody>
      </p:sp>
      <p:sp>
        <p:nvSpPr>
          <p:cNvPr id="31" name="bg object 44"/>
          <p:cNvSpPr/>
          <p:nvPr/>
        </p:nvSpPr>
        <p:spPr>
          <a:xfrm>
            <a:off x="0" y="0"/>
            <a:ext cx="2205719" cy="1717200"/>
          </a:xfrm>
          <a:custGeom>
            <a:avLst/>
            <a:gdLst>
              <a:gd name="f0" fmla="val 0"/>
              <a:gd name="f1" fmla="val 1717553"/>
              <a:gd name="f2" fmla="val 2205929"/>
              <a:gd name="f3" fmla="val 2178966"/>
              <a:gd name="f4" fmla="val 1696339"/>
            </a:gdLst>
            <a:ahLst/>
            <a:cxnLst>
              <a:cxn ang="3cd4">
                <a:pos x="hc" y="t"/>
              </a:cxn>
              <a:cxn ang="0">
                <a:pos x="r" y="vc"/>
              </a:cxn>
              <a:cxn ang="cd4">
                <a:pos x="hc" y="b"/>
              </a:cxn>
              <a:cxn ang="cd2">
                <a:pos x="l" y="vc"/>
              </a:cxn>
            </a:cxnLst>
            <a:rect l="l" t="t" r="r" b="b"/>
            <a:pathLst>
              <a:path w="2205990" h="1717675">
                <a:moveTo>
                  <a:pt x="f0" y="f1"/>
                </a:moveTo>
                <a:lnTo>
                  <a:pt x="f2" y="f0"/>
                </a:lnTo>
              </a:path>
              <a:path w="2205990" h="1717675">
                <a:moveTo>
                  <a:pt x="f3" y="f0"/>
                </a:moveTo>
                <a:lnTo>
                  <a:pt x="f0" y="f4"/>
                </a:lnTo>
              </a:path>
            </a:pathLst>
          </a:custGeom>
          <a:noFill/>
          <a:ln w="3240">
            <a:solidFill>
              <a:srgbClr val="FFFFFF"/>
            </a:solidFill>
            <a:prstDash val="solid"/>
          </a:ln>
        </p:spPr>
        <p:txBody>
          <a:bodyPr vert="horz" wrap="square" lIns="0" tIns="0" rIns="0" bIns="0" anchor="t" anchorCtr="0" compatLnSpc="0">
            <a:noAutofit/>
          </a:bodyPr>
          <a:lstStyle/>
          <a:p>
            <a:pPr marL="0" marR="0" lvl="0" indent="0" rtl="0" hangingPunct="0">
              <a:lnSpc>
                <a:spcPct val="100000"/>
              </a:lnSpc>
              <a:spcBef>
                <a:spcPts val="0"/>
              </a:spcBef>
              <a:spcAft>
                <a:spcPts val="0"/>
              </a:spcAft>
              <a:buNone/>
              <a:tabLst/>
            </a:pPr>
            <a:endParaRPr lang="en-IN" sz="1800" b="0" i="0" u="none" strike="noStrike" kern="1200">
              <a:ln>
                <a:noFill/>
              </a:ln>
              <a:latin typeface="Arial" pitchFamily="18"/>
              <a:ea typeface="Microsoft YaHei" pitchFamily="2"/>
              <a:cs typeface="Lucida Sans" pitchFamily="2"/>
            </a:endParaRPr>
          </a:p>
        </p:txBody>
      </p:sp>
      <p:sp>
        <p:nvSpPr>
          <p:cNvPr id="32" name="bg object 45"/>
          <p:cNvSpPr/>
          <p:nvPr/>
        </p:nvSpPr>
        <p:spPr>
          <a:xfrm>
            <a:off x="0" y="0"/>
            <a:ext cx="2774520" cy="2160000"/>
          </a:xfrm>
          <a:custGeom>
            <a:avLst/>
            <a:gdLst>
              <a:gd name="f0" fmla="val 0"/>
              <a:gd name="f1" fmla="val 2774471"/>
              <a:gd name="f2" fmla="val 2746101"/>
              <a:gd name="f3" fmla="val 2137851"/>
              <a:gd name="f4" fmla="val 2159946"/>
            </a:gdLst>
            <a:ahLst/>
            <a:cxnLst>
              <a:cxn ang="3cd4">
                <a:pos x="hc" y="t"/>
              </a:cxn>
              <a:cxn ang="0">
                <a:pos x="r" y="vc"/>
              </a:cxn>
              <a:cxn ang="cd4">
                <a:pos x="hc" y="b"/>
              </a:cxn>
              <a:cxn ang="cd2">
                <a:pos x="l" y="vc"/>
              </a:cxn>
            </a:cxnLst>
            <a:rect l="l" t="t" r="r" b="b"/>
            <a:pathLst>
              <a:path w="2774950" h="2160270">
                <a:moveTo>
                  <a:pt x="f1" y="f0"/>
                </a:moveTo>
                <a:lnTo>
                  <a:pt x="f2" y="f0"/>
                </a:lnTo>
                <a:lnTo>
                  <a:pt x="f0" y="f3"/>
                </a:lnTo>
                <a:lnTo>
                  <a:pt x="f0" y="f4"/>
                </a:lnTo>
                <a:lnTo>
                  <a:pt x="f1" y="f0"/>
                </a:lnTo>
                <a:close/>
              </a:path>
            </a:pathLst>
          </a:custGeom>
          <a:solidFill>
            <a:srgbClr val="4C2A13">
              <a:alpha val="39000"/>
            </a:srgbClr>
          </a:solidFill>
          <a:ln>
            <a:noFill/>
            <a:prstDash val="solid"/>
          </a:ln>
        </p:spPr>
        <p:txBody>
          <a:bodyPr vert="horz" wrap="square" lIns="0" tIns="0" rIns="0" bIns="0" anchor="t" anchorCtr="0" compatLnSpc="0">
            <a:noAutofit/>
          </a:bodyPr>
          <a:lstStyle/>
          <a:p>
            <a:pPr marL="0" marR="0" lvl="0" indent="0" rtl="0" hangingPunct="0">
              <a:lnSpc>
                <a:spcPct val="100000"/>
              </a:lnSpc>
              <a:spcBef>
                <a:spcPts val="0"/>
              </a:spcBef>
              <a:spcAft>
                <a:spcPts val="0"/>
              </a:spcAft>
              <a:buNone/>
              <a:tabLst/>
            </a:pPr>
            <a:endParaRPr lang="en-IN" sz="1800" b="0" i="0" u="none" strike="noStrike" kern="1200">
              <a:ln>
                <a:noFill/>
              </a:ln>
              <a:latin typeface="Arial" pitchFamily="18"/>
              <a:ea typeface="Microsoft YaHei" pitchFamily="2"/>
              <a:cs typeface="Lucida Sans" pitchFamily="2"/>
            </a:endParaRPr>
          </a:p>
        </p:txBody>
      </p:sp>
      <p:sp>
        <p:nvSpPr>
          <p:cNvPr id="33" name="bg object 46"/>
          <p:cNvSpPr/>
          <p:nvPr/>
        </p:nvSpPr>
        <p:spPr>
          <a:xfrm>
            <a:off x="0" y="0"/>
            <a:ext cx="2774520" cy="2160000"/>
          </a:xfrm>
          <a:custGeom>
            <a:avLst/>
            <a:gdLst>
              <a:gd name="f0" fmla="val 0"/>
              <a:gd name="f1" fmla="val 2159946"/>
              <a:gd name="f2" fmla="val 2774471"/>
              <a:gd name="f3" fmla="val 2746101"/>
              <a:gd name="f4" fmla="val 2137851"/>
            </a:gdLst>
            <a:ahLst/>
            <a:cxnLst>
              <a:cxn ang="3cd4">
                <a:pos x="hc" y="t"/>
              </a:cxn>
              <a:cxn ang="0">
                <a:pos x="r" y="vc"/>
              </a:cxn>
              <a:cxn ang="cd4">
                <a:pos x="hc" y="b"/>
              </a:cxn>
              <a:cxn ang="cd2">
                <a:pos x="l" y="vc"/>
              </a:cxn>
            </a:cxnLst>
            <a:rect l="l" t="t" r="r" b="b"/>
            <a:pathLst>
              <a:path w="2774950" h="2160270">
                <a:moveTo>
                  <a:pt x="f0" y="f1"/>
                </a:moveTo>
                <a:lnTo>
                  <a:pt x="f2" y="f0"/>
                </a:lnTo>
              </a:path>
              <a:path w="2774950" h="2160270">
                <a:moveTo>
                  <a:pt x="f3" y="f0"/>
                </a:moveTo>
                <a:lnTo>
                  <a:pt x="f0" y="f4"/>
                </a:lnTo>
              </a:path>
            </a:pathLst>
          </a:custGeom>
          <a:noFill/>
          <a:ln w="3240">
            <a:solidFill>
              <a:srgbClr val="FFFFFF"/>
            </a:solidFill>
            <a:prstDash val="solid"/>
          </a:ln>
        </p:spPr>
        <p:txBody>
          <a:bodyPr vert="horz" wrap="square" lIns="0" tIns="0" rIns="0" bIns="0" anchor="t" anchorCtr="0" compatLnSpc="0">
            <a:noAutofit/>
          </a:bodyPr>
          <a:lstStyle/>
          <a:p>
            <a:pPr marL="0" marR="0" lvl="0" indent="0" rtl="0" hangingPunct="0">
              <a:lnSpc>
                <a:spcPct val="100000"/>
              </a:lnSpc>
              <a:spcBef>
                <a:spcPts val="0"/>
              </a:spcBef>
              <a:spcAft>
                <a:spcPts val="0"/>
              </a:spcAft>
              <a:buNone/>
              <a:tabLst/>
            </a:pPr>
            <a:endParaRPr lang="en-IN" sz="1800" b="0" i="0" u="none" strike="noStrike" kern="1200">
              <a:ln>
                <a:noFill/>
              </a:ln>
              <a:latin typeface="Arial" pitchFamily="18"/>
              <a:ea typeface="Microsoft YaHei" pitchFamily="2"/>
              <a:cs typeface="Lucida Sans" pitchFamily="2"/>
            </a:endParaRPr>
          </a:p>
        </p:txBody>
      </p:sp>
      <p:sp>
        <p:nvSpPr>
          <p:cNvPr id="34" name="bg object 47"/>
          <p:cNvSpPr/>
          <p:nvPr/>
        </p:nvSpPr>
        <p:spPr>
          <a:xfrm>
            <a:off x="2299680" y="0"/>
            <a:ext cx="1039680" cy="792000"/>
          </a:xfrm>
          <a:custGeom>
            <a:avLst/>
            <a:gdLst>
              <a:gd name="f0" fmla="val 0"/>
              <a:gd name="f1" fmla="val 9928"/>
              <a:gd name="f2" fmla="val 789088"/>
              <a:gd name="f3" fmla="val 4318"/>
              <a:gd name="f4" fmla="val 6477"/>
              <a:gd name="f5" fmla="val 791971"/>
              <a:gd name="f6" fmla="val 1039621"/>
              <a:gd name="f7" fmla="val 1012654"/>
              <a:gd name="f8" fmla="val 788364"/>
              <a:gd name="f9" fmla="val 1435"/>
              <a:gd name="f10" fmla="val 790536"/>
              <a:gd name="f11" fmla="val 10795"/>
              <a:gd name="f12" fmla="val 14047"/>
              <a:gd name="f13" fmla="val 15836"/>
              <a:gd name="f14" fmla="val 786929"/>
              <a:gd name="f15" fmla="val 29009"/>
              <a:gd name="f16" fmla="val 12242"/>
              <a:gd name="f17" fmla="val 789812"/>
              <a:gd name="f18" fmla="val 26631"/>
              <a:gd name="f19" fmla="val 20878"/>
              <a:gd name="f20" fmla="val 23037"/>
              <a:gd name="f21" fmla="val 17995"/>
              <a:gd name="f22" fmla="val 28079"/>
              <a:gd name="f23" fmla="val 787653"/>
            </a:gdLst>
            <a:ahLst/>
            <a:cxnLst>
              <a:cxn ang="3cd4">
                <a:pos x="hc" y="t"/>
              </a:cxn>
              <a:cxn ang="0">
                <a:pos x="r" y="vc"/>
              </a:cxn>
              <a:cxn ang="cd4">
                <a:pos x="hc" y="b"/>
              </a:cxn>
              <a:cxn ang="cd2">
                <a:pos x="l" y="vc"/>
              </a:cxn>
            </a:cxnLst>
            <a:rect l="l" t="t" r="r" b="b"/>
            <a:pathLst>
              <a:path w="1040128" h="792480">
                <a:moveTo>
                  <a:pt x="f1" y="f2"/>
                </a:moveTo>
                <a:lnTo>
                  <a:pt x="f3" y="f2"/>
                </a:lnTo>
                <a:lnTo>
                  <a:pt x="f4" y="f5"/>
                </a:lnTo>
                <a:lnTo>
                  <a:pt x="f1" y="f2"/>
                </a:lnTo>
                <a:close/>
              </a:path>
              <a:path w="1040128" h="792480">
                <a:moveTo>
                  <a:pt x="f6" y="f0"/>
                </a:moveTo>
                <a:lnTo>
                  <a:pt x="f7" y="f0"/>
                </a:lnTo>
                <a:lnTo>
                  <a:pt x="f0" y="f8"/>
                </a:lnTo>
                <a:lnTo>
                  <a:pt x="f9" y="f10"/>
                </a:lnTo>
                <a:lnTo>
                  <a:pt x="f3" y="f2"/>
                </a:lnTo>
                <a:lnTo>
                  <a:pt x="f1" y="f2"/>
                </a:lnTo>
                <a:lnTo>
                  <a:pt x="f11" y="f8"/>
                </a:lnTo>
                <a:lnTo>
                  <a:pt x="f12" y="f8"/>
                </a:lnTo>
                <a:lnTo>
                  <a:pt x="f13" y="f14"/>
                </a:lnTo>
                <a:lnTo>
                  <a:pt x="f15" y="f14"/>
                </a:lnTo>
                <a:lnTo>
                  <a:pt x="f6" y="f0"/>
                </a:lnTo>
                <a:close/>
              </a:path>
              <a:path w="1040128" h="792480">
                <a:moveTo>
                  <a:pt x="f12" y="f8"/>
                </a:moveTo>
                <a:lnTo>
                  <a:pt x="f11" y="f8"/>
                </a:lnTo>
                <a:lnTo>
                  <a:pt x="f16" y="f17"/>
                </a:lnTo>
                <a:lnTo>
                  <a:pt x="f12" y="f8"/>
                </a:lnTo>
                <a:close/>
              </a:path>
              <a:path w="1040128" h="792480">
                <a:moveTo>
                  <a:pt x="f18" y="f14"/>
                </a:moveTo>
                <a:lnTo>
                  <a:pt x="f19" y="f14"/>
                </a:lnTo>
                <a:lnTo>
                  <a:pt x="f20" y="f17"/>
                </a:lnTo>
                <a:lnTo>
                  <a:pt x="f18" y="f14"/>
                </a:lnTo>
                <a:close/>
              </a:path>
              <a:path w="1040128" h="792480">
                <a:moveTo>
                  <a:pt x="f19" y="f14"/>
                </a:moveTo>
                <a:lnTo>
                  <a:pt x="f13" y="f14"/>
                </a:lnTo>
                <a:lnTo>
                  <a:pt x="f21" y="f2"/>
                </a:lnTo>
                <a:lnTo>
                  <a:pt x="f19" y="f14"/>
                </a:lnTo>
                <a:close/>
              </a:path>
              <a:path w="1040128" h="792480">
                <a:moveTo>
                  <a:pt x="f15" y="f14"/>
                </a:moveTo>
                <a:lnTo>
                  <a:pt x="f18" y="f14"/>
                </a:lnTo>
                <a:lnTo>
                  <a:pt x="f22" y="f23"/>
                </a:lnTo>
                <a:lnTo>
                  <a:pt x="f15" y="f14"/>
                </a:lnTo>
                <a:close/>
              </a:path>
            </a:pathLst>
          </a:custGeom>
          <a:solidFill>
            <a:srgbClr val="4C2A13">
              <a:alpha val="39000"/>
            </a:srgbClr>
          </a:solidFill>
          <a:ln>
            <a:noFill/>
            <a:prstDash val="solid"/>
          </a:ln>
        </p:spPr>
        <p:txBody>
          <a:bodyPr vert="horz" wrap="square" lIns="0" tIns="0" rIns="0" bIns="0" anchor="t" anchorCtr="0" compatLnSpc="0">
            <a:noAutofit/>
          </a:bodyPr>
          <a:lstStyle/>
          <a:p>
            <a:pPr marL="0" marR="0" lvl="0" indent="0" rtl="0" hangingPunct="0">
              <a:lnSpc>
                <a:spcPct val="100000"/>
              </a:lnSpc>
              <a:spcBef>
                <a:spcPts val="0"/>
              </a:spcBef>
              <a:spcAft>
                <a:spcPts val="0"/>
              </a:spcAft>
              <a:buNone/>
              <a:tabLst/>
            </a:pPr>
            <a:endParaRPr lang="en-IN" sz="1800" b="0" i="0" u="none" strike="noStrike" kern="1200">
              <a:ln>
                <a:noFill/>
              </a:ln>
              <a:latin typeface="Arial" pitchFamily="18"/>
              <a:ea typeface="Microsoft YaHei" pitchFamily="2"/>
              <a:cs typeface="Lucida Sans" pitchFamily="2"/>
            </a:endParaRPr>
          </a:p>
        </p:txBody>
      </p:sp>
      <p:sp>
        <p:nvSpPr>
          <p:cNvPr id="35" name="bg object 48"/>
          <p:cNvSpPr/>
          <p:nvPr/>
        </p:nvSpPr>
        <p:spPr>
          <a:xfrm>
            <a:off x="2299680" y="0"/>
            <a:ext cx="1039680" cy="792000"/>
          </a:xfrm>
          <a:custGeom>
            <a:avLst/>
            <a:gdLst>
              <a:gd name="f0" fmla="val 0"/>
              <a:gd name="f1" fmla="val 788364"/>
              <a:gd name="f2" fmla="val 1435"/>
              <a:gd name="f3" fmla="val 790536"/>
              <a:gd name="f4" fmla="val 4318"/>
              <a:gd name="f5" fmla="val 789088"/>
              <a:gd name="f6" fmla="val 6477"/>
              <a:gd name="f7" fmla="val 791971"/>
              <a:gd name="f8" fmla="val 10795"/>
              <a:gd name="f9" fmla="val 12242"/>
              <a:gd name="f10" fmla="val 789812"/>
              <a:gd name="f11" fmla="val 15836"/>
              <a:gd name="f12" fmla="val 786929"/>
              <a:gd name="f13" fmla="val 17995"/>
              <a:gd name="f14" fmla="val 20878"/>
              <a:gd name="f15" fmla="val 23037"/>
              <a:gd name="f16" fmla="val 26631"/>
              <a:gd name="f17" fmla="val 28079"/>
              <a:gd name="f18" fmla="val 787653"/>
              <a:gd name="f19" fmla="val 1039621"/>
              <a:gd name="f20" fmla="val 1012654"/>
            </a:gdLst>
            <a:ahLst/>
            <a:cxnLst>
              <a:cxn ang="3cd4">
                <a:pos x="hc" y="t"/>
              </a:cxn>
              <a:cxn ang="0">
                <a:pos x="r" y="vc"/>
              </a:cxn>
              <a:cxn ang="cd4">
                <a:pos x="hc" y="b"/>
              </a:cxn>
              <a:cxn ang="cd2">
                <a:pos x="l" y="vc"/>
              </a:cxn>
            </a:cxnLst>
            <a:rect l="l" t="t" r="r" b="b"/>
            <a:pathLst>
              <a:path w="1040128" h="792480">
                <a:moveTo>
                  <a:pt x="f0" y="f1"/>
                </a:moveTo>
                <a:lnTo>
                  <a:pt x="f2" y="f3"/>
                </a:lnTo>
                <a:lnTo>
                  <a:pt x="f4" y="f5"/>
                </a:lnTo>
                <a:lnTo>
                  <a:pt x="f6" y="f7"/>
                </a:lnTo>
                <a:lnTo>
                  <a:pt x="f8" y="f1"/>
                </a:lnTo>
                <a:lnTo>
                  <a:pt x="f9" y="f10"/>
                </a:lnTo>
                <a:lnTo>
                  <a:pt x="f11" y="f12"/>
                </a:lnTo>
                <a:lnTo>
                  <a:pt x="f13" y="f5"/>
                </a:lnTo>
                <a:lnTo>
                  <a:pt x="f14" y="f12"/>
                </a:lnTo>
                <a:lnTo>
                  <a:pt x="f15" y="f10"/>
                </a:lnTo>
                <a:lnTo>
                  <a:pt x="f16" y="f12"/>
                </a:lnTo>
                <a:lnTo>
                  <a:pt x="f17" y="f18"/>
                </a:lnTo>
                <a:lnTo>
                  <a:pt x="f19" y="f0"/>
                </a:lnTo>
              </a:path>
              <a:path w="1040128" h="792480">
                <a:moveTo>
                  <a:pt x="f20" y="f0"/>
                </a:moveTo>
                <a:lnTo>
                  <a:pt x="f0" y="f1"/>
                </a:lnTo>
              </a:path>
            </a:pathLst>
          </a:custGeom>
          <a:noFill/>
          <a:ln w="3240">
            <a:solidFill>
              <a:srgbClr val="FFFFFF"/>
            </a:solidFill>
            <a:prstDash val="solid"/>
          </a:ln>
        </p:spPr>
        <p:txBody>
          <a:bodyPr vert="horz" wrap="square" lIns="0" tIns="0" rIns="0" bIns="0" anchor="t" anchorCtr="0" compatLnSpc="0">
            <a:noAutofit/>
          </a:bodyPr>
          <a:lstStyle/>
          <a:p>
            <a:pPr marL="0" marR="0" lvl="0" indent="0" rtl="0" hangingPunct="0">
              <a:lnSpc>
                <a:spcPct val="100000"/>
              </a:lnSpc>
              <a:spcBef>
                <a:spcPts val="0"/>
              </a:spcBef>
              <a:spcAft>
                <a:spcPts val="0"/>
              </a:spcAft>
              <a:buNone/>
              <a:tabLst/>
            </a:pPr>
            <a:endParaRPr lang="en-IN" sz="1800" b="0" i="0" u="none" strike="noStrike" kern="1200">
              <a:ln>
                <a:noFill/>
              </a:ln>
              <a:latin typeface="Arial" pitchFamily="18"/>
              <a:ea typeface="Microsoft YaHei" pitchFamily="2"/>
              <a:cs typeface="Lucida Sans" pitchFamily="2"/>
            </a:endParaRPr>
          </a:p>
        </p:txBody>
      </p:sp>
      <p:sp>
        <p:nvSpPr>
          <p:cNvPr id="36" name="bg object 49"/>
          <p:cNvSpPr/>
          <p:nvPr/>
        </p:nvSpPr>
        <p:spPr>
          <a:xfrm>
            <a:off x="0" y="799200"/>
            <a:ext cx="2288880" cy="1800000"/>
          </a:xfrm>
          <a:custGeom>
            <a:avLst/>
            <a:gdLst>
              <a:gd name="f0" fmla="val 0"/>
              <a:gd name="f1" fmla="val 2285250"/>
              <a:gd name="f2" fmla="val 1778858"/>
              <a:gd name="f3" fmla="val 1799706"/>
              <a:gd name="f4" fmla="val 2275166"/>
              <a:gd name="f5" fmla="val 28803"/>
              <a:gd name="f6" fmla="val 2273731"/>
              <a:gd name="f7" fmla="val 28079"/>
              <a:gd name="f8" fmla="val 2280932"/>
              <a:gd name="f9" fmla="val 22313"/>
              <a:gd name="f10" fmla="val 2278773"/>
              <a:gd name="f11" fmla="val 19443"/>
              <a:gd name="f12" fmla="val 2282367"/>
              <a:gd name="f13" fmla="val 16560"/>
              <a:gd name="f14" fmla="val 14401"/>
              <a:gd name="f15" fmla="val 2286685"/>
              <a:gd name="f16" fmla="val 10083"/>
              <a:gd name="f17" fmla="val 7924"/>
              <a:gd name="f18" fmla="val 2288844"/>
              <a:gd name="f19" fmla="val 5041"/>
            </a:gdLst>
            <a:ahLst/>
            <a:cxnLst>
              <a:cxn ang="3cd4">
                <a:pos x="hc" y="t"/>
              </a:cxn>
              <a:cxn ang="0">
                <a:pos x="r" y="vc"/>
              </a:cxn>
              <a:cxn ang="cd4">
                <a:pos x="hc" y="b"/>
              </a:cxn>
              <a:cxn ang="cd2">
                <a:pos x="l" y="vc"/>
              </a:cxn>
            </a:cxnLst>
            <a:rect l="l" t="t" r="r" b="b"/>
            <a:pathLst>
              <a:path w="2289175" h="1800225">
                <a:moveTo>
                  <a:pt x="f1" y="f0"/>
                </a:moveTo>
                <a:lnTo>
                  <a:pt x="f0" y="f2"/>
                </a:lnTo>
                <a:lnTo>
                  <a:pt x="f0" y="f3"/>
                </a:lnTo>
                <a:lnTo>
                  <a:pt x="f4" y="f5"/>
                </a:lnTo>
                <a:lnTo>
                  <a:pt x="f6" y="f7"/>
                </a:lnTo>
                <a:lnTo>
                  <a:pt x="f8" y="f9"/>
                </a:lnTo>
                <a:lnTo>
                  <a:pt x="f10" y="f11"/>
                </a:lnTo>
                <a:lnTo>
                  <a:pt x="f12" y="f13"/>
                </a:lnTo>
                <a:lnTo>
                  <a:pt x="f8" y="f14"/>
                </a:lnTo>
                <a:lnTo>
                  <a:pt x="f15" y="f16"/>
                </a:lnTo>
                <a:lnTo>
                  <a:pt x="f1" y="f17"/>
                </a:lnTo>
                <a:lnTo>
                  <a:pt x="f18" y="f19"/>
                </a:lnTo>
                <a:lnTo>
                  <a:pt x="f1" y="f0"/>
                </a:lnTo>
                <a:close/>
              </a:path>
            </a:pathLst>
          </a:custGeom>
          <a:solidFill>
            <a:srgbClr val="4C2A13">
              <a:alpha val="39000"/>
            </a:srgbClr>
          </a:solidFill>
          <a:ln>
            <a:noFill/>
            <a:prstDash val="solid"/>
          </a:ln>
        </p:spPr>
        <p:txBody>
          <a:bodyPr vert="horz" wrap="square" lIns="0" tIns="0" rIns="0" bIns="0" anchor="t" anchorCtr="0" compatLnSpc="0">
            <a:noAutofit/>
          </a:bodyPr>
          <a:lstStyle/>
          <a:p>
            <a:pPr marL="0" marR="0" lvl="0" indent="0" rtl="0" hangingPunct="0">
              <a:lnSpc>
                <a:spcPct val="100000"/>
              </a:lnSpc>
              <a:spcBef>
                <a:spcPts val="0"/>
              </a:spcBef>
              <a:spcAft>
                <a:spcPts val="0"/>
              </a:spcAft>
              <a:buNone/>
              <a:tabLst/>
            </a:pPr>
            <a:endParaRPr lang="en-IN" sz="1800" b="0" i="0" u="none" strike="noStrike" kern="1200">
              <a:ln>
                <a:noFill/>
              </a:ln>
              <a:latin typeface="Arial" pitchFamily="18"/>
              <a:ea typeface="Microsoft YaHei" pitchFamily="2"/>
              <a:cs typeface="Lucida Sans" pitchFamily="2"/>
            </a:endParaRPr>
          </a:p>
        </p:txBody>
      </p:sp>
      <p:sp>
        <p:nvSpPr>
          <p:cNvPr id="37" name="bg object 50"/>
          <p:cNvSpPr/>
          <p:nvPr/>
        </p:nvSpPr>
        <p:spPr>
          <a:xfrm>
            <a:off x="0" y="799200"/>
            <a:ext cx="2288880" cy="1800000"/>
          </a:xfrm>
          <a:custGeom>
            <a:avLst/>
            <a:gdLst>
              <a:gd name="f0" fmla="val 0"/>
              <a:gd name="f1" fmla="val 1799706"/>
              <a:gd name="f2" fmla="val 2275166"/>
              <a:gd name="f3" fmla="val 28803"/>
              <a:gd name="f4" fmla="val 2273731"/>
              <a:gd name="f5" fmla="val 28079"/>
              <a:gd name="f6" fmla="val 2280932"/>
              <a:gd name="f7" fmla="val 22313"/>
              <a:gd name="f8" fmla="val 2278773"/>
              <a:gd name="f9" fmla="val 19431"/>
              <a:gd name="f10" fmla="val 2282367"/>
              <a:gd name="f11" fmla="val 16560"/>
              <a:gd name="f12" fmla="val 14401"/>
              <a:gd name="f13" fmla="val 2286685"/>
              <a:gd name="f14" fmla="val 10071"/>
              <a:gd name="f15" fmla="val 2285250"/>
              <a:gd name="f16" fmla="val 7912"/>
              <a:gd name="f17" fmla="val 2288844"/>
              <a:gd name="f18" fmla="val 5029"/>
              <a:gd name="f19" fmla="val 1778858"/>
            </a:gdLst>
            <a:ahLst/>
            <a:cxnLst>
              <a:cxn ang="3cd4">
                <a:pos x="hc" y="t"/>
              </a:cxn>
              <a:cxn ang="0">
                <a:pos x="r" y="vc"/>
              </a:cxn>
              <a:cxn ang="cd4">
                <a:pos x="hc" y="b"/>
              </a:cxn>
              <a:cxn ang="cd2">
                <a:pos x="l" y="vc"/>
              </a:cxn>
            </a:cxnLst>
            <a:rect l="l" t="t" r="r" b="b"/>
            <a:pathLst>
              <a:path w="2289175" h="1800225">
                <a:moveTo>
                  <a:pt x="f0" y="f1"/>
                </a:moveTo>
                <a:lnTo>
                  <a:pt x="f2" y="f3"/>
                </a:lnTo>
                <a:lnTo>
                  <a:pt x="f4" y="f5"/>
                </a:lnTo>
                <a:lnTo>
                  <a:pt x="f6" y="f7"/>
                </a:lnTo>
                <a:lnTo>
                  <a:pt x="f8" y="f9"/>
                </a:lnTo>
                <a:lnTo>
                  <a:pt x="f10" y="f11"/>
                </a:lnTo>
                <a:lnTo>
                  <a:pt x="f6" y="f12"/>
                </a:lnTo>
                <a:lnTo>
                  <a:pt x="f13" y="f14"/>
                </a:lnTo>
                <a:lnTo>
                  <a:pt x="f15" y="f16"/>
                </a:lnTo>
                <a:lnTo>
                  <a:pt x="f17" y="f18"/>
                </a:lnTo>
                <a:lnTo>
                  <a:pt x="f15" y="f0"/>
                </a:lnTo>
                <a:lnTo>
                  <a:pt x="f0" y="f19"/>
                </a:lnTo>
              </a:path>
            </a:pathLst>
          </a:custGeom>
          <a:noFill/>
          <a:ln w="3240">
            <a:solidFill>
              <a:srgbClr val="FFFFFF"/>
            </a:solidFill>
            <a:prstDash val="solid"/>
          </a:ln>
        </p:spPr>
        <p:txBody>
          <a:bodyPr vert="horz" wrap="square" lIns="0" tIns="0" rIns="0" bIns="0" anchor="t" anchorCtr="0" compatLnSpc="0">
            <a:noAutofit/>
          </a:bodyPr>
          <a:lstStyle/>
          <a:p>
            <a:pPr marL="0" marR="0" lvl="0" indent="0" rtl="0" hangingPunct="0">
              <a:lnSpc>
                <a:spcPct val="100000"/>
              </a:lnSpc>
              <a:spcBef>
                <a:spcPts val="0"/>
              </a:spcBef>
              <a:spcAft>
                <a:spcPts val="0"/>
              </a:spcAft>
              <a:buNone/>
              <a:tabLst/>
            </a:pPr>
            <a:endParaRPr lang="en-IN" sz="1800" b="0" i="0" u="none" strike="noStrike" kern="1200">
              <a:ln>
                <a:noFill/>
              </a:ln>
              <a:latin typeface="Arial" pitchFamily="18"/>
              <a:ea typeface="Microsoft YaHei" pitchFamily="2"/>
              <a:cs typeface="Lucida Sans" pitchFamily="2"/>
            </a:endParaRPr>
          </a:p>
        </p:txBody>
      </p:sp>
      <p:pic>
        <p:nvPicPr>
          <p:cNvPr id="38" name="bg object 51"/>
          <p:cNvPicPr>
            <a:picLocks noChangeAspect="1"/>
          </p:cNvPicPr>
          <p:nvPr/>
        </p:nvPicPr>
        <p:blipFill>
          <a:blip r:embed="rId15">
            <a:lum bright="-50000"/>
            <a:alphaModFix/>
          </a:blip>
          <a:srcRect/>
          <a:stretch>
            <a:fillRect/>
          </a:stretch>
        </p:blipFill>
        <p:spPr>
          <a:xfrm>
            <a:off x="3768120" y="0"/>
            <a:ext cx="139320" cy="91080"/>
          </a:xfrm>
          <a:prstGeom prst="rect">
            <a:avLst/>
          </a:prstGeom>
          <a:noFill/>
          <a:ln>
            <a:noFill/>
          </a:ln>
        </p:spPr>
      </p:pic>
      <p:sp>
        <p:nvSpPr>
          <p:cNvPr id="39" name="bg object 52"/>
          <p:cNvSpPr/>
          <p:nvPr/>
        </p:nvSpPr>
        <p:spPr>
          <a:xfrm>
            <a:off x="201600" y="395280"/>
            <a:ext cx="3172680" cy="2469960"/>
          </a:xfrm>
          <a:custGeom>
            <a:avLst/>
            <a:gdLst>
              <a:gd name="f0" fmla="val 0"/>
              <a:gd name="f1" fmla="val 347764"/>
              <a:gd name="f2" fmla="val 2205355"/>
              <a:gd name="f3" fmla="val 344157"/>
              <a:gd name="f4" fmla="val 2199589"/>
              <a:gd name="f5" fmla="val 2467432"/>
              <a:gd name="f6" fmla="val 2159"/>
              <a:gd name="f7" fmla="val 2469591"/>
              <a:gd name="f8" fmla="val 7200"/>
              <a:gd name="f9" fmla="val 2465984"/>
              <a:gd name="f10" fmla="val 9359"/>
              <a:gd name="f11" fmla="val 2468867"/>
              <a:gd name="f12" fmla="val 12966"/>
              <a:gd name="f13" fmla="val 2465273"/>
              <a:gd name="f14" fmla="val 14401"/>
              <a:gd name="f15" fmla="val 2466708"/>
              <a:gd name="f16" fmla="val 21602"/>
              <a:gd name="f17" fmla="val 2460942"/>
              <a:gd name="f18" fmla="val 23761"/>
              <a:gd name="f19" fmla="val 2463825"/>
              <a:gd name="f20" fmla="val 28079"/>
              <a:gd name="f21" fmla="val 30238"/>
              <a:gd name="f22" fmla="val 36728"/>
              <a:gd name="f23" fmla="val 2458072"/>
              <a:gd name="f24" fmla="val 37439"/>
              <a:gd name="f25" fmla="val 2459507"/>
              <a:gd name="f26" fmla="val 342722"/>
              <a:gd name="f27" fmla="val 2221915"/>
              <a:gd name="f28" fmla="val 341998"/>
              <a:gd name="f29" fmla="val 2220468"/>
              <a:gd name="f30" fmla="val 344881"/>
              <a:gd name="f31" fmla="val 2218309"/>
              <a:gd name="f32" fmla="val 2215426"/>
              <a:gd name="f33" fmla="val 343433"/>
              <a:gd name="f34" fmla="val 2214715"/>
              <a:gd name="f35" fmla="val 341274"/>
              <a:gd name="f36" fmla="val 2211832"/>
              <a:gd name="f37" fmla="val 347040"/>
              <a:gd name="f38" fmla="val 2207514"/>
              <a:gd name="f39" fmla="val 346316"/>
              <a:gd name="f40" fmla="val 2206066"/>
              <a:gd name="f41" fmla="val 3173031"/>
              <a:gd name="f42" fmla="val 3170872"/>
              <a:gd name="f43" fmla="val 2748216"/>
              <a:gd name="f44" fmla="val 329044"/>
              <a:gd name="f45" fmla="val 2750388"/>
              <a:gd name="f46" fmla="val 331203"/>
              <a:gd name="f47" fmla="val 2751099"/>
              <a:gd name="f48" fmla="val 330479"/>
              <a:gd name="f49" fmla="val 2753271"/>
              <a:gd name="f50" fmla="val 333362"/>
              <a:gd name="f51" fmla="val 2756154"/>
              <a:gd name="f52" fmla="val 2756865"/>
              <a:gd name="f53" fmla="val 331927"/>
              <a:gd name="f54" fmla="val 2761196"/>
              <a:gd name="f55" fmla="val 2763355"/>
              <a:gd name="f56" fmla="val 2769108"/>
              <a:gd name="f57" fmla="val 327596"/>
              <a:gd name="f58" fmla="val 2771267"/>
              <a:gd name="f59" fmla="val 2774873"/>
              <a:gd name="f60" fmla="val 2776309"/>
              <a:gd name="f61" fmla="val 328320"/>
              <a:gd name="f62" fmla="val 3164382"/>
              <a:gd name="f63" fmla="val 25933"/>
              <a:gd name="f64" fmla="val 3163671"/>
              <a:gd name="f65" fmla="val 24485"/>
              <a:gd name="f66" fmla="val 3166554"/>
              <a:gd name="f67" fmla="val 22326"/>
              <a:gd name="f68" fmla="val 19443"/>
              <a:gd name="f69" fmla="val 3168713"/>
              <a:gd name="f70" fmla="val 16560"/>
              <a:gd name="f71" fmla="val 13677"/>
              <a:gd name="f72" fmla="val 3171596"/>
              <a:gd name="f73" fmla="val 9372"/>
              <a:gd name="f74" fmla="val 7924"/>
              <a:gd name="f75" fmla="val 3170148"/>
              <a:gd name="f76" fmla="val 4330"/>
            </a:gdLst>
            <a:ahLst/>
            <a:cxnLst>
              <a:cxn ang="3cd4">
                <a:pos x="hc" y="t"/>
              </a:cxn>
              <a:cxn ang="0">
                <a:pos x="r" y="vc"/>
              </a:cxn>
              <a:cxn ang="cd4">
                <a:pos x="hc" y="b"/>
              </a:cxn>
              <a:cxn ang="cd2">
                <a:pos x="l" y="vc"/>
              </a:cxn>
            </a:cxnLst>
            <a:rect l="l" t="t" r="r" b="b"/>
            <a:pathLst>
              <a:path w="3173095" h="2470150">
                <a:moveTo>
                  <a:pt x="f1" y="f2"/>
                </a:moveTo>
                <a:lnTo>
                  <a:pt x="f3" y="f4"/>
                </a:lnTo>
                <a:lnTo>
                  <a:pt x="f0" y="f5"/>
                </a:lnTo>
                <a:lnTo>
                  <a:pt x="f6" y="f7"/>
                </a:lnTo>
                <a:lnTo>
                  <a:pt x="f8" y="f9"/>
                </a:lnTo>
                <a:lnTo>
                  <a:pt x="f10" y="f11"/>
                </a:lnTo>
                <a:lnTo>
                  <a:pt x="f12" y="f13"/>
                </a:lnTo>
                <a:lnTo>
                  <a:pt x="f14" y="f15"/>
                </a:lnTo>
                <a:lnTo>
                  <a:pt x="f16" y="f17"/>
                </a:lnTo>
                <a:lnTo>
                  <a:pt x="f18" y="f19"/>
                </a:lnTo>
                <a:lnTo>
                  <a:pt x="f20" y="f17"/>
                </a:lnTo>
                <a:lnTo>
                  <a:pt x="f21" y="f19"/>
                </a:lnTo>
                <a:lnTo>
                  <a:pt x="f22" y="f23"/>
                </a:lnTo>
                <a:lnTo>
                  <a:pt x="f24" y="f25"/>
                </a:lnTo>
                <a:lnTo>
                  <a:pt x="f26" y="f27"/>
                </a:lnTo>
                <a:lnTo>
                  <a:pt x="f28" y="f29"/>
                </a:lnTo>
                <a:lnTo>
                  <a:pt x="f30" y="f31"/>
                </a:lnTo>
                <a:lnTo>
                  <a:pt x="f26" y="f32"/>
                </a:lnTo>
                <a:lnTo>
                  <a:pt x="f33" y="f34"/>
                </a:lnTo>
                <a:lnTo>
                  <a:pt x="f35" y="f36"/>
                </a:lnTo>
                <a:lnTo>
                  <a:pt x="f37" y="f38"/>
                </a:lnTo>
                <a:lnTo>
                  <a:pt x="f39" y="f40"/>
                </a:lnTo>
                <a:lnTo>
                  <a:pt x="f1" y="f2"/>
                </a:lnTo>
                <a:close/>
              </a:path>
              <a:path w="3173095" h="2470150">
                <a:moveTo>
                  <a:pt x="f41" y="f6"/>
                </a:moveTo>
                <a:lnTo>
                  <a:pt x="f42" y="f0"/>
                </a:lnTo>
                <a:lnTo>
                  <a:pt x="f43" y="f44"/>
                </a:lnTo>
                <a:lnTo>
                  <a:pt x="f45" y="f46"/>
                </a:lnTo>
                <a:lnTo>
                  <a:pt x="f47" y="f48"/>
                </a:lnTo>
                <a:lnTo>
                  <a:pt x="f49" y="f50"/>
                </a:lnTo>
                <a:lnTo>
                  <a:pt x="f51" y="f46"/>
                </a:lnTo>
                <a:lnTo>
                  <a:pt x="f52" y="f53"/>
                </a:lnTo>
                <a:lnTo>
                  <a:pt x="f54" y="f44"/>
                </a:lnTo>
                <a:lnTo>
                  <a:pt x="f55" y="f53"/>
                </a:lnTo>
                <a:lnTo>
                  <a:pt x="f56" y="f57"/>
                </a:lnTo>
                <a:lnTo>
                  <a:pt x="f58" y="f48"/>
                </a:lnTo>
                <a:lnTo>
                  <a:pt x="f59" y="f57"/>
                </a:lnTo>
                <a:lnTo>
                  <a:pt x="f60" y="f61"/>
                </a:lnTo>
                <a:lnTo>
                  <a:pt x="f62" y="f63"/>
                </a:lnTo>
                <a:lnTo>
                  <a:pt x="f64" y="f65"/>
                </a:lnTo>
                <a:lnTo>
                  <a:pt x="f66" y="f67"/>
                </a:lnTo>
                <a:lnTo>
                  <a:pt x="f62" y="f68"/>
                </a:lnTo>
                <a:lnTo>
                  <a:pt x="f69" y="f70"/>
                </a:lnTo>
                <a:lnTo>
                  <a:pt x="f66" y="f71"/>
                </a:lnTo>
                <a:lnTo>
                  <a:pt x="f72" y="f73"/>
                </a:lnTo>
                <a:lnTo>
                  <a:pt x="f42" y="f74"/>
                </a:lnTo>
                <a:lnTo>
                  <a:pt x="f41" y="f8"/>
                </a:lnTo>
                <a:lnTo>
                  <a:pt x="f75" y="f76"/>
                </a:lnTo>
                <a:lnTo>
                  <a:pt x="f41" y="f6"/>
                </a:lnTo>
                <a:close/>
              </a:path>
            </a:pathLst>
          </a:custGeom>
          <a:solidFill>
            <a:srgbClr val="C3C5C3"/>
          </a:solidFill>
          <a:ln>
            <a:noFill/>
            <a:prstDash val="solid"/>
          </a:ln>
        </p:spPr>
        <p:txBody>
          <a:bodyPr vert="horz" wrap="square" lIns="0" tIns="0" rIns="0" bIns="0" anchor="t" anchorCtr="0" compatLnSpc="0">
            <a:noAutofit/>
          </a:bodyPr>
          <a:lstStyle/>
          <a:p>
            <a:pPr marL="0" marR="0" lvl="0" indent="0" rtl="0" hangingPunct="0">
              <a:lnSpc>
                <a:spcPct val="100000"/>
              </a:lnSpc>
              <a:spcBef>
                <a:spcPts val="0"/>
              </a:spcBef>
              <a:spcAft>
                <a:spcPts val="0"/>
              </a:spcAft>
              <a:buNone/>
              <a:tabLst/>
            </a:pPr>
            <a:endParaRPr lang="en-IN" sz="1800" b="0" i="0" u="none" strike="noStrike" kern="1200">
              <a:ln>
                <a:noFill/>
              </a:ln>
              <a:latin typeface="Arial" pitchFamily="18"/>
              <a:ea typeface="Microsoft YaHei" pitchFamily="2"/>
              <a:cs typeface="Lucida Sans" pitchFamily="2"/>
            </a:endParaRPr>
          </a:p>
        </p:txBody>
      </p:sp>
      <p:pic>
        <p:nvPicPr>
          <p:cNvPr id="40" name="bg object 53"/>
          <p:cNvPicPr>
            <a:picLocks noChangeAspect="1"/>
          </p:cNvPicPr>
          <p:nvPr/>
        </p:nvPicPr>
        <p:blipFill>
          <a:blip r:embed="rId16">
            <a:lum bright="-50000"/>
            <a:alphaModFix/>
          </a:blip>
          <a:srcRect/>
          <a:stretch>
            <a:fillRect/>
          </a:stretch>
        </p:blipFill>
        <p:spPr>
          <a:xfrm>
            <a:off x="-360" y="2948040"/>
            <a:ext cx="96840" cy="93240"/>
          </a:xfrm>
          <a:prstGeom prst="rect">
            <a:avLst/>
          </a:prstGeom>
          <a:noFill/>
          <a:ln>
            <a:noFill/>
          </a:ln>
        </p:spPr>
      </p:pic>
      <p:sp>
        <p:nvSpPr>
          <p:cNvPr id="41" name="bg object 54"/>
          <p:cNvSpPr/>
          <p:nvPr/>
        </p:nvSpPr>
        <p:spPr>
          <a:xfrm>
            <a:off x="2219760" y="6120"/>
            <a:ext cx="16068240" cy="1282320"/>
          </a:xfrm>
          <a:custGeom>
            <a:avLst/>
            <a:gdLst>
              <a:gd name="f0" fmla="val 0"/>
              <a:gd name="f1" fmla="val 1282700"/>
              <a:gd name="f2" fmla="val 9435456"/>
              <a:gd name="f3" fmla="val 1143000"/>
              <a:gd name="f4" fmla="val 8729929"/>
              <a:gd name="f5" fmla="val 8741416"/>
              <a:gd name="f6" fmla="val 1155700"/>
              <a:gd name="f7" fmla="val 8751079"/>
              <a:gd name="f8" fmla="val 1181100"/>
              <a:gd name="f9" fmla="val 8758988"/>
              <a:gd name="f10" fmla="val 1193800"/>
              <a:gd name="f11" fmla="val 8765210"/>
              <a:gd name="f12" fmla="val 8792565"/>
              <a:gd name="f13" fmla="val 1219200"/>
              <a:gd name="f14" fmla="val 8819651"/>
              <a:gd name="f15" fmla="val 1231900"/>
              <a:gd name="f16" fmla="val 8826647"/>
              <a:gd name="f17" fmla="val 1244600"/>
              <a:gd name="f18" fmla="val 8821588"/>
              <a:gd name="f19" fmla="val 1257300"/>
              <a:gd name="f20" fmla="val 8807450"/>
              <a:gd name="f21" fmla="val 8814443"/>
              <a:gd name="f22" fmla="val 1270000"/>
              <a:gd name="f23" fmla="val 8836115"/>
              <a:gd name="f24" fmla="val 8862017"/>
              <a:gd name="f25" fmla="val 8895460"/>
              <a:gd name="f26" fmla="val 8939272"/>
              <a:gd name="f27" fmla="val 8990873"/>
              <a:gd name="f28" fmla="val 9223568"/>
              <a:gd name="f29" fmla="val 9275413"/>
              <a:gd name="f30" fmla="val 1168400"/>
              <a:gd name="f31" fmla="val 9319566"/>
              <a:gd name="f32" fmla="val 9353448"/>
              <a:gd name="f33" fmla="val 9417478"/>
              <a:gd name="f34" fmla="val 16068293"/>
              <a:gd name="f35" fmla="val 939800"/>
              <a:gd name="f36" fmla="val 14286814"/>
              <a:gd name="f37" fmla="val 14310736"/>
              <a:gd name="f38" fmla="val 952500"/>
              <a:gd name="f39" fmla="val 14334836"/>
              <a:gd name="f40" fmla="val 14383334"/>
              <a:gd name="f41" fmla="val 977900"/>
              <a:gd name="f42" fmla="val 14453593"/>
              <a:gd name="f43" fmla="val 1016000"/>
              <a:gd name="f44" fmla="val 14542531"/>
              <a:gd name="f45" fmla="val 14571786"/>
              <a:gd name="f46" fmla="val 1028700"/>
              <a:gd name="f47" fmla="val 14604542"/>
              <a:gd name="f48" fmla="val 1041400"/>
              <a:gd name="f49" fmla="val 14676952"/>
              <a:gd name="f50" fmla="val 1066800"/>
              <a:gd name="f51" fmla="val 14714820"/>
              <a:gd name="f52" fmla="val 1079500"/>
              <a:gd name="f53" fmla="val 14834819"/>
              <a:gd name="f54" fmla="val 14869975"/>
              <a:gd name="f55" fmla="val 1104900"/>
              <a:gd name="f56" fmla="val 14908739"/>
              <a:gd name="f57" fmla="val 1117600"/>
              <a:gd name="f58" fmla="val 14950728"/>
              <a:gd name="f59" fmla="val 14995558"/>
              <a:gd name="f60" fmla="val 15042845"/>
              <a:gd name="f61" fmla="val 15316403"/>
              <a:gd name="f62" fmla="val 1206500"/>
              <a:gd name="f63" fmla="val 15417615"/>
              <a:gd name="f64" fmla="val 15468667"/>
              <a:gd name="f65" fmla="val 15519825"/>
              <a:gd name="f66" fmla="val 15570948"/>
              <a:gd name="f67" fmla="val 15621890"/>
              <a:gd name="f68" fmla="val 15672509"/>
              <a:gd name="f69" fmla="val 15772206"/>
              <a:gd name="f70" fmla="val 15803760"/>
              <a:gd name="f71" fmla="val 15840333"/>
              <a:gd name="f72" fmla="val 15881320"/>
              <a:gd name="f73" fmla="val 15926115"/>
              <a:gd name="f74" fmla="val 15974112"/>
              <a:gd name="f75" fmla="val 16024706"/>
              <a:gd name="f76" fmla="val 8171929"/>
              <a:gd name="f77" fmla="val 6528181"/>
              <a:gd name="f78" fmla="val 6549056"/>
              <a:gd name="f79" fmla="val 6578417"/>
              <a:gd name="f80" fmla="val 6615213"/>
              <a:gd name="f81" fmla="val 6658393"/>
              <a:gd name="f82" fmla="val 6706907"/>
              <a:gd name="f83" fmla="val 1054100"/>
              <a:gd name="f84" fmla="val 6759706"/>
              <a:gd name="f85" fmla="val 6815740"/>
              <a:gd name="f86" fmla="val 7333869"/>
              <a:gd name="f87" fmla="val 7371318"/>
              <a:gd name="f88" fmla="val 1092200"/>
              <a:gd name="f89" fmla="val 7413975"/>
              <a:gd name="f90" fmla="val 7460969"/>
              <a:gd name="f91" fmla="val 7511431"/>
              <a:gd name="f92" fmla="val 7564492"/>
              <a:gd name="f93" fmla="val 7674935"/>
              <a:gd name="f94" fmla="val 7766570"/>
              <a:gd name="f95" fmla="val 7771625"/>
              <a:gd name="f96" fmla="val 7792404"/>
              <a:gd name="f97" fmla="val 1130300"/>
              <a:gd name="f98" fmla="val 7987401"/>
              <a:gd name="f99" fmla="val 8023828"/>
              <a:gd name="f100" fmla="val 8135665"/>
              <a:gd name="f101" fmla="val 10010146"/>
              <a:gd name="f102" fmla="val 8389542"/>
              <a:gd name="f103" fmla="val 8434664"/>
              <a:gd name="f104" fmla="val 1003300"/>
              <a:gd name="f105" fmla="val 8481845"/>
              <a:gd name="f106" fmla="val 8529953"/>
              <a:gd name="f107" fmla="val 8577859"/>
              <a:gd name="f108" fmla="val 8624430"/>
              <a:gd name="f109" fmla="val 8668538"/>
              <a:gd name="f110" fmla="val 8709050"/>
              <a:gd name="f111" fmla="val 9482365"/>
              <a:gd name="f112" fmla="val 9541128"/>
              <a:gd name="f113" fmla="val 9612642"/>
              <a:gd name="f114" fmla="val 9646583"/>
              <a:gd name="f115" fmla="val 9682928"/>
              <a:gd name="f116" fmla="val 9721744"/>
              <a:gd name="f117" fmla="val 9763094"/>
              <a:gd name="f118" fmla="val 9807045"/>
              <a:gd name="f119" fmla="val 9853660"/>
              <a:gd name="f120" fmla="val 9903005"/>
              <a:gd name="f121" fmla="val 990600"/>
              <a:gd name="f122" fmla="val 9955146"/>
              <a:gd name="f123" fmla="val 9357042"/>
              <a:gd name="f124" fmla="val 9399501"/>
              <a:gd name="f125" fmla="val 7942973"/>
              <a:gd name="f126" fmla="val 7947291"/>
              <a:gd name="f127" fmla="val 7952333"/>
              <a:gd name="f128" fmla="val 10425989"/>
              <a:gd name="f129" fmla="val 965200"/>
              <a:gd name="f130" fmla="val 5186832"/>
              <a:gd name="f131" fmla="val 5902515"/>
              <a:gd name="f132" fmla="val 5993377"/>
              <a:gd name="f133" fmla="val 6039945"/>
              <a:gd name="f134" fmla="val 6137419"/>
              <a:gd name="f135" fmla="val 6189151"/>
              <a:gd name="f136" fmla="val 6243431"/>
              <a:gd name="f137" fmla="val 6300673"/>
              <a:gd name="f138" fmla="val 6346243"/>
              <a:gd name="f139" fmla="val 6391536"/>
              <a:gd name="f140" fmla="val 6436796"/>
              <a:gd name="f141" fmla="val 6482263"/>
              <a:gd name="f142" fmla="val 8213734"/>
              <a:gd name="f143" fmla="val 8250410"/>
              <a:gd name="f144" fmla="val 8320252"/>
              <a:gd name="f145" fmla="val 10448792"/>
              <a:gd name="f146" fmla="val 812800"/>
              <a:gd name="f147" fmla="val 11871815"/>
              <a:gd name="f148" fmla="val 11913237"/>
              <a:gd name="f149" fmla="val 825500"/>
              <a:gd name="f150" fmla="val 11956478"/>
              <a:gd name="f151" fmla="val 12047629"/>
              <a:gd name="f152" fmla="val 850900"/>
              <a:gd name="f153" fmla="val 12243073"/>
              <a:gd name="f154" fmla="val 901700"/>
              <a:gd name="f155" fmla="val 12293517"/>
              <a:gd name="f156" fmla="val 927100"/>
              <a:gd name="f157" fmla="val 12394924"/>
              <a:gd name="f158" fmla="val 12445489"/>
              <a:gd name="f159" fmla="val 12689038"/>
              <a:gd name="f160" fmla="val 12778435"/>
              <a:gd name="f161" fmla="val 12814037"/>
              <a:gd name="f162" fmla="val 12853724"/>
              <a:gd name="f163" fmla="val 12897260"/>
              <a:gd name="f164" fmla="val 12944408"/>
              <a:gd name="f165" fmla="val 12994932"/>
              <a:gd name="f166" fmla="val 13048594"/>
              <a:gd name="f167" fmla="val 13105158"/>
              <a:gd name="f168" fmla="val 13994788"/>
              <a:gd name="f169" fmla="val 14050463"/>
              <a:gd name="f170" fmla="val 14192771"/>
              <a:gd name="f171" fmla="val 14230807"/>
              <a:gd name="f172" fmla="val 14264462"/>
              <a:gd name="f173" fmla="val 14272463"/>
              <a:gd name="f174" fmla="val 624989"/>
              <a:gd name="f175" fmla="val 341862"/>
              <a:gd name="f176" fmla="val 395274"/>
              <a:gd name="f177" fmla="val 573948"/>
              <a:gd name="f178" fmla="val 13266143"/>
              <a:gd name="f179" fmla="val 13319116"/>
              <a:gd name="f180" fmla="val 13542340"/>
              <a:gd name="f181" fmla="val 13589898"/>
              <a:gd name="f182" fmla="val 13637523"/>
              <a:gd name="f183" fmla="val 13780532"/>
              <a:gd name="f184" fmla="val 13828157"/>
              <a:gd name="f185" fmla="val 13875715"/>
              <a:gd name="f186" fmla="val 13906098"/>
              <a:gd name="f187" fmla="val 13946228"/>
              <a:gd name="f188" fmla="val 725741"/>
              <a:gd name="f189" fmla="val 232959"/>
              <a:gd name="f190" fmla="val 287556"/>
              <a:gd name="f191" fmla="val 675513"/>
              <a:gd name="f192" fmla="val 826186"/>
              <a:gd name="f193" fmla="val 125314"/>
              <a:gd name="f194" fmla="val 178677"/>
              <a:gd name="f195" fmla="val 775892"/>
              <a:gd name="f196" fmla="val 928077"/>
              <a:gd name="f197" fmla="val 981412"/>
              <a:gd name="f198" fmla="val 1034252"/>
              <a:gd name="f199" fmla="val 1086678"/>
              <a:gd name="f200" fmla="val 1138765"/>
              <a:gd name="f201" fmla="val 1190593"/>
              <a:gd name="f202" fmla="val 1242239"/>
              <a:gd name="f203" fmla="val 1293781"/>
              <a:gd name="f204" fmla="val 1345297"/>
              <a:gd name="f205" fmla="val 1396865"/>
              <a:gd name="f206" fmla="val 1743300"/>
              <a:gd name="f207" fmla="val 1784326"/>
              <a:gd name="f208" fmla="val 1938489"/>
              <a:gd name="f209" fmla="val 1987978"/>
              <a:gd name="f210" fmla="val 914400"/>
              <a:gd name="f211" fmla="val 2030387"/>
              <a:gd name="f212" fmla="val 2052202"/>
              <a:gd name="f213" fmla="val 863600"/>
              <a:gd name="f214" fmla="val 2088808"/>
              <a:gd name="f215" fmla="val 2098065"/>
              <a:gd name="f216" fmla="val 800100"/>
              <a:gd name="f217" fmla="val 2150089"/>
              <a:gd name="f218" fmla="val 2183254"/>
              <a:gd name="f219" fmla="val 774700"/>
              <a:gd name="f220" fmla="val 2218309"/>
              <a:gd name="f221" fmla="val 749300"/>
              <a:gd name="f222" fmla="val 2254611"/>
              <a:gd name="f223" fmla="val 736600"/>
              <a:gd name="f224" fmla="val 2288416"/>
              <a:gd name="f225" fmla="val 723900"/>
              <a:gd name="f226" fmla="val 2317225"/>
              <a:gd name="f227" fmla="val 711200"/>
              <a:gd name="f228" fmla="val 2338539"/>
              <a:gd name="f229" fmla="val 698500"/>
              <a:gd name="f230" fmla="val 9986210"/>
              <a:gd name="f231" fmla="val 10006482"/>
              <a:gd name="f232" fmla="val 673100"/>
              <a:gd name="f233" fmla="val 10224650"/>
              <a:gd name="f234" fmla="val 10251367"/>
              <a:gd name="f235" fmla="val 660400"/>
              <a:gd name="f236" fmla="val 10277678"/>
              <a:gd name="f237" fmla="val 635000"/>
              <a:gd name="f238" fmla="val 10309593"/>
              <a:gd name="f239" fmla="val 622300"/>
              <a:gd name="f240" fmla="val 4848509"/>
              <a:gd name="f241" fmla="val 4645795"/>
              <a:gd name="f242" fmla="val 4697323"/>
              <a:gd name="f243" fmla="val 4798801"/>
              <a:gd name="f244" fmla="val 10373114"/>
              <a:gd name="f245" fmla="val 10421603"/>
              <a:gd name="f246" fmla="val 10471594"/>
              <a:gd name="f247" fmla="val 10133088"/>
              <a:gd name="f248" fmla="val 3115112"/>
              <a:gd name="f249" fmla="val 3126219"/>
              <a:gd name="f250" fmla="val 3286458"/>
              <a:gd name="f251" fmla="val 3338242"/>
              <a:gd name="f252" fmla="val 3393400"/>
              <a:gd name="f253" fmla="val 838200"/>
              <a:gd name="f254" fmla="val 3451277"/>
              <a:gd name="f255" fmla="val 3572554"/>
              <a:gd name="f256" fmla="val 3634640"/>
              <a:gd name="f257" fmla="val 3696815"/>
              <a:gd name="f258" fmla="val 876300"/>
              <a:gd name="f259" fmla="val 3758422"/>
              <a:gd name="f260" fmla="val 3818802"/>
              <a:gd name="f261" fmla="val 889000"/>
              <a:gd name="f262" fmla="val 3877300"/>
              <a:gd name="f263" fmla="val 3933257"/>
              <a:gd name="f264" fmla="val 4079314"/>
              <a:gd name="f265" fmla="val 4118537"/>
              <a:gd name="f266" fmla="val 4214126"/>
              <a:gd name="f267" fmla="val 4257679"/>
              <a:gd name="f268" fmla="val 4348872"/>
              <a:gd name="f269" fmla="val 4396252"/>
              <a:gd name="f270" fmla="val 4493931"/>
              <a:gd name="f271" fmla="val 5045028"/>
              <a:gd name="f272" fmla="val 5093016"/>
              <a:gd name="f273" fmla="val 10175162"/>
              <a:gd name="f274" fmla="val 1605945"/>
              <a:gd name="f275" fmla="val 1713585"/>
              <a:gd name="f276" fmla="val 2340698"/>
              <a:gd name="f277" fmla="val 2369291"/>
              <a:gd name="f278" fmla="val 2376462"/>
              <a:gd name="f279" fmla="val 2372831"/>
              <a:gd name="f280" fmla="val 2369019"/>
              <a:gd name="f281" fmla="val 2375647"/>
              <a:gd name="f282" fmla="val 2403335"/>
              <a:gd name="f283" fmla="val 2421420"/>
              <a:gd name="f284" fmla="val 2444834"/>
              <a:gd name="f285" fmla="val 2469459"/>
              <a:gd name="f286" fmla="val 2491181"/>
              <a:gd name="f287" fmla="val 2610131"/>
              <a:gd name="f288" fmla="val 2714188"/>
              <a:gd name="f289" fmla="val 2815894"/>
              <a:gd name="f290" fmla="val 2858281"/>
              <a:gd name="f291" fmla="val 2901308"/>
              <a:gd name="f292" fmla="val 2989921"/>
              <a:gd name="f293" fmla="val 3035828"/>
              <a:gd name="f294" fmla="val 3083013"/>
              <a:gd name="f295" fmla="val 10027902"/>
              <a:gd name="f296" fmla="val 11331829"/>
              <a:gd name="f297" fmla="val 11137824"/>
              <a:gd name="f298" fmla="val 11190428"/>
              <a:gd name="f299" fmla="val 11284407"/>
              <a:gd name="f300" fmla="val 11638150"/>
              <a:gd name="f301" fmla="val 10907217"/>
              <a:gd name="f302" fmla="val 10939360"/>
              <a:gd name="f303" fmla="val 10981389"/>
              <a:gd name="f304" fmla="val 11030408"/>
              <a:gd name="f305" fmla="val 11083518"/>
              <a:gd name="f306" fmla="val 11380358"/>
              <a:gd name="f307" fmla="val 11428838"/>
              <a:gd name="f308" fmla="val 11476111"/>
              <a:gd name="f309" fmla="val 11521021"/>
              <a:gd name="f310" fmla="val 11562410"/>
              <a:gd name="f311" fmla="val 11602357"/>
              <a:gd name="f312" fmla="val 10315359"/>
              <a:gd name="f313" fmla="val 10339405"/>
              <a:gd name="f314" fmla="val 10365957"/>
              <a:gd name="f315" fmla="val 10393289"/>
              <a:gd name="f316" fmla="val 10419676"/>
              <a:gd name="f317" fmla="val 787400"/>
              <a:gd name="f318" fmla="val 10443393"/>
              <a:gd name="f319" fmla="val 10462713"/>
              <a:gd name="f320" fmla="val 10475912"/>
              <a:gd name="f321" fmla="val 10505423"/>
              <a:gd name="f322" fmla="val 10542884"/>
              <a:gd name="f323" fmla="val 10586296"/>
              <a:gd name="f324" fmla="val 11673156"/>
              <a:gd name="f325" fmla="val 11710746"/>
              <a:gd name="f326" fmla="val 11737847"/>
              <a:gd name="f327" fmla="val 11767245"/>
              <a:gd name="f328" fmla="val 11798811"/>
              <a:gd name="f329" fmla="val 10633659"/>
              <a:gd name="f330" fmla="val 10654128"/>
              <a:gd name="f331" fmla="val 10681109"/>
              <a:gd name="f332" fmla="val 10836272"/>
              <a:gd name="f333" fmla="val 10875441"/>
              <a:gd name="f334" fmla="val 2100224"/>
              <a:gd name="f335" fmla="val 2121513"/>
              <a:gd name="f336" fmla="val 10020184"/>
              <a:gd name="f337" fmla="val 685800"/>
              <a:gd name="f338" fmla="val 10044820"/>
              <a:gd name="f339" fmla="val 10076748"/>
              <a:gd name="f340" fmla="val 10134314"/>
              <a:gd name="f341" fmla="val 10155428"/>
              <a:gd name="f342" fmla="val 10191521"/>
            </a:gdLst>
            <a:ahLst/>
            <a:cxnLst>
              <a:cxn ang="3cd4">
                <a:pos x="hc" y="t"/>
              </a:cxn>
              <a:cxn ang="0">
                <a:pos x="r" y="vc"/>
              </a:cxn>
              <a:cxn ang="cd4">
                <a:pos x="hc" y="b"/>
              </a:cxn>
              <a:cxn ang="cd2">
                <a:pos x="l" y="vc"/>
              </a:cxn>
            </a:cxnLst>
            <a:rect l="l" t="t" r="r" b="b"/>
            <a:pathLst>
              <a:path w="16068675" h="1282700">
                <a:moveTo>
                  <a:pt x="f2" y="f3"/>
                </a:moveTo>
                <a:lnTo>
                  <a:pt x="f4" y="f3"/>
                </a:lnTo>
                <a:lnTo>
                  <a:pt x="f5" y="f6"/>
                </a:lnTo>
                <a:lnTo>
                  <a:pt x="f7" y="f8"/>
                </a:lnTo>
                <a:lnTo>
                  <a:pt x="f9" y="f10"/>
                </a:lnTo>
                <a:lnTo>
                  <a:pt x="f11" y="f10"/>
                </a:lnTo>
                <a:lnTo>
                  <a:pt x="f12" y="f13"/>
                </a:lnTo>
                <a:lnTo>
                  <a:pt x="f14" y="f15"/>
                </a:lnTo>
                <a:lnTo>
                  <a:pt x="f16" y="f17"/>
                </a:lnTo>
                <a:lnTo>
                  <a:pt x="f18" y="f19"/>
                </a:lnTo>
                <a:lnTo>
                  <a:pt x="f20" y="f19"/>
                </a:lnTo>
                <a:lnTo>
                  <a:pt x="f21" y="f22"/>
                </a:lnTo>
                <a:lnTo>
                  <a:pt x="f23" y="f1"/>
                </a:lnTo>
                <a:lnTo>
                  <a:pt x="f24" y="f1"/>
                </a:lnTo>
                <a:lnTo>
                  <a:pt x="f25" y="f22"/>
                </a:lnTo>
                <a:lnTo>
                  <a:pt x="f26" y="f19"/>
                </a:lnTo>
                <a:lnTo>
                  <a:pt x="f27" y="f15"/>
                </a:lnTo>
                <a:lnTo>
                  <a:pt x="f28" y="f8"/>
                </a:lnTo>
                <a:lnTo>
                  <a:pt x="f29" y="f30"/>
                </a:lnTo>
                <a:lnTo>
                  <a:pt x="f31" y="f30"/>
                </a:lnTo>
                <a:lnTo>
                  <a:pt x="f32" y="f6"/>
                </a:lnTo>
                <a:lnTo>
                  <a:pt x="f33" y="f6"/>
                </a:lnTo>
                <a:lnTo>
                  <a:pt x="f2" y="f3"/>
                </a:lnTo>
                <a:close/>
              </a:path>
              <a:path w="16068675" h="1282700">
                <a:moveTo>
                  <a:pt x="f34" y="f35"/>
                </a:moveTo>
                <a:lnTo>
                  <a:pt x="f36" y="f35"/>
                </a:lnTo>
                <a:lnTo>
                  <a:pt x="f37" y="f38"/>
                </a:lnTo>
                <a:lnTo>
                  <a:pt x="f39" y="f38"/>
                </a:lnTo>
                <a:lnTo>
                  <a:pt x="f40" y="f41"/>
                </a:lnTo>
                <a:lnTo>
                  <a:pt x="f42" y="f43"/>
                </a:lnTo>
                <a:lnTo>
                  <a:pt x="f44" y="f43"/>
                </a:lnTo>
                <a:lnTo>
                  <a:pt x="f45" y="f46"/>
                </a:lnTo>
                <a:lnTo>
                  <a:pt x="f47" y="f48"/>
                </a:lnTo>
                <a:lnTo>
                  <a:pt x="f49" y="f50"/>
                </a:lnTo>
                <a:lnTo>
                  <a:pt x="f51" y="f52"/>
                </a:lnTo>
                <a:lnTo>
                  <a:pt x="f53" y="f52"/>
                </a:lnTo>
                <a:lnTo>
                  <a:pt x="f54" y="f55"/>
                </a:lnTo>
                <a:lnTo>
                  <a:pt x="f56" y="f57"/>
                </a:lnTo>
                <a:lnTo>
                  <a:pt x="f58" y="f3"/>
                </a:lnTo>
                <a:lnTo>
                  <a:pt x="f59" y="f6"/>
                </a:lnTo>
                <a:lnTo>
                  <a:pt x="f60" y="f30"/>
                </a:lnTo>
                <a:lnTo>
                  <a:pt x="f61" y="f62"/>
                </a:lnTo>
                <a:lnTo>
                  <a:pt x="f63" y="f15"/>
                </a:lnTo>
                <a:lnTo>
                  <a:pt x="f64" y="f15"/>
                </a:lnTo>
                <a:lnTo>
                  <a:pt x="f65" y="f17"/>
                </a:lnTo>
                <a:lnTo>
                  <a:pt x="f66" y="f17"/>
                </a:lnTo>
                <a:lnTo>
                  <a:pt x="f67" y="f19"/>
                </a:lnTo>
                <a:lnTo>
                  <a:pt x="f68" y="f19"/>
                </a:lnTo>
                <a:lnTo>
                  <a:pt x="f69" y="f1"/>
                </a:lnTo>
                <a:lnTo>
                  <a:pt x="f70" y="f22"/>
                </a:lnTo>
                <a:lnTo>
                  <a:pt x="f71" y="f19"/>
                </a:lnTo>
                <a:lnTo>
                  <a:pt x="f72" y="f17"/>
                </a:lnTo>
                <a:lnTo>
                  <a:pt x="f73" y="f15"/>
                </a:lnTo>
                <a:lnTo>
                  <a:pt x="f74" y="f62"/>
                </a:lnTo>
                <a:lnTo>
                  <a:pt x="f75" y="f8"/>
                </a:lnTo>
                <a:lnTo>
                  <a:pt x="f34" y="f6"/>
                </a:lnTo>
                <a:lnTo>
                  <a:pt x="f34" y="f35"/>
                </a:lnTo>
                <a:close/>
              </a:path>
              <a:path w="16068675" h="1282700">
                <a:moveTo>
                  <a:pt x="f76" y="f43"/>
                </a:moveTo>
                <a:lnTo>
                  <a:pt x="f77" y="f43"/>
                </a:lnTo>
                <a:lnTo>
                  <a:pt x="f78" y="f46"/>
                </a:lnTo>
                <a:lnTo>
                  <a:pt x="f79" y="f46"/>
                </a:lnTo>
                <a:lnTo>
                  <a:pt x="f80" y="f48"/>
                </a:lnTo>
                <a:lnTo>
                  <a:pt x="f81" y="f48"/>
                </a:lnTo>
                <a:lnTo>
                  <a:pt x="f82" y="f83"/>
                </a:lnTo>
                <a:lnTo>
                  <a:pt x="f84" y="f83"/>
                </a:lnTo>
                <a:lnTo>
                  <a:pt x="f85" y="f50"/>
                </a:lnTo>
                <a:lnTo>
                  <a:pt x="f86" y="f50"/>
                </a:lnTo>
                <a:lnTo>
                  <a:pt x="f87" y="f88"/>
                </a:lnTo>
                <a:lnTo>
                  <a:pt x="f89" y="f55"/>
                </a:lnTo>
                <a:lnTo>
                  <a:pt x="f90" y="f57"/>
                </a:lnTo>
                <a:lnTo>
                  <a:pt x="f91" y="f3"/>
                </a:lnTo>
                <a:lnTo>
                  <a:pt x="f92" y="f3"/>
                </a:lnTo>
                <a:lnTo>
                  <a:pt x="f93" y="f30"/>
                </a:lnTo>
                <a:lnTo>
                  <a:pt x="f94" y="f30"/>
                </a:lnTo>
                <a:lnTo>
                  <a:pt x="f95" y="f3"/>
                </a:lnTo>
                <a:lnTo>
                  <a:pt x="f96" y="f97"/>
                </a:lnTo>
                <a:lnTo>
                  <a:pt x="f98" y="f97"/>
                </a:lnTo>
                <a:lnTo>
                  <a:pt x="f99" y="f55"/>
                </a:lnTo>
                <a:lnTo>
                  <a:pt x="f100" y="f46"/>
                </a:lnTo>
                <a:lnTo>
                  <a:pt x="f76" y="f43"/>
                </a:lnTo>
                <a:close/>
              </a:path>
              <a:path w="16068675" h="1282700">
                <a:moveTo>
                  <a:pt x="f101" y="f41"/>
                </a:moveTo>
                <a:lnTo>
                  <a:pt x="f102" y="f41"/>
                </a:lnTo>
                <a:lnTo>
                  <a:pt x="f103" y="f104"/>
                </a:lnTo>
                <a:lnTo>
                  <a:pt x="f105" y="f46"/>
                </a:lnTo>
                <a:lnTo>
                  <a:pt x="f106" y="f83"/>
                </a:lnTo>
                <a:lnTo>
                  <a:pt x="f107" y="f88"/>
                </a:lnTo>
                <a:lnTo>
                  <a:pt x="f108" y="f57"/>
                </a:lnTo>
                <a:lnTo>
                  <a:pt x="f109" y="f3"/>
                </a:lnTo>
                <a:lnTo>
                  <a:pt x="f110" y="f30"/>
                </a:lnTo>
                <a:lnTo>
                  <a:pt x="f4" y="f3"/>
                </a:lnTo>
                <a:lnTo>
                  <a:pt x="f2" y="f3"/>
                </a:lnTo>
                <a:lnTo>
                  <a:pt x="f111" y="f97"/>
                </a:lnTo>
                <a:lnTo>
                  <a:pt x="f112" y="f55"/>
                </a:lnTo>
                <a:lnTo>
                  <a:pt x="f113" y="f50"/>
                </a:lnTo>
                <a:lnTo>
                  <a:pt x="f114" y="f83"/>
                </a:lnTo>
                <a:lnTo>
                  <a:pt x="f115" y="f48"/>
                </a:lnTo>
                <a:lnTo>
                  <a:pt x="f116" y="f46"/>
                </a:lnTo>
                <a:lnTo>
                  <a:pt x="f117" y="f46"/>
                </a:lnTo>
                <a:lnTo>
                  <a:pt x="f118" y="f43"/>
                </a:lnTo>
                <a:lnTo>
                  <a:pt x="f119" y="f104"/>
                </a:lnTo>
                <a:lnTo>
                  <a:pt x="f120" y="f121"/>
                </a:lnTo>
                <a:lnTo>
                  <a:pt x="f122" y="f121"/>
                </a:lnTo>
                <a:lnTo>
                  <a:pt x="f101" y="f41"/>
                </a:lnTo>
                <a:close/>
              </a:path>
              <a:path w="16068675" h="1282700">
                <a:moveTo>
                  <a:pt x="f33" y="f6"/>
                </a:moveTo>
                <a:lnTo>
                  <a:pt x="f32" y="f6"/>
                </a:lnTo>
                <a:lnTo>
                  <a:pt x="f123" y="f30"/>
                </a:lnTo>
                <a:lnTo>
                  <a:pt x="f124" y="f30"/>
                </a:lnTo>
                <a:lnTo>
                  <a:pt x="f33" y="f6"/>
                </a:lnTo>
                <a:close/>
              </a:path>
              <a:path w="16068675" h="1282700">
                <a:moveTo>
                  <a:pt x="f98" y="f97"/>
                </a:moveTo>
                <a:lnTo>
                  <a:pt x="f125" y="f97"/>
                </a:lnTo>
                <a:lnTo>
                  <a:pt x="f126" y="f3"/>
                </a:lnTo>
                <a:lnTo>
                  <a:pt x="f127" y="f3"/>
                </a:lnTo>
                <a:lnTo>
                  <a:pt x="f98" y="f97"/>
                </a:lnTo>
                <a:close/>
              </a:path>
              <a:path w="16068675" h="1282700">
                <a:moveTo>
                  <a:pt x="f128" y="f129"/>
                </a:moveTo>
                <a:lnTo>
                  <a:pt x="f130" y="f129"/>
                </a:lnTo>
                <a:lnTo>
                  <a:pt x="f131" y="f52"/>
                </a:lnTo>
                <a:lnTo>
                  <a:pt x="f132" y="f52"/>
                </a:lnTo>
                <a:lnTo>
                  <a:pt x="f133" y="f50"/>
                </a:lnTo>
                <a:lnTo>
                  <a:pt x="f134" y="f50"/>
                </a:lnTo>
                <a:lnTo>
                  <a:pt x="f135" y="f83"/>
                </a:lnTo>
                <a:lnTo>
                  <a:pt x="f136" y="f83"/>
                </a:lnTo>
                <a:lnTo>
                  <a:pt x="f137" y="f48"/>
                </a:lnTo>
                <a:lnTo>
                  <a:pt x="f138" y="f48"/>
                </a:lnTo>
                <a:lnTo>
                  <a:pt x="f139" y="f46"/>
                </a:lnTo>
                <a:lnTo>
                  <a:pt x="f140" y="f46"/>
                </a:lnTo>
                <a:lnTo>
                  <a:pt x="f141" y="f43"/>
                </a:lnTo>
                <a:lnTo>
                  <a:pt x="f142" y="f43"/>
                </a:lnTo>
                <a:lnTo>
                  <a:pt x="f143" y="f104"/>
                </a:lnTo>
                <a:lnTo>
                  <a:pt x="f144" y="f41"/>
                </a:lnTo>
                <a:lnTo>
                  <a:pt x="f145" y="f41"/>
                </a:lnTo>
                <a:lnTo>
                  <a:pt x="f128" y="f129"/>
                </a:lnTo>
                <a:close/>
              </a:path>
              <a:path w="16068675" h="1282700">
                <a:moveTo>
                  <a:pt x="f34" y="f146"/>
                </a:moveTo>
                <a:lnTo>
                  <a:pt x="f147" y="f146"/>
                </a:lnTo>
                <a:lnTo>
                  <a:pt x="f148" y="f149"/>
                </a:lnTo>
                <a:lnTo>
                  <a:pt x="f150" y="f149"/>
                </a:lnTo>
                <a:lnTo>
                  <a:pt x="f151" y="f152"/>
                </a:lnTo>
                <a:lnTo>
                  <a:pt x="f153" y="f154"/>
                </a:lnTo>
                <a:lnTo>
                  <a:pt x="f155" y="f156"/>
                </a:lnTo>
                <a:lnTo>
                  <a:pt x="f157" y="f38"/>
                </a:lnTo>
                <a:lnTo>
                  <a:pt x="f158" y="f41"/>
                </a:lnTo>
                <a:lnTo>
                  <a:pt x="f159" y="f48"/>
                </a:lnTo>
                <a:lnTo>
                  <a:pt x="f160" y="f50"/>
                </a:lnTo>
                <a:lnTo>
                  <a:pt x="f161" y="f48"/>
                </a:lnTo>
                <a:lnTo>
                  <a:pt x="f162" y="f46"/>
                </a:lnTo>
                <a:lnTo>
                  <a:pt x="f163" y="f104"/>
                </a:lnTo>
                <a:lnTo>
                  <a:pt x="f164" y="f104"/>
                </a:lnTo>
                <a:lnTo>
                  <a:pt x="f165" y="f121"/>
                </a:lnTo>
                <a:lnTo>
                  <a:pt x="f166" y="f121"/>
                </a:lnTo>
                <a:lnTo>
                  <a:pt x="f167" y="f41"/>
                </a:lnTo>
                <a:lnTo>
                  <a:pt x="f168" y="f41"/>
                </a:lnTo>
                <a:lnTo>
                  <a:pt x="f169" y="f129"/>
                </a:lnTo>
                <a:lnTo>
                  <a:pt x="f170" y="f129"/>
                </a:lnTo>
                <a:lnTo>
                  <a:pt x="f171" y="f38"/>
                </a:lnTo>
                <a:lnTo>
                  <a:pt x="f172" y="f38"/>
                </a:lnTo>
                <a:lnTo>
                  <a:pt x="f173" y="f35"/>
                </a:lnTo>
                <a:lnTo>
                  <a:pt x="f34" y="f35"/>
                </a:lnTo>
                <a:lnTo>
                  <a:pt x="f34" y="f146"/>
                </a:lnTo>
                <a:close/>
              </a:path>
              <a:path w="16068675" h="1282700">
                <a:moveTo>
                  <a:pt x="f174" y="f46"/>
                </a:moveTo>
                <a:lnTo>
                  <a:pt x="f175" y="f46"/>
                </a:lnTo>
                <a:lnTo>
                  <a:pt x="f176" y="f48"/>
                </a:lnTo>
                <a:lnTo>
                  <a:pt x="f177" y="f48"/>
                </a:lnTo>
                <a:lnTo>
                  <a:pt x="f174" y="f46"/>
                </a:lnTo>
                <a:close/>
              </a:path>
              <a:path w="16068675" h="1282700">
                <a:moveTo>
                  <a:pt x="f168" y="f41"/>
                </a:moveTo>
                <a:lnTo>
                  <a:pt x="f178" y="f41"/>
                </a:lnTo>
                <a:lnTo>
                  <a:pt x="f179" y="f121"/>
                </a:lnTo>
                <a:lnTo>
                  <a:pt x="f180" y="f121"/>
                </a:lnTo>
                <a:lnTo>
                  <a:pt x="f181" y="f104"/>
                </a:lnTo>
                <a:lnTo>
                  <a:pt x="f182" y="f104"/>
                </a:lnTo>
                <a:lnTo>
                  <a:pt x="f183" y="f46"/>
                </a:lnTo>
                <a:lnTo>
                  <a:pt x="f184" y="f46"/>
                </a:lnTo>
                <a:lnTo>
                  <a:pt x="f185" y="f48"/>
                </a:lnTo>
                <a:lnTo>
                  <a:pt x="f186" y="f43"/>
                </a:lnTo>
                <a:lnTo>
                  <a:pt x="f187" y="f104"/>
                </a:lnTo>
                <a:lnTo>
                  <a:pt x="f168" y="f41"/>
                </a:lnTo>
                <a:close/>
              </a:path>
              <a:path w="16068675" h="1282700">
                <a:moveTo>
                  <a:pt x="f188" y="f43"/>
                </a:moveTo>
                <a:lnTo>
                  <a:pt x="f189" y="f43"/>
                </a:lnTo>
                <a:lnTo>
                  <a:pt x="f190" y="f46"/>
                </a:lnTo>
                <a:lnTo>
                  <a:pt x="f191" y="f46"/>
                </a:lnTo>
                <a:lnTo>
                  <a:pt x="f188" y="f43"/>
                </a:lnTo>
                <a:close/>
              </a:path>
              <a:path w="16068675" h="1282700">
                <a:moveTo>
                  <a:pt x="f192" y="f104"/>
                </a:moveTo>
                <a:lnTo>
                  <a:pt x="f193" y="f104"/>
                </a:lnTo>
                <a:lnTo>
                  <a:pt x="f194" y="f43"/>
                </a:lnTo>
                <a:lnTo>
                  <a:pt x="f195" y="f43"/>
                </a:lnTo>
                <a:lnTo>
                  <a:pt x="f192" y="f104"/>
                </a:lnTo>
                <a:close/>
              </a:path>
              <a:path w="16068675" h="1282700">
                <a:moveTo>
                  <a:pt x="f34" y="f0"/>
                </a:moveTo>
                <a:lnTo>
                  <a:pt x="f0" y="f0"/>
                </a:lnTo>
                <a:lnTo>
                  <a:pt x="f0" y="f104"/>
                </a:lnTo>
                <a:lnTo>
                  <a:pt x="f196" y="f104"/>
                </a:lnTo>
                <a:lnTo>
                  <a:pt x="f197" y="f121"/>
                </a:lnTo>
                <a:lnTo>
                  <a:pt x="f198" y="f121"/>
                </a:lnTo>
                <a:lnTo>
                  <a:pt x="f199" y="f41"/>
                </a:lnTo>
                <a:lnTo>
                  <a:pt x="f200" y="f41"/>
                </a:lnTo>
                <a:lnTo>
                  <a:pt x="f201" y="f129"/>
                </a:lnTo>
                <a:lnTo>
                  <a:pt x="f202" y="f129"/>
                </a:lnTo>
                <a:lnTo>
                  <a:pt x="f203" y="f38"/>
                </a:lnTo>
                <a:lnTo>
                  <a:pt x="f204" y="f38"/>
                </a:lnTo>
                <a:lnTo>
                  <a:pt x="f205" y="f35"/>
                </a:lnTo>
                <a:lnTo>
                  <a:pt x="f206" y="f35"/>
                </a:lnTo>
                <a:lnTo>
                  <a:pt x="f207" y="f156"/>
                </a:lnTo>
                <a:lnTo>
                  <a:pt x="f208" y="f156"/>
                </a:lnTo>
                <a:lnTo>
                  <a:pt x="f209" y="f210"/>
                </a:lnTo>
                <a:lnTo>
                  <a:pt x="f211" y="f154"/>
                </a:lnTo>
                <a:lnTo>
                  <a:pt x="f212" y="f213"/>
                </a:lnTo>
                <a:lnTo>
                  <a:pt x="f214" y="f146"/>
                </a:lnTo>
                <a:lnTo>
                  <a:pt x="f215" y="f216"/>
                </a:lnTo>
                <a:lnTo>
                  <a:pt x="f217" y="f216"/>
                </a:lnTo>
                <a:lnTo>
                  <a:pt x="f218" y="f219"/>
                </a:lnTo>
                <a:lnTo>
                  <a:pt x="f220" y="f221"/>
                </a:lnTo>
                <a:lnTo>
                  <a:pt x="f222" y="f223"/>
                </a:lnTo>
                <a:lnTo>
                  <a:pt x="f224" y="f225"/>
                </a:lnTo>
                <a:lnTo>
                  <a:pt x="f226" y="f227"/>
                </a:lnTo>
                <a:lnTo>
                  <a:pt x="f228" y="f229"/>
                </a:lnTo>
                <a:lnTo>
                  <a:pt x="f230" y="f229"/>
                </a:lnTo>
                <a:lnTo>
                  <a:pt x="f231" y="f232"/>
                </a:lnTo>
                <a:lnTo>
                  <a:pt x="f233" y="f232"/>
                </a:lnTo>
                <a:lnTo>
                  <a:pt x="f234" y="f235"/>
                </a:lnTo>
                <a:lnTo>
                  <a:pt x="f236" y="f237"/>
                </a:lnTo>
                <a:lnTo>
                  <a:pt x="f238" y="f239"/>
                </a:lnTo>
                <a:lnTo>
                  <a:pt x="f34" y="f239"/>
                </a:lnTo>
                <a:lnTo>
                  <a:pt x="f34" y="f0"/>
                </a:lnTo>
                <a:close/>
              </a:path>
              <a:path w="16068675" h="1282700">
                <a:moveTo>
                  <a:pt x="f240" y="f41"/>
                </a:moveTo>
                <a:lnTo>
                  <a:pt x="f241" y="f41"/>
                </a:lnTo>
                <a:lnTo>
                  <a:pt x="f242" y="f121"/>
                </a:lnTo>
                <a:lnTo>
                  <a:pt x="f243" y="f121"/>
                </a:lnTo>
                <a:lnTo>
                  <a:pt x="f240" y="f41"/>
                </a:lnTo>
                <a:close/>
              </a:path>
              <a:path w="16068675" h="1282700">
                <a:moveTo>
                  <a:pt x="f145" y="f41"/>
                </a:moveTo>
                <a:lnTo>
                  <a:pt x="f244" y="f41"/>
                </a:lnTo>
                <a:lnTo>
                  <a:pt x="f245" y="f121"/>
                </a:lnTo>
                <a:lnTo>
                  <a:pt x="f246" y="f121"/>
                </a:lnTo>
                <a:lnTo>
                  <a:pt x="f145" y="f41"/>
                </a:lnTo>
                <a:close/>
              </a:path>
              <a:path w="16068675" h="1282700">
                <a:moveTo>
                  <a:pt x="f247" y="f216"/>
                </a:moveTo>
                <a:lnTo>
                  <a:pt x="f248" y="f216"/>
                </a:lnTo>
                <a:lnTo>
                  <a:pt x="f249" y="f146"/>
                </a:lnTo>
                <a:lnTo>
                  <a:pt x="f250" y="f149"/>
                </a:lnTo>
                <a:lnTo>
                  <a:pt x="f251" y="f149"/>
                </a:lnTo>
                <a:lnTo>
                  <a:pt x="f252" y="f253"/>
                </a:lnTo>
                <a:lnTo>
                  <a:pt x="f254" y="f253"/>
                </a:lnTo>
                <a:lnTo>
                  <a:pt x="f255" y="f213"/>
                </a:lnTo>
                <a:lnTo>
                  <a:pt x="f256" y="f213"/>
                </a:lnTo>
                <a:lnTo>
                  <a:pt x="f257" y="f258"/>
                </a:lnTo>
                <a:lnTo>
                  <a:pt x="f259" y="f258"/>
                </a:lnTo>
                <a:lnTo>
                  <a:pt x="f260" y="f261"/>
                </a:lnTo>
                <a:lnTo>
                  <a:pt x="f262" y="f261"/>
                </a:lnTo>
                <a:lnTo>
                  <a:pt x="f263" y="f154"/>
                </a:lnTo>
                <a:lnTo>
                  <a:pt x="f264" y="f154"/>
                </a:lnTo>
                <a:lnTo>
                  <a:pt x="f265" y="f210"/>
                </a:lnTo>
                <a:lnTo>
                  <a:pt x="f266" y="f210"/>
                </a:lnTo>
                <a:lnTo>
                  <a:pt x="f267" y="f156"/>
                </a:lnTo>
                <a:lnTo>
                  <a:pt x="f268" y="f38"/>
                </a:lnTo>
                <a:lnTo>
                  <a:pt x="f269" y="f38"/>
                </a:lnTo>
                <a:lnTo>
                  <a:pt x="f270" y="f41"/>
                </a:lnTo>
                <a:lnTo>
                  <a:pt x="f271" y="f41"/>
                </a:lnTo>
                <a:lnTo>
                  <a:pt x="f272" y="f129"/>
                </a:lnTo>
                <a:lnTo>
                  <a:pt x="f128" y="f129"/>
                </a:lnTo>
                <a:lnTo>
                  <a:pt x="f273" y="f149"/>
                </a:lnTo>
                <a:lnTo>
                  <a:pt x="f247" y="f216"/>
                </a:lnTo>
                <a:close/>
              </a:path>
              <a:path w="16068675" h="1282700">
                <a:moveTo>
                  <a:pt x="f206" y="f35"/>
                </a:moveTo>
                <a:lnTo>
                  <a:pt x="f274" y="f35"/>
                </a:lnTo>
                <a:lnTo>
                  <a:pt x="f275" y="f129"/>
                </a:lnTo>
                <a:lnTo>
                  <a:pt x="f206" y="f35"/>
                </a:lnTo>
                <a:close/>
              </a:path>
              <a:path w="16068675" h="1282700">
                <a:moveTo>
                  <a:pt x="f230" y="f229"/>
                </a:moveTo>
                <a:lnTo>
                  <a:pt x="f276" y="f229"/>
                </a:lnTo>
                <a:lnTo>
                  <a:pt x="f277" y="f225"/>
                </a:lnTo>
                <a:lnTo>
                  <a:pt x="f278" y="f221"/>
                </a:lnTo>
                <a:lnTo>
                  <a:pt x="f279" y="f219"/>
                </a:lnTo>
                <a:lnTo>
                  <a:pt x="f280" y="f216"/>
                </a:lnTo>
                <a:lnTo>
                  <a:pt x="f281" y="f149"/>
                </a:lnTo>
                <a:lnTo>
                  <a:pt x="f282" y="f152"/>
                </a:lnTo>
                <a:lnTo>
                  <a:pt x="f283" y="f213"/>
                </a:lnTo>
                <a:lnTo>
                  <a:pt x="f284" y="f154"/>
                </a:lnTo>
                <a:lnTo>
                  <a:pt x="f285" y="f35"/>
                </a:lnTo>
                <a:lnTo>
                  <a:pt x="f286" y="f38"/>
                </a:lnTo>
                <a:lnTo>
                  <a:pt x="f287" y="f38"/>
                </a:lnTo>
                <a:lnTo>
                  <a:pt x="f288" y="f156"/>
                </a:lnTo>
                <a:lnTo>
                  <a:pt x="f289" y="f258"/>
                </a:lnTo>
                <a:lnTo>
                  <a:pt x="f290" y="f213"/>
                </a:lnTo>
                <a:lnTo>
                  <a:pt x="f291" y="f253"/>
                </a:lnTo>
                <a:lnTo>
                  <a:pt x="f292" y="f146"/>
                </a:lnTo>
                <a:lnTo>
                  <a:pt x="f293" y="f146"/>
                </a:lnTo>
                <a:lnTo>
                  <a:pt x="f294" y="f216"/>
                </a:lnTo>
                <a:lnTo>
                  <a:pt x="f247" y="f216"/>
                </a:lnTo>
                <a:lnTo>
                  <a:pt x="f295" y="f223"/>
                </a:lnTo>
                <a:lnTo>
                  <a:pt x="f230" y="f229"/>
                </a:lnTo>
                <a:close/>
              </a:path>
              <a:path w="16068675" h="1282700">
                <a:moveTo>
                  <a:pt x="f296" y="f35"/>
                </a:moveTo>
                <a:lnTo>
                  <a:pt x="f297" y="f35"/>
                </a:lnTo>
                <a:lnTo>
                  <a:pt x="f298" y="f38"/>
                </a:lnTo>
                <a:lnTo>
                  <a:pt x="f299" y="f38"/>
                </a:lnTo>
                <a:lnTo>
                  <a:pt x="f296" y="f35"/>
                </a:lnTo>
                <a:close/>
              </a:path>
              <a:path w="16068675" h="1282700">
                <a:moveTo>
                  <a:pt x="f300" y="f258"/>
                </a:moveTo>
                <a:lnTo>
                  <a:pt x="f301" y="f258"/>
                </a:lnTo>
                <a:lnTo>
                  <a:pt x="f302" y="f261"/>
                </a:lnTo>
                <a:lnTo>
                  <a:pt x="f303" y="f210"/>
                </a:lnTo>
                <a:lnTo>
                  <a:pt x="f304" y="f156"/>
                </a:lnTo>
                <a:lnTo>
                  <a:pt x="f305" y="f35"/>
                </a:lnTo>
                <a:lnTo>
                  <a:pt x="f306" y="f35"/>
                </a:lnTo>
                <a:lnTo>
                  <a:pt x="f307" y="f156"/>
                </a:lnTo>
                <a:lnTo>
                  <a:pt x="f308" y="f156"/>
                </a:lnTo>
                <a:lnTo>
                  <a:pt x="f309" y="f210"/>
                </a:lnTo>
                <a:lnTo>
                  <a:pt x="f310" y="f154"/>
                </a:lnTo>
                <a:lnTo>
                  <a:pt x="f311" y="f261"/>
                </a:lnTo>
                <a:lnTo>
                  <a:pt x="f300" y="f258"/>
                </a:lnTo>
                <a:close/>
              </a:path>
              <a:path w="16068675" h="1282700">
                <a:moveTo>
                  <a:pt x="f34" y="f239"/>
                </a:moveTo>
                <a:lnTo>
                  <a:pt x="f312" y="f239"/>
                </a:lnTo>
                <a:lnTo>
                  <a:pt x="f313" y="f237"/>
                </a:lnTo>
                <a:lnTo>
                  <a:pt x="f314" y="f232"/>
                </a:lnTo>
                <a:lnTo>
                  <a:pt x="f315" y="f225"/>
                </a:lnTo>
                <a:lnTo>
                  <a:pt x="f316" y="f317"/>
                </a:lnTo>
                <a:lnTo>
                  <a:pt x="f318" y="f253"/>
                </a:lnTo>
                <a:lnTo>
                  <a:pt x="f319" y="f261"/>
                </a:lnTo>
                <a:lnTo>
                  <a:pt x="f320" y="f210"/>
                </a:lnTo>
                <a:lnTo>
                  <a:pt x="f321" y="f154"/>
                </a:lnTo>
                <a:lnTo>
                  <a:pt x="f322" y="f261"/>
                </a:lnTo>
                <a:lnTo>
                  <a:pt x="f323" y="f258"/>
                </a:lnTo>
                <a:lnTo>
                  <a:pt x="f300" y="f258"/>
                </a:lnTo>
                <a:lnTo>
                  <a:pt x="f324" y="f152"/>
                </a:lnTo>
                <a:lnTo>
                  <a:pt x="f325" y="f253"/>
                </a:lnTo>
                <a:lnTo>
                  <a:pt x="f326" y="f149"/>
                </a:lnTo>
                <a:lnTo>
                  <a:pt x="f327" y="f149"/>
                </a:lnTo>
                <a:lnTo>
                  <a:pt x="f328" y="f146"/>
                </a:lnTo>
                <a:lnTo>
                  <a:pt x="f34" y="f146"/>
                </a:lnTo>
                <a:lnTo>
                  <a:pt x="f34" y="f239"/>
                </a:lnTo>
                <a:close/>
              </a:path>
              <a:path w="16068675" h="1282700">
                <a:moveTo>
                  <a:pt x="f301" y="f258"/>
                </a:moveTo>
                <a:lnTo>
                  <a:pt x="f329" y="f258"/>
                </a:lnTo>
                <a:lnTo>
                  <a:pt x="f330" y="f261"/>
                </a:lnTo>
                <a:lnTo>
                  <a:pt x="f331" y="f154"/>
                </a:lnTo>
                <a:lnTo>
                  <a:pt x="f332" y="f154"/>
                </a:lnTo>
                <a:lnTo>
                  <a:pt x="f333" y="f261"/>
                </a:lnTo>
                <a:lnTo>
                  <a:pt x="f301" y="f258"/>
                </a:lnTo>
                <a:close/>
              </a:path>
              <a:path w="16068675" h="1282700">
                <a:moveTo>
                  <a:pt x="f217" y="f216"/>
                </a:moveTo>
                <a:lnTo>
                  <a:pt x="f334" y="f216"/>
                </a:lnTo>
                <a:lnTo>
                  <a:pt x="f215" y="f146"/>
                </a:lnTo>
                <a:lnTo>
                  <a:pt x="f335" y="f146"/>
                </a:lnTo>
                <a:lnTo>
                  <a:pt x="f217" y="f216"/>
                </a:lnTo>
                <a:close/>
              </a:path>
              <a:path w="16068675" h="1282700">
                <a:moveTo>
                  <a:pt x="f233" y="f232"/>
                </a:moveTo>
                <a:lnTo>
                  <a:pt x="f231" y="f232"/>
                </a:lnTo>
                <a:lnTo>
                  <a:pt x="f336" y="f337"/>
                </a:lnTo>
                <a:lnTo>
                  <a:pt x="f338" y="f229"/>
                </a:lnTo>
                <a:lnTo>
                  <a:pt x="f339" y="f227"/>
                </a:lnTo>
                <a:lnTo>
                  <a:pt x="f340" y="f227"/>
                </a:lnTo>
                <a:lnTo>
                  <a:pt x="f341" y="f229"/>
                </a:lnTo>
                <a:lnTo>
                  <a:pt x="f342" y="f229"/>
                </a:lnTo>
                <a:lnTo>
                  <a:pt x="f233" y="f232"/>
                </a:lnTo>
                <a:close/>
              </a:path>
            </a:pathLst>
          </a:custGeom>
          <a:solidFill>
            <a:srgbClr val="FFFFFF"/>
          </a:solidFill>
          <a:ln>
            <a:noFill/>
            <a:prstDash val="solid"/>
          </a:ln>
        </p:spPr>
        <p:txBody>
          <a:bodyPr vert="horz" wrap="square" lIns="0" tIns="0" rIns="0" bIns="0" anchor="t" anchorCtr="0" compatLnSpc="0">
            <a:noAutofit/>
          </a:bodyPr>
          <a:lstStyle/>
          <a:p>
            <a:pPr marL="0" marR="0" lvl="0" indent="0" rtl="0" hangingPunct="0">
              <a:lnSpc>
                <a:spcPct val="100000"/>
              </a:lnSpc>
              <a:spcBef>
                <a:spcPts val="0"/>
              </a:spcBef>
              <a:spcAft>
                <a:spcPts val="0"/>
              </a:spcAft>
              <a:buNone/>
              <a:tabLst/>
            </a:pPr>
            <a:endParaRPr lang="en-IN" sz="1800" b="0" i="0" u="none" strike="noStrike" kern="1200">
              <a:ln>
                <a:noFill/>
              </a:ln>
              <a:latin typeface="Arial" pitchFamily="18"/>
              <a:ea typeface="Microsoft YaHei" pitchFamily="2"/>
              <a:cs typeface="Lucida Sans" pitchFamily="2"/>
            </a:endParaRPr>
          </a:p>
        </p:txBody>
      </p:sp>
      <p:sp>
        <p:nvSpPr>
          <p:cNvPr id="42" name="bg object 55"/>
          <p:cNvSpPr/>
          <p:nvPr/>
        </p:nvSpPr>
        <p:spPr>
          <a:xfrm>
            <a:off x="2220479" y="0"/>
            <a:ext cx="16067520" cy="1141200"/>
          </a:xfrm>
          <a:custGeom>
            <a:avLst/>
            <a:gdLst>
              <a:gd name="f0" fmla="val 0"/>
              <a:gd name="f1" fmla="val 1141730"/>
              <a:gd name="f2" fmla="val 8351626"/>
              <a:gd name="f3" fmla="val 929640"/>
              <a:gd name="f4" fmla="val 7739215"/>
              <a:gd name="f5" fmla="val 7768866"/>
              <a:gd name="f6" fmla="val 938530"/>
              <a:gd name="f7" fmla="val 7799330"/>
              <a:gd name="f8" fmla="val 962660"/>
              <a:gd name="f9" fmla="val 7830337"/>
              <a:gd name="f10" fmla="val 996950"/>
              <a:gd name="f11" fmla="val 7861617"/>
              <a:gd name="f12" fmla="val 1036320"/>
              <a:gd name="f13" fmla="val 7883914"/>
              <a:gd name="f14" fmla="val 1062990"/>
              <a:gd name="f15" fmla="val 7926616"/>
              <a:gd name="f16" fmla="val 1109980"/>
              <a:gd name="f17" fmla="val 7966011"/>
              <a:gd name="f18" fmla="val 1137920"/>
              <a:gd name="f19" fmla="val 7975641"/>
              <a:gd name="f20" fmla="val 7991604"/>
              <a:gd name="f21" fmla="val 7998139"/>
              <a:gd name="f22" fmla="val 1140460"/>
              <a:gd name="f23" fmla="val 8004269"/>
              <a:gd name="f24" fmla="val 8009928"/>
              <a:gd name="f25" fmla="val 1134110"/>
              <a:gd name="f26" fmla="val 8016948"/>
              <a:gd name="f27" fmla="val 1127760"/>
              <a:gd name="f28" fmla="val 8023968"/>
              <a:gd name="f29" fmla="val 1122680"/>
              <a:gd name="f30" fmla="val 8051516"/>
              <a:gd name="f31" fmla="val 1096010"/>
              <a:gd name="f32" fmla="val 8072577"/>
              <a:gd name="f33" fmla="val 1059180"/>
              <a:gd name="f34" fmla="val 8140939"/>
              <a:gd name="f35" fmla="val 8179020"/>
              <a:gd name="f36" fmla="val 8273631"/>
              <a:gd name="f37" fmla="val 974090"/>
              <a:gd name="f38" fmla="val 8321754"/>
              <a:gd name="f39" fmla="val 944880"/>
              <a:gd name="f40" fmla="val 13097104"/>
              <a:gd name="f41" fmla="val 1052830"/>
              <a:gd name="f42" fmla="val 12588354"/>
              <a:gd name="f43" fmla="val 12622946"/>
              <a:gd name="f44" fmla="val 1088390"/>
              <a:gd name="f45" fmla="val 12657442"/>
              <a:gd name="f46" fmla="val 1126490"/>
              <a:gd name="f47" fmla="val 12685777"/>
              <a:gd name="f48" fmla="val 1132840"/>
              <a:gd name="f49" fmla="val 12717148"/>
              <a:gd name="f50" fmla="val 12750543"/>
              <a:gd name="f51" fmla="val 12820197"/>
              <a:gd name="f52" fmla="val 12890213"/>
              <a:gd name="f53" fmla="val 12980885"/>
              <a:gd name="f54" fmla="val 1108710"/>
              <a:gd name="f55" fmla="val 13031441"/>
              <a:gd name="f56" fmla="val 1087120"/>
              <a:gd name="f57" fmla="val 13078068"/>
              <a:gd name="f58" fmla="val 1584703"/>
              <a:gd name="f59" fmla="val 1108051"/>
              <a:gd name="f60" fmla="val 1575212"/>
              <a:gd name="f61" fmla="val 1567434"/>
              <a:gd name="f62" fmla="val 1570374"/>
              <a:gd name="f63" fmla="val 1731581"/>
              <a:gd name="f64" fmla="val 1092200"/>
              <a:gd name="f65" fmla="val 1722945"/>
              <a:gd name="f66" fmla="val 1701087"/>
              <a:gd name="f67" fmla="val 1093470"/>
              <a:gd name="f68" fmla="val 1680916"/>
              <a:gd name="f69" fmla="val 1662500"/>
              <a:gd name="f70" fmla="val 1098550"/>
              <a:gd name="f71" fmla="val 1645907"/>
              <a:gd name="f72" fmla="val 1101090"/>
              <a:gd name="f73" fmla="val 1608126"/>
              <a:gd name="f74" fmla="val 1104900"/>
              <a:gd name="f75" fmla="val 1593527"/>
              <a:gd name="f76" fmla="val 1107440"/>
              <a:gd name="f77" fmla="val 1619674"/>
              <a:gd name="f78" fmla="val 1650949"/>
              <a:gd name="f79" fmla="val 1103630"/>
              <a:gd name="f80" fmla="val 1653108"/>
              <a:gd name="f81" fmla="val 1655267"/>
              <a:gd name="f82" fmla="val 1658150"/>
              <a:gd name="f83" fmla="val 1681119"/>
              <a:gd name="f84" fmla="val 1748142"/>
              <a:gd name="f85" fmla="val 1094740"/>
              <a:gd name="f86" fmla="val 1740941"/>
              <a:gd name="f87" fmla="val 1789183"/>
              <a:gd name="f88" fmla="val 1761641"/>
              <a:gd name="f89" fmla="val 1769740"/>
              <a:gd name="f90" fmla="val 1775679"/>
              <a:gd name="f91" fmla="val 1097280"/>
              <a:gd name="f92" fmla="val 1782699"/>
              <a:gd name="f93" fmla="val 1788505"/>
              <a:gd name="f94" fmla="val 1959102"/>
              <a:gd name="f95" fmla="val 1061720"/>
              <a:gd name="f96" fmla="val 1280418"/>
              <a:gd name="f97" fmla="val 1321727"/>
              <a:gd name="f98" fmla="val 1538201"/>
              <a:gd name="f99" fmla="val 1075690"/>
              <a:gd name="f100" fmla="val 1578952"/>
              <a:gd name="f101" fmla="val 1076960"/>
              <a:gd name="f102" fmla="val 1658774"/>
              <a:gd name="f103" fmla="val 1084580"/>
              <a:gd name="f104" fmla="val 1692851"/>
              <a:gd name="f105" fmla="val 1761846"/>
              <a:gd name="f106" fmla="val 1806284"/>
              <a:gd name="f107" fmla="val 1080770"/>
              <a:gd name="f108" fmla="val 1856392"/>
              <a:gd name="f109" fmla="val 1074420"/>
              <a:gd name="f110" fmla="val 1912302"/>
              <a:gd name="f111" fmla="val 1068070"/>
              <a:gd name="f112" fmla="val 1920627"/>
              <a:gd name="f113" fmla="val 1066800"/>
              <a:gd name="f114" fmla="val 1931382"/>
              <a:gd name="f115" fmla="val 1065530"/>
              <a:gd name="f116" fmla="val 1944297"/>
              <a:gd name="f117" fmla="val 3521844"/>
              <a:gd name="f118" fmla="val 991870"/>
              <a:gd name="f119" fmla="val 2548080"/>
              <a:gd name="f120" fmla="val 2561737"/>
              <a:gd name="f121" fmla="val 993140"/>
              <a:gd name="f122" fmla="val 2573234"/>
              <a:gd name="f123" fmla="val 995680"/>
              <a:gd name="f124" fmla="val 2581897"/>
              <a:gd name="f125" fmla="val 2615872"/>
              <a:gd name="f126" fmla="val 1004570"/>
              <a:gd name="f127" fmla="val 2653898"/>
              <a:gd name="f128" fmla="val 1008380"/>
              <a:gd name="f129" fmla="val 2694084"/>
              <a:gd name="f130" fmla="val 1010920"/>
              <a:gd name="f131" fmla="val 2734538"/>
              <a:gd name="f132" fmla="val 1012190"/>
              <a:gd name="f133" fmla="val 2795177"/>
              <a:gd name="f134" fmla="val 1019810"/>
              <a:gd name="f135" fmla="val 2850737"/>
              <a:gd name="f136" fmla="val 1031240"/>
              <a:gd name="f137" fmla="val 2899594"/>
              <a:gd name="f138" fmla="val 1046480"/>
              <a:gd name="f139" fmla="val 2940121"/>
              <a:gd name="f140" fmla="val 2970695"/>
              <a:gd name="f141" fmla="val 1089660"/>
              <a:gd name="f142" fmla="val 3018480"/>
              <a:gd name="f143" fmla="val 1082040"/>
              <a:gd name="f144" fmla="val 3066190"/>
              <a:gd name="f145" fmla="val 3208993"/>
              <a:gd name="f146" fmla="val 1054100"/>
              <a:gd name="f147" fmla="val 3304044"/>
              <a:gd name="f148" fmla="val 1041400"/>
              <a:gd name="f149" fmla="val 3355844"/>
              <a:gd name="f150" fmla="val 1037590"/>
              <a:gd name="f151" fmla="val 3406953"/>
              <a:gd name="f152" fmla="val 1028700"/>
              <a:gd name="f153" fmla="val 3457273"/>
              <a:gd name="f154" fmla="val 1014730"/>
              <a:gd name="f155" fmla="val 3506705"/>
              <a:gd name="f156" fmla="val 998220"/>
              <a:gd name="f157" fmla="val 3549095"/>
              <a:gd name="f158" fmla="val 980440"/>
              <a:gd name="f159" fmla="val 249834"/>
              <a:gd name="f160" fmla="val 336422"/>
              <a:gd name="f161" fmla="val 982980"/>
              <a:gd name="f162" fmla="val 437910"/>
              <a:gd name="f163" fmla="val 990600"/>
              <a:gd name="f164" fmla="val 605493"/>
              <a:gd name="f165" fmla="val 1009650"/>
              <a:gd name="f166" fmla="val 719058"/>
              <a:gd name="f167" fmla="val 1024890"/>
              <a:gd name="f168" fmla="val 827384"/>
              <a:gd name="f169" fmla="val 1042670"/>
              <a:gd name="f170" fmla="val 877784"/>
              <a:gd name="f171" fmla="val 1050290"/>
              <a:gd name="f172" fmla="val 924716"/>
              <a:gd name="f173" fmla="val 1037513"/>
              <a:gd name="f174" fmla="val 1074207"/>
              <a:gd name="f175" fmla="val 1073150"/>
              <a:gd name="f176" fmla="val 1121567"/>
              <a:gd name="f177" fmla="val 1177840"/>
              <a:gd name="f178" fmla="val 1241272"/>
              <a:gd name="f179" fmla="val 1971846"/>
              <a:gd name="f180" fmla="val 1060450"/>
              <a:gd name="f181" fmla="val 1986008"/>
              <a:gd name="f182" fmla="val 1057910"/>
              <a:gd name="f183" fmla="val 2053735"/>
              <a:gd name="f184" fmla="val 2094822"/>
              <a:gd name="f185" fmla="val 2183739"/>
              <a:gd name="f186" fmla="val 2381726"/>
              <a:gd name="f187" fmla="val 1003300"/>
              <a:gd name="f188" fmla="val 2426385"/>
              <a:gd name="f189" fmla="val 999490"/>
              <a:gd name="f190" fmla="val 2456797"/>
              <a:gd name="f191" fmla="val 2485053"/>
              <a:gd name="f192" fmla="val 994410"/>
              <a:gd name="f193" fmla="val 2510614"/>
              <a:gd name="f194" fmla="val 8093456"/>
              <a:gd name="f195" fmla="val 8134592"/>
              <a:gd name="f196" fmla="val 9192897"/>
              <a:gd name="f197" fmla="val 1045210"/>
              <a:gd name="f198" fmla="val 8943048"/>
              <a:gd name="f199" fmla="val 8981082"/>
              <a:gd name="f200" fmla="val 1047750"/>
              <a:gd name="f201" fmla="val 9012434"/>
              <a:gd name="f202" fmla="val 1055370"/>
              <a:gd name="f203" fmla="val 9032852"/>
              <a:gd name="f204" fmla="val 9038082"/>
              <a:gd name="f205" fmla="val 9045283"/>
              <a:gd name="f206" fmla="val 9091021"/>
              <a:gd name="f207" fmla="val 1078230"/>
              <a:gd name="f208" fmla="val 9137818"/>
              <a:gd name="f209" fmla="val 9185054"/>
              <a:gd name="f210" fmla="val 1049020"/>
              <a:gd name="f211" fmla="val 13475444"/>
              <a:gd name="f212" fmla="val 751840"/>
              <a:gd name="f213" fmla="val 11634330"/>
              <a:gd name="f214" fmla="val 11678217"/>
              <a:gd name="f215" fmla="val 758190"/>
              <a:gd name="f216" fmla="val 11722518"/>
              <a:gd name="f217" fmla="val 767080"/>
              <a:gd name="f218" fmla="val 11767183"/>
              <a:gd name="f219" fmla="val 781050"/>
              <a:gd name="f220" fmla="val 11812163"/>
              <a:gd name="f221" fmla="val 797560"/>
              <a:gd name="f222" fmla="val 11857406"/>
              <a:gd name="f223" fmla="val 816610"/>
              <a:gd name="f224" fmla="val 11902862"/>
              <a:gd name="f225" fmla="val 836930"/>
              <a:gd name="f226" fmla="val 11948481"/>
              <a:gd name="f227" fmla="val 859790"/>
              <a:gd name="f228" fmla="val 12085815"/>
              <a:gd name="f229" fmla="val 932180"/>
              <a:gd name="f230" fmla="val 12137677"/>
              <a:gd name="f231" fmla="val 958850"/>
              <a:gd name="f232" fmla="val 12239830"/>
              <a:gd name="f233" fmla="val 1007110"/>
              <a:gd name="f234" fmla="val 12290031"/>
              <a:gd name="f235" fmla="val 1027430"/>
              <a:gd name="f236" fmla="val 12339589"/>
              <a:gd name="f237" fmla="val 1043940"/>
              <a:gd name="f238" fmla="val 12388460"/>
              <a:gd name="f239" fmla="val 1056640"/>
              <a:gd name="f240" fmla="val 12436599"/>
              <a:gd name="f241" fmla="val 12483960"/>
              <a:gd name="f242" fmla="val 12511523"/>
              <a:gd name="f243" fmla="val 12538062"/>
              <a:gd name="f244" fmla="val 1064260"/>
              <a:gd name="f245" fmla="val 12563649"/>
              <a:gd name="f246" fmla="val 13160620"/>
              <a:gd name="f247" fmla="val 1016000"/>
              <a:gd name="f248" fmla="val 13197621"/>
              <a:gd name="f249" fmla="val 989330"/>
              <a:gd name="f250" fmla="val 13234670"/>
              <a:gd name="f251" fmla="val 957580"/>
              <a:gd name="f252" fmla="val 13272159"/>
              <a:gd name="f253" fmla="val 923290"/>
              <a:gd name="f254" fmla="val 13310476"/>
              <a:gd name="f255" fmla="val 887730"/>
              <a:gd name="f256" fmla="val 13348448"/>
              <a:gd name="f257" fmla="val 853440"/>
              <a:gd name="f258" fmla="val 13387458"/>
              <a:gd name="f259" fmla="val 819150"/>
              <a:gd name="f260" fmla="val 13427736"/>
              <a:gd name="f261" fmla="val 786130"/>
              <a:gd name="f262" fmla="val 13469512"/>
              <a:gd name="f263" fmla="val 755650"/>
              <a:gd name="f264" fmla="val 6631428"/>
              <a:gd name="f265" fmla="val 6282664"/>
              <a:gd name="f266" fmla="val 6328387"/>
              <a:gd name="f267" fmla="val 1022350"/>
              <a:gd name="f268" fmla="val 6370867"/>
              <a:gd name="f269" fmla="val 1029970"/>
              <a:gd name="f270" fmla="val 6407407"/>
              <a:gd name="f271" fmla="val 6435306"/>
              <a:gd name="f272" fmla="val 6445065"/>
              <a:gd name="f273" fmla="val 1051560"/>
              <a:gd name="f274" fmla="val 6465395"/>
              <a:gd name="f275" fmla="val 6495246"/>
              <a:gd name="f276" fmla="val 1040130"/>
              <a:gd name="f277" fmla="val 6533569"/>
              <a:gd name="f278" fmla="val 1033780"/>
              <a:gd name="f279" fmla="val 9430757"/>
              <a:gd name="f280" fmla="val 897890"/>
              <a:gd name="f281" fmla="val 8477804"/>
              <a:gd name="f282" fmla="val 8484413"/>
              <a:gd name="f283" fmla="val 899160"/>
              <a:gd name="f284" fmla="val 8554520"/>
              <a:gd name="f285" fmla="val 922020"/>
              <a:gd name="f286" fmla="val 8591226"/>
              <a:gd name="f287" fmla="val 8632723"/>
              <a:gd name="f288" fmla="val 935990"/>
              <a:gd name="f289" fmla="val 8668442"/>
              <a:gd name="f290" fmla="val 946150"/>
              <a:gd name="f291" fmla="val 8705362"/>
              <a:gd name="f292" fmla="val 969010"/>
              <a:gd name="f293" fmla="val 8742883"/>
              <a:gd name="f294" fmla="val 8780403"/>
              <a:gd name="f295" fmla="val 1026160"/>
              <a:gd name="f296" fmla="val 8817324"/>
              <a:gd name="f297" fmla="val 8853043"/>
              <a:gd name="f298" fmla="val 8862403"/>
              <a:gd name="f299" fmla="val 8866721"/>
              <a:gd name="f300" fmla="val 8884823"/>
              <a:gd name="f301" fmla="val 8923731"/>
              <a:gd name="f302" fmla="val 9232109"/>
              <a:gd name="f303" fmla="val 9278363"/>
              <a:gd name="f304" fmla="val 9323197"/>
              <a:gd name="f305" fmla="val 971550"/>
              <a:gd name="f306" fmla="val 9370316"/>
              <a:gd name="f307" fmla="val 939800"/>
              <a:gd name="f308" fmla="val 9413921"/>
              <a:gd name="f309" fmla="val 909320"/>
              <a:gd name="f310" fmla="val 6688864"/>
              <a:gd name="f311" fmla="val 6004750"/>
              <a:gd name="f312" fmla="val 6035798"/>
              <a:gd name="f313" fmla="val 6074945"/>
              <a:gd name="f314" fmla="val 1038860"/>
              <a:gd name="f315" fmla="val 6118952"/>
              <a:gd name="f316" fmla="val 6164580"/>
              <a:gd name="f317" fmla="val 6199661"/>
              <a:gd name="f318" fmla="val 6231364"/>
              <a:gd name="f319" fmla="val 6257936"/>
              <a:gd name="f320" fmla="val 6277622"/>
              <a:gd name="f321" fmla="val 9903248"/>
              <a:gd name="f322" fmla="val 4325721"/>
              <a:gd name="f323" fmla="val 4380555"/>
              <a:gd name="f324" fmla="val 782320"/>
              <a:gd name="f325" fmla="val 4492110"/>
              <a:gd name="f326" fmla="val 787400"/>
              <a:gd name="f327" fmla="val 4604316"/>
              <a:gd name="f328" fmla="val 4659964"/>
              <a:gd name="f329" fmla="val 803910"/>
              <a:gd name="f330" fmla="val 4714936"/>
              <a:gd name="f331" fmla="val 811530"/>
              <a:gd name="f332" fmla="val 4821733"/>
              <a:gd name="f333" fmla="val 829310"/>
              <a:gd name="f334" fmla="val 4922471"/>
              <a:gd name="f335" fmla="val 849630"/>
              <a:gd name="f336" fmla="val 4969868"/>
              <a:gd name="f337" fmla="val 861060"/>
              <a:gd name="f338" fmla="val 5014911"/>
              <a:gd name="f339" fmla="val 872490"/>
              <a:gd name="f340" fmla="val 5057321"/>
              <a:gd name="f341" fmla="val 883920"/>
              <a:gd name="f342" fmla="val 5096818"/>
              <a:gd name="f343" fmla="val 896620"/>
              <a:gd name="f344" fmla="val 5133122"/>
              <a:gd name="f345" fmla="val 5203538"/>
              <a:gd name="f346" fmla="val 5238761"/>
              <a:gd name="f347" fmla="val 5275201"/>
              <a:gd name="f348" fmla="val 976630"/>
              <a:gd name="f349" fmla="val 5316436"/>
              <a:gd name="f350" fmla="val 5357211"/>
              <a:gd name="f351" fmla="val 1002030"/>
              <a:gd name="f352" fmla="val 5401686"/>
              <a:gd name="f353" fmla="val 5448641"/>
              <a:gd name="f354" fmla="val 1017270"/>
              <a:gd name="f355" fmla="val 5496856"/>
              <a:gd name="f356" fmla="val 5545113"/>
              <a:gd name="f357" fmla="val 5592191"/>
              <a:gd name="f358" fmla="val 5599392"/>
              <a:gd name="f359" fmla="val 5605869"/>
              <a:gd name="f360" fmla="val 5615228"/>
              <a:gd name="f361" fmla="val 5643095"/>
              <a:gd name="f362" fmla="val 5672918"/>
              <a:gd name="f363" fmla="val 5733313"/>
              <a:gd name="f364" fmla="val 5786501"/>
              <a:gd name="f365" fmla="val 5807526"/>
              <a:gd name="f366" fmla="val 5824029"/>
              <a:gd name="f367" fmla="val 5859157"/>
              <a:gd name="f368" fmla="val 5863596"/>
              <a:gd name="f369" fmla="val 5872276"/>
              <a:gd name="f370" fmla="val 6863739"/>
              <a:gd name="f371" fmla="val 7086430"/>
              <a:gd name="f372" fmla="val 960120"/>
              <a:gd name="f373" fmla="val 7151716"/>
              <a:gd name="f374" fmla="val 949960"/>
              <a:gd name="f375" fmla="val 7213923"/>
              <a:gd name="f376" fmla="val 941070"/>
              <a:gd name="f377" fmla="val 7272002"/>
              <a:gd name="f378" fmla="val 930910"/>
              <a:gd name="f379" fmla="val 7371575"/>
              <a:gd name="f380" fmla="val 911860"/>
              <a:gd name="f381" fmla="val 7410968"/>
              <a:gd name="f382" fmla="val 901700"/>
              <a:gd name="f383" fmla="val 7463720"/>
              <a:gd name="f384" fmla="val 881380"/>
              <a:gd name="f385" fmla="val 7474978"/>
              <a:gd name="f386" fmla="val 871220"/>
              <a:gd name="f387" fmla="val 9470281"/>
              <a:gd name="f388" fmla="val 9487357"/>
              <a:gd name="f389" fmla="val 9489516"/>
              <a:gd name="f390" fmla="val 9536226"/>
              <a:gd name="f391" fmla="val 855980"/>
              <a:gd name="f392" fmla="val 9590497"/>
              <a:gd name="f393" fmla="val 847090"/>
              <a:gd name="f394" fmla="val 9649897"/>
              <a:gd name="f395" fmla="val 833120"/>
              <a:gd name="f396" fmla="val 9711995"/>
              <a:gd name="f397" fmla="val 817880"/>
              <a:gd name="f398" fmla="val 9763181"/>
              <a:gd name="f399" fmla="val 806450"/>
              <a:gd name="f400" fmla="val 9813016"/>
              <a:gd name="f401" fmla="val 796290"/>
              <a:gd name="f402" fmla="val 9860155"/>
              <a:gd name="f403" fmla="val 5880982"/>
              <a:gd name="f404" fmla="val 5889552"/>
              <a:gd name="f405" fmla="val 5897583"/>
              <a:gd name="f406" fmla="val 5904674"/>
              <a:gd name="f407" fmla="val 1000760"/>
              <a:gd name="f408" fmla="val 5909703"/>
              <a:gd name="f409" fmla="val 5914034"/>
              <a:gd name="f410" fmla="val 1005840"/>
              <a:gd name="f411" fmla="val 5919063"/>
              <a:gd name="f412" fmla="val 5942382"/>
              <a:gd name="f413" fmla="val 1023620"/>
              <a:gd name="f414" fmla="val 5954409"/>
              <a:gd name="f415" fmla="val 5967311"/>
              <a:gd name="f416" fmla="val 5975084"/>
              <a:gd name="f417" fmla="val 5984140"/>
              <a:gd name="f418" fmla="val 5994141"/>
              <a:gd name="f419" fmla="val 6750572"/>
              <a:gd name="f420" fmla="val 5833389"/>
              <a:gd name="f421" fmla="val 5837707"/>
              <a:gd name="f422" fmla="val 5835548"/>
              <a:gd name="f423" fmla="val 5845436"/>
              <a:gd name="f424" fmla="val 5854717"/>
              <a:gd name="f425" fmla="val 16067569"/>
              <a:gd name="f426" fmla="val 35851"/>
              <a:gd name="f427" fmla="val 107022"/>
              <a:gd name="f428" fmla="val 143281"/>
              <a:gd name="f429" fmla="val 159423"/>
              <a:gd name="f430" fmla="val 988060"/>
              <a:gd name="f431" fmla="val 183327"/>
              <a:gd name="f432" fmla="val 984250"/>
              <a:gd name="f433" fmla="val 213847"/>
              <a:gd name="f434" fmla="val 981710"/>
              <a:gd name="f435" fmla="val 3555150"/>
              <a:gd name="f436" fmla="val 977900"/>
              <a:gd name="f437" fmla="val 3602508"/>
              <a:gd name="f438" fmla="val 956310"/>
              <a:gd name="f439" fmla="val 3648681"/>
              <a:gd name="f440" fmla="val 3693569"/>
              <a:gd name="f441" fmla="val 908050"/>
              <a:gd name="f442" fmla="val 3779095"/>
              <a:gd name="f443" fmla="val 3819534"/>
              <a:gd name="f444" fmla="val 838200"/>
              <a:gd name="f445" fmla="val 3858292"/>
              <a:gd name="f446" fmla="val 3895270"/>
              <a:gd name="f447" fmla="val 802640"/>
              <a:gd name="f448" fmla="val 3930368"/>
              <a:gd name="f449" fmla="val 789940"/>
              <a:gd name="f450" fmla="val 3963488"/>
              <a:gd name="f451" fmla="val 3994531"/>
              <a:gd name="f452" fmla="val 778510"/>
              <a:gd name="f453" fmla="val 10308882"/>
              <a:gd name="f454" fmla="val 10351351"/>
              <a:gd name="f455" fmla="val 11613315"/>
              <a:gd name="f456" fmla="val 13483353"/>
              <a:gd name="f457" fmla="val 746760"/>
              <a:gd name="f458" fmla="val 333349"/>
              <a:gd name="f459" fmla="val 721360"/>
              <a:gd name="f460" fmla="val 13526384"/>
              <a:gd name="f461" fmla="val 13558471"/>
              <a:gd name="f462" fmla="val 706120"/>
              <a:gd name="f463" fmla="val 13606114"/>
              <a:gd name="f464" fmla="val 689610"/>
              <a:gd name="f465" fmla="val 13656170"/>
              <a:gd name="f466" fmla="val 679450"/>
              <a:gd name="f467" fmla="val 13665441"/>
              <a:gd name="f468" fmla="val 676910"/>
              <a:gd name="f469" fmla="val 15722300"/>
              <a:gd name="f470" fmla="val 15793790"/>
              <a:gd name="f471" fmla="val 650240"/>
              <a:gd name="f472" fmla="val 15838075"/>
              <a:gd name="f473" fmla="val 638810"/>
              <a:gd name="f474" fmla="val 15882007"/>
              <a:gd name="f475" fmla="val 631190"/>
              <a:gd name="f476" fmla="val 15925533"/>
              <a:gd name="f477" fmla="val 628650"/>
              <a:gd name="f478" fmla="val 283210"/>
              <a:gd name="f479" fmla="val 257810"/>
              <a:gd name="f480" fmla="val 15584693"/>
              <a:gd name="f481" fmla="val 13871069"/>
              <a:gd name="f482" fmla="val 13903998"/>
              <a:gd name="f483" fmla="val 769620"/>
              <a:gd name="f484" fmla="val 13947792"/>
              <a:gd name="f485" fmla="val 801370"/>
              <a:gd name="f486" fmla="val 14035275"/>
              <a:gd name="f487" fmla="val 867410"/>
              <a:gd name="f488" fmla="val 14078691"/>
              <a:gd name="f489" fmla="val 14121916"/>
              <a:gd name="f490" fmla="val 928370"/>
              <a:gd name="f491" fmla="val 14165041"/>
              <a:gd name="f492" fmla="val 952500"/>
              <a:gd name="f493" fmla="val 14208157"/>
              <a:gd name="f494" fmla="val 972820"/>
              <a:gd name="f495" fmla="val 14251355"/>
              <a:gd name="f496" fmla="val 985520"/>
              <a:gd name="f497" fmla="val 14294726"/>
              <a:gd name="f498" fmla="val 14309204"/>
              <a:gd name="f499" fmla="val 14315723"/>
              <a:gd name="f500" fmla="val 14327760"/>
              <a:gd name="f501" fmla="val 986790"/>
              <a:gd name="f502" fmla="val 14369450"/>
              <a:gd name="f503" fmla="val 14447876"/>
              <a:gd name="f504" fmla="val 14477987"/>
              <a:gd name="f505" fmla="val 925830"/>
              <a:gd name="f506" fmla="val 14508098"/>
              <a:gd name="f507" fmla="val 14556854"/>
              <a:gd name="f508" fmla="val 885190"/>
              <a:gd name="f509" fmla="val 14821702"/>
              <a:gd name="f510" fmla="val 14838237"/>
              <a:gd name="f511" fmla="val 850900"/>
              <a:gd name="f512" fmla="val 14862162"/>
              <a:gd name="f513" fmla="val 774700"/>
              <a:gd name="f514" fmla="val 15534857"/>
              <a:gd name="f515" fmla="val 14901635"/>
              <a:gd name="f516" fmla="val 14943079"/>
              <a:gd name="f517" fmla="val 825500"/>
              <a:gd name="f518" fmla="val 14984840"/>
              <a:gd name="f519" fmla="val 854710"/>
              <a:gd name="f520" fmla="val 15025266"/>
              <a:gd name="f521" fmla="val 886460"/>
              <a:gd name="f522" fmla="val 15062704"/>
              <a:gd name="f523" fmla="val 918210"/>
              <a:gd name="f524" fmla="val 15095501"/>
              <a:gd name="f525" fmla="val 948690"/>
              <a:gd name="f526" fmla="val 15122004"/>
              <a:gd name="f527" fmla="val 15165431"/>
              <a:gd name="f528" fmla="val 965200"/>
              <a:gd name="f529" fmla="val 15209274"/>
              <a:gd name="f530" fmla="val 15253483"/>
              <a:gd name="f531" fmla="val 15298005"/>
              <a:gd name="f532" fmla="val 15342791"/>
              <a:gd name="f533" fmla="val 15387787"/>
              <a:gd name="f534" fmla="val 15523531"/>
              <a:gd name="f535" fmla="val 7534391"/>
              <a:gd name="f536" fmla="val 877570"/>
              <a:gd name="f537" fmla="val 7589139"/>
              <a:gd name="f538" fmla="val 7638013"/>
              <a:gd name="f539" fmla="val 900430"/>
              <a:gd name="f540" fmla="val 7679802"/>
              <a:gd name="f541" fmla="val 7713294"/>
              <a:gd name="f542" fmla="val 7720280"/>
              <a:gd name="f543" fmla="val 934720"/>
              <a:gd name="f544" fmla="val 7727064"/>
              <a:gd name="f545" fmla="val 7733443"/>
              <a:gd name="f546" fmla="val 8369051"/>
              <a:gd name="f547" fmla="val 920750"/>
              <a:gd name="f548" fmla="val 8414491"/>
              <a:gd name="f549" fmla="val 904240"/>
              <a:gd name="f550" fmla="val 8457044"/>
              <a:gd name="f551" fmla="val 14707349"/>
              <a:gd name="f552" fmla="val 927100"/>
              <a:gd name="f553" fmla="val 14719682"/>
              <a:gd name="f554" fmla="val 14732860"/>
              <a:gd name="f555" fmla="val 933450"/>
              <a:gd name="f556" fmla="val 14746586"/>
              <a:gd name="f557" fmla="val 14769960"/>
              <a:gd name="f558" fmla="val 14792243"/>
              <a:gd name="f559" fmla="val 14814966"/>
              <a:gd name="f560" fmla="val 11319106"/>
              <a:gd name="f561" fmla="val 808990"/>
              <a:gd name="f562" fmla="val 10677512"/>
              <a:gd name="f563" fmla="val 10716886"/>
              <a:gd name="f564" fmla="val 10763454"/>
              <a:gd name="f565" fmla="val 10814549"/>
              <a:gd name="f566" fmla="val 828040"/>
              <a:gd name="f567" fmla="val 10867506"/>
              <a:gd name="f568" fmla="val 839470"/>
              <a:gd name="f569" fmla="val 10919658"/>
              <a:gd name="f570" fmla="val 10968341"/>
              <a:gd name="f571" fmla="val 858520"/>
              <a:gd name="f572" fmla="val 11010887"/>
              <a:gd name="f573" fmla="val 864870"/>
              <a:gd name="f574" fmla="val 10393138"/>
              <a:gd name="f575" fmla="val 763270"/>
              <a:gd name="f576" fmla="val 10440361"/>
              <a:gd name="f577" fmla="val 775970"/>
              <a:gd name="f578" fmla="val 10490301"/>
              <a:gd name="f579" fmla="val 792480"/>
              <a:gd name="f580" fmla="val 10540242"/>
              <a:gd name="f581" fmla="val 807720"/>
              <a:gd name="f582" fmla="val 10587465"/>
              <a:gd name="f583" fmla="val 820420"/>
              <a:gd name="f584" fmla="val 10629252"/>
              <a:gd name="f585" fmla="val 10633864"/>
              <a:gd name="f586" fmla="val 10643952"/>
              <a:gd name="f587" fmla="val 814070"/>
              <a:gd name="f588" fmla="val 10658756"/>
              <a:gd name="f589" fmla="val 810260"/>
              <a:gd name="f590" fmla="val 9940950"/>
              <a:gd name="f591" fmla="val 9967057"/>
              <a:gd name="f592" fmla="val 9978217"/>
              <a:gd name="f593" fmla="val 783590"/>
              <a:gd name="f594" fmla="val 9987762"/>
              <a:gd name="f595" fmla="val 10025255"/>
              <a:gd name="f596" fmla="val 10064707"/>
              <a:gd name="f597" fmla="val 805180"/>
              <a:gd name="f598" fmla="val 10105104"/>
              <a:gd name="f599" fmla="val 10145433"/>
              <a:gd name="f600" fmla="val 10202012"/>
              <a:gd name="f601" fmla="val 10256226"/>
              <a:gd name="f602" fmla="val 10306523"/>
              <a:gd name="f603" fmla="val 779780"/>
              <a:gd name="f604" fmla="val 4014418"/>
              <a:gd name="f605" fmla="val 4033228"/>
              <a:gd name="f606" fmla="val 784860"/>
              <a:gd name="f607" fmla="val 4051227"/>
              <a:gd name="f608" fmla="val 791210"/>
              <a:gd name="f609" fmla="val 4068686"/>
              <a:gd name="f610" fmla="val 4115806"/>
              <a:gd name="f611" fmla="val 795020"/>
              <a:gd name="f612" fmla="val 4165382"/>
              <a:gd name="f613" fmla="val 788670"/>
              <a:gd name="f614" fmla="val 4217101"/>
              <a:gd name="f615" fmla="val 4270652"/>
              <a:gd name="f616" fmla="val 13511387"/>
              <a:gd name="f617" fmla="val 728755"/>
              <a:gd name="f618" fmla="val 13504215"/>
              <a:gd name="f619" fmla="val 732790"/>
              <a:gd name="f620" fmla="val 13492928"/>
              <a:gd name="f621" fmla="val 740410"/>
              <a:gd name="f622" fmla="val 13481926"/>
              <a:gd name="f623" fmla="val 13845017"/>
              <a:gd name="f624" fmla="val 730894"/>
              <a:gd name="f625" fmla="val 13848099"/>
              <a:gd name="f626" fmla="val 13858569"/>
              <a:gd name="f627" fmla="val 13869276"/>
              <a:gd name="f628" fmla="val 13860092"/>
              <a:gd name="f629" fmla="val 739140"/>
              <a:gd name="f630" fmla="val 15599940"/>
              <a:gd name="f631" fmla="val 738211"/>
              <a:gd name="f632" fmla="val 15585046"/>
              <a:gd name="f633" fmla="val 15596659"/>
              <a:gd name="f634" fmla="val 15629740"/>
              <a:gd name="f635" fmla="val 721920"/>
              <a:gd name="f636" fmla="val 15619408"/>
              <a:gd name="f637" fmla="val 726440"/>
              <a:gd name="f638" fmla="val 15608033"/>
              <a:gd name="f639" fmla="val 15614141"/>
              <a:gd name="f640" fmla="val 730250"/>
              <a:gd name="f641" fmla="val 13828433"/>
              <a:gd name="f642" fmla="val 721824"/>
              <a:gd name="f643" fmla="val 13837772"/>
              <a:gd name="f644" fmla="val 13514493"/>
              <a:gd name="f645" fmla="val 727007"/>
              <a:gd name="f646" fmla="val 13513014"/>
              <a:gd name="f647" fmla="val 727710"/>
              <a:gd name="f648" fmla="val 13522203"/>
              <a:gd name="f649" fmla="val 723345"/>
              <a:gd name="f650" fmla="val 13515502"/>
              <a:gd name="f651" fmla="val 13526503"/>
              <a:gd name="f652" fmla="val 15631020"/>
              <a:gd name="f653" fmla="val 15630789"/>
              <a:gd name="f654" fmla="val 13827584"/>
              <a:gd name="f655" fmla="val 13681316"/>
              <a:gd name="f656" fmla="val 13726688"/>
              <a:gd name="f657" fmla="val 681990"/>
              <a:gd name="f658" fmla="val 13771540"/>
              <a:gd name="f659" fmla="val 694690"/>
              <a:gd name="f660" fmla="val 13815974"/>
              <a:gd name="f661" fmla="val 715010"/>
              <a:gd name="f662" fmla="val 15659327"/>
              <a:gd name="f663" fmla="val 15704365"/>
              <a:gd name="f664" fmla="val 684530"/>
              <a:gd name="f665" fmla="val 15950806"/>
              <a:gd name="f666" fmla="val 15985700"/>
              <a:gd name="f667" fmla="val 636270"/>
              <a:gd name="f668" fmla="val 16019950"/>
              <a:gd name="f669" fmla="val 651510"/>
              <a:gd name="f670" fmla="val 16053675"/>
              <a:gd name="f671" fmla="val 673100"/>
            </a:gdLst>
            <a:ahLst/>
            <a:cxnLst>
              <a:cxn ang="3cd4">
                <a:pos x="hc" y="t"/>
              </a:cxn>
              <a:cxn ang="0">
                <a:pos x="r" y="vc"/>
              </a:cxn>
              <a:cxn ang="cd4">
                <a:pos x="hc" y="b"/>
              </a:cxn>
              <a:cxn ang="cd2">
                <a:pos x="l" y="vc"/>
              </a:cxn>
            </a:cxnLst>
            <a:rect l="l" t="t" r="r" b="b"/>
            <a:pathLst>
              <a:path w="16068040" h="1141730">
                <a:moveTo>
                  <a:pt x="f2" y="f3"/>
                </a:moveTo>
                <a:lnTo>
                  <a:pt x="f4" y="f3"/>
                </a:lnTo>
                <a:lnTo>
                  <a:pt x="f5" y="f6"/>
                </a:lnTo>
                <a:lnTo>
                  <a:pt x="f7" y="f8"/>
                </a:lnTo>
                <a:lnTo>
                  <a:pt x="f9" y="f10"/>
                </a:lnTo>
                <a:lnTo>
                  <a:pt x="f11" y="f12"/>
                </a:lnTo>
                <a:lnTo>
                  <a:pt x="f13" y="f14"/>
                </a:lnTo>
                <a:lnTo>
                  <a:pt x="f15" y="f16"/>
                </a:lnTo>
                <a:lnTo>
                  <a:pt x="f17" y="f18"/>
                </a:lnTo>
                <a:lnTo>
                  <a:pt x="f19" y="f1"/>
                </a:lnTo>
                <a:lnTo>
                  <a:pt x="f20" y="f1"/>
                </a:lnTo>
                <a:lnTo>
                  <a:pt x="f21" y="f22"/>
                </a:lnTo>
                <a:lnTo>
                  <a:pt x="f23" y="f18"/>
                </a:lnTo>
                <a:lnTo>
                  <a:pt x="f24" y="f25"/>
                </a:lnTo>
                <a:lnTo>
                  <a:pt x="f26" y="f27"/>
                </a:lnTo>
                <a:lnTo>
                  <a:pt x="f28" y="f29"/>
                </a:lnTo>
                <a:lnTo>
                  <a:pt x="f30" y="f31"/>
                </a:lnTo>
                <a:lnTo>
                  <a:pt x="f32" y="f33"/>
                </a:lnTo>
                <a:lnTo>
                  <a:pt x="f34" y="f33"/>
                </a:lnTo>
                <a:lnTo>
                  <a:pt x="f35" y="f12"/>
                </a:lnTo>
                <a:lnTo>
                  <a:pt x="f36" y="f37"/>
                </a:lnTo>
                <a:lnTo>
                  <a:pt x="f38" y="f39"/>
                </a:lnTo>
                <a:lnTo>
                  <a:pt x="f2" y="f3"/>
                </a:lnTo>
                <a:close/>
              </a:path>
              <a:path w="16068040" h="1141730">
                <a:moveTo>
                  <a:pt x="f40" y="f41"/>
                </a:moveTo>
                <a:lnTo>
                  <a:pt x="f42" y="f41"/>
                </a:lnTo>
                <a:lnTo>
                  <a:pt x="f43" y="f44"/>
                </a:lnTo>
                <a:lnTo>
                  <a:pt x="f45" y="f46"/>
                </a:lnTo>
                <a:lnTo>
                  <a:pt x="f47" y="f48"/>
                </a:lnTo>
                <a:lnTo>
                  <a:pt x="f49" y="f18"/>
                </a:lnTo>
                <a:lnTo>
                  <a:pt x="f50" y="f1"/>
                </a:lnTo>
                <a:lnTo>
                  <a:pt x="f51" y="f1"/>
                </a:lnTo>
                <a:lnTo>
                  <a:pt x="f52" y="f48"/>
                </a:lnTo>
                <a:lnTo>
                  <a:pt x="f53" y="f54"/>
                </a:lnTo>
                <a:lnTo>
                  <a:pt x="f55" y="f56"/>
                </a:lnTo>
                <a:lnTo>
                  <a:pt x="f57" y="f14"/>
                </a:lnTo>
                <a:lnTo>
                  <a:pt x="f40" y="f41"/>
                </a:lnTo>
                <a:close/>
              </a:path>
              <a:path w="16068040" h="1141730">
                <a:moveTo>
                  <a:pt x="f58" y="f59"/>
                </a:moveTo>
                <a:lnTo>
                  <a:pt x="f60" y="f54"/>
                </a:lnTo>
                <a:lnTo>
                  <a:pt x="f61" y="f16"/>
                </a:lnTo>
                <a:lnTo>
                  <a:pt x="f62" y="f16"/>
                </a:lnTo>
                <a:lnTo>
                  <a:pt x="f58" y="f59"/>
                </a:lnTo>
                <a:close/>
              </a:path>
              <a:path w="16068040" h="1141730">
                <a:moveTo>
                  <a:pt x="f63" y="f64"/>
                </a:moveTo>
                <a:lnTo>
                  <a:pt x="f65" y="f64"/>
                </a:lnTo>
                <a:lnTo>
                  <a:pt x="f66" y="f67"/>
                </a:lnTo>
                <a:lnTo>
                  <a:pt x="f68" y="f31"/>
                </a:lnTo>
                <a:lnTo>
                  <a:pt x="f69" y="f70"/>
                </a:lnTo>
                <a:lnTo>
                  <a:pt x="f71" y="f72"/>
                </a:lnTo>
                <a:lnTo>
                  <a:pt x="f73" y="f74"/>
                </a:lnTo>
                <a:lnTo>
                  <a:pt x="f58" y="f59"/>
                </a:lnTo>
                <a:lnTo>
                  <a:pt x="f75" y="f76"/>
                </a:lnTo>
                <a:lnTo>
                  <a:pt x="f77" y="f74"/>
                </a:lnTo>
                <a:lnTo>
                  <a:pt x="f78" y="f79"/>
                </a:lnTo>
                <a:lnTo>
                  <a:pt x="f80" y="f79"/>
                </a:lnTo>
                <a:lnTo>
                  <a:pt x="f81" y="f72"/>
                </a:lnTo>
                <a:lnTo>
                  <a:pt x="f82" y="f72"/>
                </a:lnTo>
                <a:lnTo>
                  <a:pt x="f83" y="f70"/>
                </a:lnTo>
                <a:lnTo>
                  <a:pt x="f84" y="f85"/>
                </a:lnTo>
                <a:lnTo>
                  <a:pt x="f86" y="f85"/>
                </a:lnTo>
                <a:lnTo>
                  <a:pt x="f63" y="f64"/>
                </a:lnTo>
                <a:close/>
              </a:path>
              <a:path w="16068040" h="1141730">
                <a:moveTo>
                  <a:pt x="f87" y="f85"/>
                </a:moveTo>
                <a:lnTo>
                  <a:pt x="f84" y="f85"/>
                </a:lnTo>
                <a:lnTo>
                  <a:pt x="f88" y="f31"/>
                </a:lnTo>
                <a:lnTo>
                  <a:pt x="f89" y="f31"/>
                </a:lnTo>
                <a:lnTo>
                  <a:pt x="f90" y="f91"/>
                </a:lnTo>
                <a:lnTo>
                  <a:pt x="f92" y="f70"/>
                </a:lnTo>
                <a:lnTo>
                  <a:pt x="f93" y="f31"/>
                </a:lnTo>
                <a:lnTo>
                  <a:pt x="f87" y="f85"/>
                </a:lnTo>
                <a:close/>
              </a:path>
              <a:path w="16068040" h="1141730">
                <a:moveTo>
                  <a:pt x="f94" y="f95"/>
                </a:moveTo>
                <a:lnTo>
                  <a:pt x="f96" y="f95"/>
                </a:lnTo>
                <a:lnTo>
                  <a:pt x="f97" y="f14"/>
                </a:lnTo>
                <a:lnTo>
                  <a:pt x="f98" y="f99"/>
                </a:lnTo>
                <a:lnTo>
                  <a:pt x="f100" y="f101"/>
                </a:lnTo>
                <a:lnTo>
                  <a:pt x="f102" y="f103"/>
                </a:lnTo>
                <a:lnTo>
                  <a:pt x="f104" y="f44"/>
                </a:lnTo>
                <a:lnTo>
                  <a:pt x="f65" y="f64"/>
                </a:lnTo>
                <a:lnTo>
                  <a:pt x="f105" y="f56"/>
                </a:lnTo>
                <a:lnTo>
                  <a:pt x="f106" y="f107"/>
                </a:lnTo>
                <a:lnTo>
                  <a:pt x="f108" y="f109"/>
                </a:lnTo>
                <a:lnTo>
                  <a:pt x="f110" y="f111"/>
                </a:lnTo>
                <a:lnTo>
                  <a:pt x="f112" y="f113"/>
                </a:lnTo>
                <a:lnTo>
                  <a:pt x="f114" y="f115"/>
                </a:lnTo>
                <a:lnTo>
                  <a:pt x="f116" y="f14"/>
                </a:lnTo>
                <a:lnTo>
                  <a:pt x="f94" y="f95"/>
                </a:lnTo>
                <a:close/>
              </a:path>
              <a:path w="16068040" h="1141730">
                <a:moveTo>
                  <a:pt x="f117" y="f118"/>
                </a:moveTo>
                <a:lnTo>
                  <a:pt x="f119" y="f118"/>
                </a:lnTo>
                <a:lnTo>
                  <a:pt x="f120" y="f121"/>
                </a:lnTo>
                <a:lnTo>
                  <a:pt x="f122" y="f123"/>
                </a:lnTo>
                <a:lnTo>
                  <a:pt x="f124" y="f10"/>
                </a:lnTo>
                <a:lnTo>
                  <a:pt x="f125" y="f126"/>
                </a:lnTo>
                <a:lnTo>
                  <a:pt x="f127" y="f128"/>
                </a:lnTo>
                <a:lnTo>
                  <a:pt x="f129" y="f130"/>
                </a:lnTo>
                <a:lnTo>
                  <a:pt x="f131" y="f132"/>
                </a:lnTo>
                <a:lnTo>
                  <a:pt x="f133" y="f134"/>
                </a:lnTo>
                <a:lnTo>
                  <a:pt x="f135" y="f136"/>
                </a:lnTo>
                <a:lnTo>
                  <a:pt x="f137" y="f138"/>
                </a:lnTo>
                <a:lnTo>
                  <a:pt x="f139" y="f115"/>
                </a:lnTo>
                <a:lnTo>
                  <a:pt x="f140" y="f141"/>
                </a:lnTo>
                <a:lnTo>
                  <a:pt x="f142" y="f143"/>
                </a:lnTo>
                <a:lnTo>
                  <a:pt x="f144" y="f99"/>
                </a:lnTo>
                <a:lnTo>
                  <a:pt x="f145" y="f146"/>
                </a:lnTo>
                <a:lnTo>
                  <a:pt x="f147" y="f148"/>
                </a:lnTo>
                <a:lnTo>
                  <a:pt x="f149" y="f150"/>
                </a:lnTo>
                <a:lnTo>
                  <a:pt x="f151" y="f152"/>
                </a:lnTo>
                <a:lnTo>
                  <a:pt x="f153" y="f154"/>
                </a:lnTo>
                <a:lnTo>
                  <a:pt x="f155" y="f156"/>
                </a:lnTo>
                <a:lnTo>
                  <a:pt x="f117" y="f118"/>
                </a:lnTo>
                <a:close/>
              </a:path>
              <a:path w="16068040" h="1141730">
                <a:moveTo>
                  <a:pt x="f157" y="f158"/>
                </a:moveTo>
                <a:lnTo>
                  <a:pt x="f159" y="f158"/>
                </a:lnTo>
                <a:lnTo>
                  <a:pt x="f160" y="f161"/>
                </a:lnTo>
                <a:lnTo>
                  <a:pt x="f162" y="f163"/>
                </a:lnTo>
                <a:lnTo>
                  <a:pt x="f164" y="f165"/>
                </a:lnTo>
                <a:lnTo>
                  <a:pt x="f166" y="f167"/>
                </a:lnTo>
                <a:lnTo>
                  <a:pt x="f168" y="f169"/>
                </a:lnTo>
                <a:lnTo>
                  <a:pt x="f170" y="f171"/>
                </a:lnTo>
                <a:lnTo>
                  <a:pt x="f172" y="f33"/>
                </a:lnTo>
                <a:lnTo>
                  <a:pt x="f173" y="f143"/>
                </a:lnTo>
                <a:lnTo>
                  <a:pt x="f174" y="f175"/>
                </a:lnTo>
                <a:lnTo>
                  <a:pt x="f176" y="f113"/>
                </a:lnTo>
                <a:lnTo>
                  <a:pt x="f177" y="f14"/>
                </a:lnTo>
                <a:lnTo>
                  <a:pt x="f178" y="f95"/>
                </a:lnTo>
                <a:lnTo>
                  <a:pt x="f94" y="f95"/>
                </a:lnTo>
                <a:lnTo>
                  <a:pt x="f179" y="f180"/>
                </a:lnTo>
                <a:lnTo>
                  <a:pt x="f181" y="f182"/>
                </a:lnTo>
                <a:lnTo>
                  <a:pt x="f183" y="f138"/>
                </a:lnTo>
                <a:lnTo>
                  <a:pt x="f184" y="f148"/>
                </a:lnTo>
                <a:lnTo>
                  <a:pt x="f185" y="f152"/>
                </a:lnTo>
                <a:lnTo>
                  <a:pt x="f186" y="f187"/>
                </a:lnTo>
                <a:lnTo>
                  <a:pt x="f188" y="f189"/>
                </a:lnTo>
                <a:lnTo>
                  <a:pt x="f190" y="f123"/>
                </a:lnTo>
                <a:lnTo>
                  <a:pt x="f191" y="f192"/>
                </a:lnTo>
                <a:lnTo>
                  <a:pt x="f193" y="f118"/>
                </a:lnTo>
                <a:lnTo>
                  <a:pt x="f117" y="f118"/>
                </a:lnTo>
                <a:lnTo>
                  <a:pt x="f157" y="f158"/>
                </a:lnTo>
                <a:close/>
              </a:path>
              <a:path w="16068040" h="1141730">
                <a:moveTo>
                  <a:pt x="f34" y="f33"/>
                </a:moveTo>
                <a:lnTo>
                  <a:pt x="f32" y="f33"/>
                </a:lnTo>
                <a:lnTo>
                  <a:pt x="f194" y="f143"/>
                </a:lnTo>
                <a:lnTo>
                  <a:pt x="f195" y="f14"/>
                </a:lnTo>
                <a:lnTo>
                  <a:pt x="f34" y="f33"/>
                </a:lnTo>
                <a:close/>
              </a:path>
              <a:path w="16068040" h="1141730">
                <a:moveTo>
                  <a:pt x="f196" y="f197"/>
                </a:moveTo>
                <a:lnTo>
                  <a:pt x="f198" y="f197"/>
                </a:lnTo>
                <a:lnTo>
                  <a:pt x="f199" y="f200"/>
                </a:lnTo>
                <a:lnTo>
                  <a:pt x="f201" y="f202"/>
                </a:lnTo>
                <a:lnTo>
                  <a:pt x="f203" y="f113"/>
                </a:lnTo>
                <a:lnTo>
                  <a:pt x="f204" y="f143"/>
                </a:lnTo>
                <a:lnTo>
                  <a:pt x="f205" y="f143"/>
                </a:lnTo>
                <a:lnTo>
                  <a:pt x="f206" y="f207"/>
                </a:lnTo>
                <a:lnTo>
                  <a:pt x="f208" y="f113"/>
                </a:lnTo>
                <a:lnTo>
                  <a:pt x="f209" y="f210"/>
                </a:lnTo>
                <a:lnTo>
                  <a:pt x="f196" y="f197"/>
                </a:lnTo>
                <a:close/>
              </a:path>
              <a:path w="16068040" h="1141730">
                <a:moveTo>
                  <a:pt x="f211" y="f212"/>
                </a:moveTo>
                <a:lnTo>
                  <a:pt x="f213" y="f212"/>
                </a:lnTo>
                <a:lnTo>
                  <a:pt x="f214" y="f215"/>
                </a:lnTo>
                <a:lnTo>
                  <a:pt x="f216" y="f217"/>
                </a:lnTo>
                <a:lnTo>
                  <a:pt x="f218" y="f219"/>
                </a:lnTo>
                <a:lnTo>
                  <a:pt x="f220" y="f221"/>
                </a:lnTo>
                <a:lnTo>
                  <a:pt x="f222" y="f223"/>
                </a:lnTo>
                <a:lnTo>
                  <a:pt x="f224" y="f225"/>
                </a:lnTo>
                <a:lnTo>
                  <a:pt x="f226" y="f227"/>
                </a:lnTo>
                <a:lnTo>
                  <a:pt x="f228" y="f229"/>
                </a:lnTo>
                <a:lnTo>
                  <a:pt x="f230" y="f231"/>
                </a:lnTo>
                <a:lnTo>
                  <a:pt x="f232" y="f233"/>
                </a:lnTo>
                <a:lnTo>
                  <a:pt x="f234" y="f235"/>
                </a:lnTo>
                <a:lnTo>
                  <a:pt x="f236" y="f237"/>
                </a:lnTo>
                <a:lnTo>
                  <a:pt x="f238" y="f239"/>
                </a:lnTo>
                <a:lnTo>
                  <a:pt x="f240" y="f115"/>
                </a:lnTo>
                <a:lnTo>
                  <a:pt x="f241" y="f111"/>
                </a:lnTo>
                <a:lnTo>
                  <a:pt x="f242" y="f113"/>
                </a:lnTo>
                <a:lnTo>
                  <a:pt x="f243" y="f244"/>
                </a:lnTo>
                <a:lnTo>
                  <a:pt x="f245" y="f33"/>
                </a:lnTo>
                <a:lnTo>
                  <a:pt x="f42" y="f41"/>
                </a:lnTo>
                <a:lnTo>
                  <a:pt x="f40" y="f41"/>
                </a:lnTo>
                <a:lnTo>
                  <a:pt x="f246" y="f247"/>
                </a:lnTo>
                <a:lnTo>
                  <a:pt x="f248" y="f249"/>
                </a:lnTo>
                <a:lnTo>
                  <a:pt x="f250" y="f251"/>
                </a:lnTo>
                <a:lnTo>
                  <a:pt x="f252" y="f253"/>
                </a:lnTo>
                <a:lnTo>
                  <a:pt x="f254" y="f255"/>
                </a:lnTo>
                <a:lnTo>
                  <a:pt x="f256" y="f257"/>
                </a:lnTo>
                <a:lnTo>
                  <a:pt x="f258" y="f259"/>
                </a:lnTo>
                <a:lnTo>
                  <a:pt x="f260" y="f261"/>
                </a:lnTo>
                <a:lnTo>
                  <a:pt x="f262" y="f263"/>
                </a:lnTo>
                <a:lnTo>
                  <a:pt x="f211" y="f212"/>
                </a:lnTo>
                <a:close/>
              </a:path>
              <a:path w="16068040" h="1141730">
                <a:moveTo>
                  <a:pt x="f264" y="f134"/>
                </a:moveTo>
                <a:lnTo>
                  <a:pt x="f265" y="f134"/>
                </a:lnTo>
                <a:lnTo>
                  <a:pt x="f266" y="f267"/>
                </a:lnTo>
                <a:lnTo>
                  <a:pt x="f268" y="f269"/>
                </a:lnTo>
                <a:lnTo>
                  <a:pt x="f270" y="f148"/>
                </a:lnTo>
                <a:lnTo>
                  <a:pt x="f271" y="f239"/>
                </a:lnTo>
                <a:lnTo>
                  <a:pt x="f272" y="f273"/>
                </a:lnTo>
                <a:lnTo>
                  <a:pt x="f274" y="f138"/>
                </a:lnTo>
                <a:lnTo>
                  <a:pt x="f275" y="f276"/>
                </a:lnTo>
                <a:lnTo>
                  <a:pt x="f277" y="f278"/>
                </a:lnTo>
                <a:lnTo>
                  <a:pt x="f264" y="f134"/>
                </a:lnTo>
                <a:close/>
              </a:path>
              <a:path w="16068040" h="1141730">
                <a:moveTo>
                  <a:pt x="f279" y="f280"/>
                </a:moveTo>
                <a:lnTo>
                  <a:pt x="f281" y="f280"/>
                </a:lnTo>
                <a:lnTo>
                  <a:pt x="f282" y="f283"/>
                </a:lnTo>
                <a:lnTo>
                  <a:pt x="f284" y="f285"/>
                </a:lnTo>
                <a:lnTo>
                  <a:pt x="f286" y="f229"/>
                </a:lnTo>
                <a:lnTo>
                  <a:pt x="f287" y="f288"/>
                </a:lnTo>
                <a:lnTo>
                  <a:pt x="f289" y="f290"/>
                </a:lnTo>
                <a:lnTo>
                  <a:pt x="f291" y="f292"/>
                </a:lnTo>
                <a:lnTo>
                  <a:pt x="f293" y="f10"/>
                </a:lnTo>
                <a:lnTo>
                  <a:pt x="f294" y="f295"/>
                </a:lnTo>
                <a:lnTo>
                  <a:pt x="f296" y="f200"/>
                </a:lnTo>
                <a:lnTo>
                  <a:pt x="f297" y="f239"/>
                </a:lnTo>
                <a:lnTo>
                  <a:pt x="f298" y="f239"/>
                </a:lnTo>
                <a:lnTo>
                  <a:pt x="f299" y="f146"/>
                </a:lnTo>
                <a:lnTo>
                  <a:pt x="f300" y="f171"/>
                </a:lnTo>
                <a:lnTo>
                  <a:pt x="f301" y="f197"/>
                </a:lnTo>
                <a:lnTo>
                  <a:pt x="f196" y="f197"/>
                </a:lnTo>
                <a:lnTo>
                  <a:pt x="f302" y="f295"/>
                </a:lnTo>
                <a:lnTo>
                  <a:pt x="f303" y="f189"/>
                </a:lnTo>
                <a:lnTo>
                  <a:pt x="f304" y="f305"/>
                </a:lnTo>
                <a:lnTo>
                  <a:pt x="f306" y="f307"/>
                </a:lnTo>
                <a:lnTo>
                  <a:pt x="f308" y="f309"/>
                </a:lnTo>
                <a:lnTo>
                  <a:pt x="f279" y="f280"/>
                </a:lnTo>
                <a:close/>
              </a:path>
              <a:path w="16068040" h="1141730">
                <a:moveTo>
                  <a:pt x="f310" y="f132"/>
                </a:moveTo>
                <a:lnTo>
                  <a:pt x="f311" y="f132"/>
                </a:lnTo>
                <a:lnTo>
                  <a:pt x="f312" y="f152"/>
                </a:lnTo>
                <a:lnTo>
                  <a:pt x="f313" y="f314"/>
                </a:lnTo>
                <a:lnTo>
                  <a:pt x="f315" y="f138"/>
                </a:lnTo>
                <a:lnTo>
                  <a:pt x="f316" y="f200"/>
                </a:lnTo>
                <a:lnTo>
                  <a:pt x="f317" y="f138"/>
                </a:lnTo>
                <a:lnTo>
                  <a:pt x="f318" y="f148"/>
                </a:lnTo>
                <a:lnTo>
                  <a:pt x="f319" y="f278"/>
                </a:lnTo>
                <a:lnTo>
                  <a:pt x="f320" y="f134"/>
                </a:lnTo>
                <a:lnTo>
                  <a:pt x="f264" y="f134"/>
                </a:lnTo>
                <a:lnTo>
                  <a:pt x="f310" y="f132"/>
                </a:lnTo>
                <a:close/>
              </a:path>
              <a:path w="16068040" h="1141730">
                <a:moveTo>
                  <a:pt x="f321" y="f219"/>
                </a:moveTo>
                <a:lnTo>
                  <a:pt x="f322" y="f219"/>
                </a:lnTo>
                <a:lnTo>
                  <a:pt x="f323" y="f324"/>
                </a:lnTo>
                <a:lnTo>
                  <a:pt x="f325" y="f326"/>
                </a:lnTo>
                <a:lnTo>
                  <a:pt x="f327" y="f221"/>
                </a:lnTo>
                <a:lnTo>
                  <a:pt x="f328" y="f329"/>
                </a:lnTo>
                <a:lnTo>
                  <a:pt x="f330" y="f331"/>
                </a:lnTo>
                <a:lnTo>
                  <a:pt x="f332" y="f333"/>
                </a:lnTo>
                <a:lnTo>
                  <a:pt x="f334" y="f335"/>
                </a:lnTo>
                <a:lnTo>
                  <a:pt x="f336" y="f337"/>
                </a:lnTo>
                <a:lnTo>
                  <a:pt x="f338" y="f339"/>
                </a:lnTo>
                <a:lnTo>
                  <a:pt x="f340" y="f341"/>
                </a:lnTo>
                <a:lnTo>
                  <a:pt x="f342" y="f343"/>
                </a:lnTo>
                <a:lnTo>
                  <a:pt x="f344" y="f309"/>
                </a:lnTo>
                <a:lnTo>
                  <a:pt x="f345" y="f307"/>
                </a:lnTo>
                <a:lnTo>
                  <a:pt x="f346" y="f231"/>
                </a:lnTo>
                <a:lnTo>
                  <a:pt x="f347" y="f348"/>
                </a:lnTo>
                <a:lnTo>
                  <a:pt x="f349" y="f118"/>
                </a:lnTo>
                <a:lnTo>
                  <a:pt x="f350" y="f351"/>
                </a:lnTo>
                <a:lnTo>
                  <a:pt x="f352" y="f130"/>
                </a:lnTo>
                <a:lnTo>
                  <a:pt x="f353" y="f354"/>
                </a:lnTo>
                <a:lnTo>
                  <a:pt x="f355" y="f267"/>
                </a:lnTo>
                <a:lnTo>
                  <a:pt x="f356" y="f152"/>
                </a:lnTo>
                <a:lnTo>
                  <a:pt x="f357" y="f12"/>
                </a:lnTo>
                <a:lnTo>
                  <a:pt x="f358" y="f12"/>
                </a:lnTo>
                <a:lnTo>
                  <a:pt x="f359" y="f314"/>
                </a:lnTo>
                <a:lnTo>
                  <a:pt x="f360" y="f314"/>
                </a:lnTo>
                <a:lnTo>
                  <a:pt x="f361" y="f12"/>
                </a:lnTo>
                <a:lnTo>
                  <a:pt x="f362" y="f136"/>
                </a:lnTo>
                <a:lnTo>
                  <a:pt x="f363" y="f247"/>
                </a:lnTo>
                <a:lnTo>
                  <a:pt x="f364" y="f189"/>
                </a:lnTo>
                <a:lnTo>
                  <a:pt x="f365" y="f192"/>
                </a:lnTo>
                <a:lnTo>
                  <a:pt x="f366" y="f118"/>
                </a:lnTo>
                <a:lnTo>
                  <a:pt x="f367" y="f118"/>
                </a:lnTo>
                <a:lnTo>
                  <a:pt x="f368" y="f163"/>
                </a:lnTo>
                <a:lnTo>
                  <a:pt x="f369" y="f249"/>
                </a:lnTo>
                <a:lnTo>
                  <a:pt x="f370" y="f249"/>
                </a:lnTo>
                <a:lnTo>
                  <a:pt x="f371" y="f372"/>
                </a:lnTo>
                <a:lnTo>
                  <a:pt x="f373" y="f374"/>
                </a:lnTo>
                <a:lnTo>
                  <a:pt x="f375" y="f376"/>
                </a:lnTo>
                <a:lnTo>
                  <a:pt x="f377" y="f378"/>
                </a:lnTo>
                <a:lnTo>
                  <a:pt x="f379" y="f380"/>
                </a:lnTo>
                <a:lnTo>
                  <a:pt x="f381" y="f382"/>
                </a:lnTo>
                <a:lnTo>
                  <a:pt x="f383" y="f384"/>
                </a:lnTo>
                <a:lnTo>
                  <a:pt x="f385" y="f386"/>
                </a:lnTo>
                <a:lnTo>
                  <a:pt x="f387" y="f386"/>
                </a:lnTo>
                <a:lnTo>
                  <a:pt x="f388" y="f227"/>
                </a:lnTo>
                <a:lnTo>
                  <a:pt x="f389" y="f227"/>
                </a:lnTo>
                <a:lnTo>
                  <a:pt x="f390" y="f391"/>
                </a:lnTo>
                <a:lnTo>
                  <a:pt x="f392" y="f393"/>
                </a:lnTo>
                <a:lnTo>
                  <a:pt x="f394" y="f395"/>
                </a:lnTo>
                <a:lnTo>
                  <a:pt x="f396" y="f397"/>
                </a:lnTo>
                <a:lnTo>
                  <a:pt x="f398" y="f399"/>
                </a:lnTo>
                <a:lnTo>
                  <a:pt x="f400" y="f401"/>
                </a:lnTo>
                <a:lnTo>
                  <a:pt x="f402" y="f326"/>
                </a:lnTo>
                <a:lnTo>
                  <a:pt x="f321" y="f219"/>
                </a:lnTo>
                <a:close/>
              </a:path>
              <a:path w="16068040" h="1141730">
                <a:moveTo>
                  <a:pt x="f370" y="f249"/>
                </a:moveTo>
                <a:lnTo>
                  <a:pt x="f369" y="f249"/>
                </a:lnTo>
                <a:lnTo>
                  <a:pt x="f403" y="f163"/>
                </a:lnTo>
                <a:lnTo>
                  <a:pt x="f404" y="f121"/>
                </a:lnTo>
                <a:lnTo>
                  <a:pt x="f405" y="f10"/>
                </a:lnTo>
                <a:lnTo>
                  <a:pt x="f406" y="f407"/>
                </a:lnTo>
                <a:lnTo>
                  <a:pt x="f408" y="f187"/>
                </a:lnTo>
                <a:lnTo>
                  <a:pt x="f409" y="f410"/>
                </a:lnTo>
                <a:lnTo>
                  <a:pt x="f411" y="f130"/>
                </a:lnTo>
                <a:lnTo>
                  <a:pt x="f412" y="f413"/>
                </a:lnTo>
                <a:lnTo>
                  <a:pt x="f414" y="f235"/>
                </a:lnTo>
                <a:lnTo>
                  <a:pt x="f415" y="f152"/>
                </a:lnTo>
                <a:lnTo>
                  <a:pt x="f416" y="f152"/>
                </a:lnTo>
                <a:lnTo>
                  <a:pt x="f417" y="f167"/>
                </a:lnTo>
                <a:lnTo>
                  <a:pt x="f418" y="f134"/>
                </a:lnTo>
                <a:lnTo>
                  <a:pt x="f311" y="f132"/>
                </a:lnTo>
                <a:lnTo>
                  <a:pt x="f310" y="f132"/>
                </a:lnTo>
                <a:lnTo>
                  <a:pt x="f419" y="f126"/>
                </a:lnTo>
                <a:lnTo>
                  <a:pt x="f370" y="f249"/>
                </a:lnTo>
                <a:close/>
              </a:path>
              <a:path w="16068040" h="1141730">
                <a:moveTo>
                  <a:pt x="f367" y="f118"/>
                </a:moveTo>
                <a:lnTo>
                  <a:pt x="f420" y="f118"/>
                </a:lnTo>
                <a:lnTo>
                  <a:pt x="f421" y="f10"/>
                </a:lnTo>
                <a:lnTo>
                  <a:pt x="f422" y="f410"/>
                </a:lnTo>
                <a:lnTo>
                  <a:pt x="f423" y="f156"/>
                </a:lnTo>
                <a:lnTo>
                  <a:pt x="f424" y="f121"/>
                </a:lnTo>
                <a:lnTo>
                  <a:pt x="f367" y="f118"/>
                </a:lnTo>
                <a:close/>
              </a:path>
              <a:path w="16068040" h="1141730">
                <a:moveTo>
                  <a:pt x="f425" y="f0"/>
                </a:moveTo>
                <a:lnTo>
                  <a:pt x="f0" y="f0"/>
                </a:lnTo>
                <a:lnTo>
                  <a:pt x="f0" y="f348"/>
                </a:lnTo>
                <a:lnTo>
                  <a:pt x="f426" y="f158"/>
                </a:lnTo>
                <a:lnTo>
                  <a:pt x="f427" y="f249"/>
                </a:lnTo>
                <a:lnTo>
                  <a:pt x="f428" y="f192"/>
                </a:lnTo>
                <a:lnTo>
                  <a:pt x="f429" y="f430"/>
                </a:lnTo>
                <a:lnTo>
                  <a:pt x="f431" y="f432"/>
                </a:lnTo>
                <a:lnTo>
                  <a:pt x="f433" y="f434"/>
                </a:lnTo>
                <a:lnTo>
                  <a:pt x="f159" y="f158"/>
                </a:lnTo>
                <a:lnTo>
                  <a:pt x="f157" y="f158"/>
                </a:lnTo>
                <a:lnTo>
                  <a:pt x="f435" y="f436"/>
                </a:lnTo>
                <a:lnTo>
                  <a:pt x="f437" y="f438"/>
                </a:lnTo>
                <a:lnTo>
                  <a:pt x="f439" y="f229"/>
                </a:lnTo>
                <a:lnTo>
                  <a:pt x="f440" y="f441"/>
                </a:lnTo>
                <a:lnTo>
                  <a:pt x="f442" y="f337"/>
                </a:lnTo>
                <a:lnTo>
                  <a:pt x="f443" y="f444"/>
                </a:lnTo>
                <a:lnTo>
                  <a:pt x="f445" y="f259"/>
                </a:lnTo>
                <a:lnTo>
                  <a:pt x="f446" y="f447"/>
                </a:lnTo>
                <a:lnTo>
                  <a:pt x="f448" y="f449"/>
                </a:lnTo>
                <a:lnTo>
                  <a:pt x="f450" y="f219"/>
                </a:lnTo>
                <a:lnTo>
                  <a:pt x="f451" y="f452"/>
                </a:lnTo>
                <a:lnTo>
                  <a:pt x="f453" y="f452"/>
                </a:lnTo>
                <a:lnTo>
                  <a:pt x="f454" y="f263"/>
                </a:lnTo>
                <a:lnTo>
                  <a:pt x="f455" y="f263"/>
                </a:lnTo>
                <a:lnTo>
                  <a:pt x="f213" y="f212"/>
                </a:lnTo>
                <a:lnTo>
                  <a:pt x="f211" y="f212"/>
                </a:lnTo>
                <a:lnTo>
                  <a:pt x="f456" y="f457"/>
                </a:lnTo>
                <a:lnTo>
                  <a:pt x="f458" y="f457"/>
                </a:lnTo>
                <a:lnTo>
                  <a:pt x="f458" y="f459"/>
                </a:lnTo>
                <a:lnTo>
                  <a:pt x="f460" y="f459"/>
                </a:lnTo>
                <a:lnTo>
                  <a:pt x="f461" y="f462"/>
                </a:lnTo>
                <a:lnTo>
                  <a:pt x="f463" y="f464"/>
                </a:lnTo>
                <a:lnTo>
                  <a:pt x="f465" y="f466"/>
                </a:lnTo>
                <a:lnTo>
                  <a:pt x="f467" y="f468"/>
                </a:lnTo>
                <a:lnTo>
                  <a:pt x="f469" y="f468"/>
                </a:lnTo>
                <a:lnTo>
                  <a:pt x="f470" y="f471"/>
                </a:lnTo>
                <a:lnTo>
                  <a:pt x="f472" y="f473"/>
                </a:lnTo>
                <a:lnTo>
                  <a:pt x="f474" y="f475"/>
                </a:lnTo>
                <a:lnTo>
                  <a:pt x="f476" y="f477"/>
                </a:lnTo>
                <a:lnTo>
                  <a:pt x="f425" y="f477"/>
                </a:lnTo>
                <a:lnTo>
                  <a:pt x="f425" y="f478"/>
                </a:lnTo>
                <a:lnTo>
                  <a:pt x="f458" y="f478"/>
                </a:lnTo>
                <a:lnTo>
                  <a:pt x="f458" y="f479"/>
                </a:lnTo>
                <a:lnTo>
                  <a:pt x="f425" y="f479"/>
                </a:lnTo>
                <a:lnTo>
                  <a:pt x="f425" y="f0"/>
                </a:lnTo>
                <a:close/>
              </a:path>
              <a:path w="16068040" h="1141730">
                <a:moveTo>
                  <a:pt x="f480" y="f457"/>
                </a:moveTo>
                <a:lnTo>
                  <a:pt x="f481" y="f457"/>
                </a:lnTo>
                <a:lnTo>
                  <a:pt x="f482" y="f483"/>
                </a:lnTo>
                <a:lnTo>
                  <a:pt x="f484" y="f485"/>
                </a:lnTo>
                <a:lnTo>
                  <a:pt x="f486" y="f487"/>
                </a:lnTo>
                <a:lnTo>
                  <a:pt x="f488" y="f283"/>
                </a:lnTo>
                <a:lnTo>
                  <a:pt x="f489" y="f490"/>
                </a:lnTo>
                <a:lnTo>
                  <a:pt x="f491" y="f492"/>
                </a:lnTo>
                <a:lnTo>
                  <a:pt x="f493" y="f494"/>
                </a:lnTo>
                <a:lnTo>
                  <a:pt x="f495" y="f496"/>
                </a:lnTo>
                <a:lnTo>
                  <a:pt x="f497" y="f249"/>
                </a:lnTo>
                <a:lnTo>
                  <a:pt x="f498" y="f249"/>
                </a:lnTo>
                <a:lnTo>
                  <a:pt x="f499" y="f430"/>
                </a:lnTo>
                <a:lnTo>
                  <a:pt x="f500" y="f501"/>
                </a:lnTo>
                <a:lnTo>
                  <a:pt x="f502" y="f348"/>
                </a:lnTo>
                <a:lnTo>
                  <a:pt x="f503" y="f376"/>
                </a:lnTo>
                <a:lnTo>
                  <a:pt x="f504" y="f505"/>
                </a:lnTo>
                <a:lnTo>
                  <a:pt x="f506" y="f309"/>
                </a:lnTo>
                <a:lnTo>
                  <a:pt x="f507" y="f508"/>
                </a:lnTo>
                <a:lnTo>
                  <a:pt x="f509" y="f508"/>
                </a:lnTo>
                <a:lnTo>
                  <a:pt x="f510" y="f511"/>
                </a:lnTo>
                <a:lnTo>
                  <a:pt x="f512" y="f513"/>
                </a:lnTo>
                <a:lnTo>
                  <a:pt x="f514" y="f513"/>
                </a:lnTo>
                <a:lnTo>
                  <a:pt x="f480" y="f457"/>
                </a:lnTo>
                <a:close/>
              </a:path>
              <a:path w="16068040" h="1141730">
                <a:moveTo>
                  <a:pt x="f514" y="f513"/>
                </a:moveTo>
                <a:lnTo>
                  <a:pt x="f512" y="f513"/>
                </a:lnTo>
                <a:lnTo>
                  <a:pt x="f515" y="f221"/>
                </a:lnTo>
                <a:lnTo>
                  <a:pt x="f516" y="f517"/>
                </a:lnTo>
                <a:lnTo>
                  <a:pt x="f518" y="f519"/>
                </a:lnTo>
                <a:lnTo>
                  <a:pt x="f520" y="f521"/>
                </a:lnTo>
                <a:lnTo>
                  <a:pt x="f522" y="f523"/>
                </a:lnTo>
                <a:lnTo>
                  <a:pt x="f524" y="f525"/>
                </a:lnTo>
                <a:lnTo>
                  <a:pt x="f526" y="f348"/>
                </a:lnTo>
                <a:lnTo>
                  <a:pt x="f527" y="f528"/>
                </a:lnTo>
                <a:lnTo>
                  <a:pt x="f529" y="f374"/>
                </a:lnTo>
                <a:lnTo>
                  <a:pt x="f530" y="f378"/>
                </a:lnTo>
                <a:lnTo>
                  <a:pt x="f531" y="f309"/>
                </a:lnTo>
                <a:lnTo>
                  <a:pt x="f532" y="f521"/>
                </a:lnTo>
                <a:lnTo>
                  <a:pt x="f533" y="f337"/>
                </a:lnTo>
                <a:lnTo>
                  <a:pt x="f534" y="f219"/>
                </a:lnTo>
                <a:lnTo>
                  <a:pt x="f514" y="f513"/>
                </a:lnTo>
                <a:close/>
              </a:path>
              <a:path w="16068040" h="1141730">
                <a:moveTo>
                  <a:pt x="f387" y="f386"/>
                </a:moveTo>
                <a:lnTo>
                  <a:pt x="f385" y="f386"/>
                </a:lnTo>
                <a:lnTo>
                  <a:pt x="f535" y="f536"/>
                </a:lnTo>
                <a:lnTo>
                  <a:pt x="f537" y="f521"/>
                </a:lnTo>
                <a:lnTo>
                  <a:pt x="f538" y="f539"/>
                </a:lnTo>
                <a:lnTo>
                  <a:pt x="f540" y="f523"/>
                </a:lnTo>
                <a:lnTo>
                  <a:pt x="f541" y="f6"/>
                </a:lnTo>
                <a:lnTo>
                  <a:pt x="f542" y="f543"/>
                </a:lnTo>
                <a:lnTo>
                  <a:pt x="f544" y="f229"/>
                </a:lnTo>
                <a:lnTo>
                  <a:pt x="f545" y="f378"/>
                </a:lnTo>
                <a:lnTo>
                  <a:pt x="f4" y="f3"/>
                </a:lnTo>
                <a:lnTo>
                  <a:pt x="f2" y="f3"/>
                </a:lnTo>
                <a:lnTo>
                  <a:pt x="f546" y="f547"/>
                </a:lnTo>
                <a:lnTo>
                  <a:pt x="f548" y="f549"/>
                </a:lnTo>
                <a:lnTo>
                  <a:pt x="f550" y="f280"/>
                </a:lnTo>
                <a:lnTo>
                  <a:pt x="f279" y="f280"/>
                </a:lnTo>
                <a:lnTo>
                  <a:pt x="f387" y="f386"/>
                </a:lnTo>
                <a:close/>
              </a:path>
              <a:path w="16068040" h="1141730">
                <a:moveTo>
                  <a:pt x="f509" y="f508"/>
                </a:moveTo>
                <a:lnTo>
                  <a:pt x="f507" y="f508"/>
                </a:lnTo>
                <a:lnTo>
                  <a:pt x="f551" y="f552"/>
                </a:lnTo>
                <a:lnTo>
                  <a:pt x="f553" y="f3"/>
                </a:lnTo>
                <a:lnTo>
                  <a:pt x="f554" y="f555"/>
                </a:lnTo>
                <a:lnTo>
                  <a:pt x="f556" y="f288"/>
                </a:lnTo>
                <a:lnTo>
                  <a:pt x="f557" y="f288"/>
                </a:lnTo>
                <a:lnTo>
                  <a:pt x="f558" y="f505"/>
                </a:lnTo>
                <a:lnTo>
                  <a:pt x="f559" y="f283"/>
                </a:lnTo>
                <a:lnTo>
                  <a:pt x="f509" y="f508"/>
                </a:lnTo>
                <a:close/>
              </a:path>
              <a:path w="16068040" h="1141730">
                <a:moveTo>
                  <a:pt x="f560" y="f561"/>
                </a:moveTo>
                <a:lnTo>
                  <a:pt x="f562" y="f561"/>
                </a:lnTo>
                <a:lnTo>
                  <a:pt x="f563" y="f331"/>
                </a:lnTo>
                <a:lnTo>
                  <a:pt x="f564" y="f397"/>
                </a:lnTo>
                <a:lnTo>
                  <a:pt x="f565" y="f566"/>
                </a:lnTo>
                <a:lnTo>
                  <a:pt x="f567" y="f568"/>
                </a:lnTo>
                <a:lnTo>
                  <a:pt x="f569" y="f335"/>
                </a:lnTo>
                <a:lnTo>
                  <a:pt x="f570" y="f571"/>
                </a:lnTo>
                <a:lnTo>
                  <a:pt x="f572" y="f573"/>
                </a:lnTo>
                <a:lnTo>
                  <a:pt x="f560" y="f561"/>
                </a:lnTo>
                <a:close/>
              </a:path>
              <a:path w="16068040" h="1141730">
                <a:moveTo>
                  <a:pt x="f455" y="f263"/>
                </a:moveTo>
                <a:lnTo>
                  <a:pt x="f454" y="f263"/>
                </a:lnTo>
                <a:lnTo>
                  <a:pt x="f574" y="f575"/>
                </a:lnTo>
                <a:lnTo>
                  <a:pt x="f576" y="f577"/>
                </a:lnTo>
                <a:lnTo>
                  <a:pt x="f578" y="f579"/>
                </a:lnTo>
                <a:lnTo>
                  <a:pt x="f580" y="f581"/>
                </a:lnTo>
                <a:lnTo>
                  <a:pt x="f582" y="f583"/>
                </a:lnTo>
                <a:lnTo>
                  <a:pt x="f584" y="f333"/>
                </a:lnTo>
                <a:lnTo>
                  <a:pt x="f585" y="f583"/>
                </a:lnTo>
                <a:lnTo>
                  <a:pt x="f586" y="f587"/>
                </a:lnTo>
                <a:lnTo>
                  <a:pt x="f588" y="f589"/>
                </a:lnTo>
                <a:lnTo>
                  <a:pt x="f562" y="f561"/>
                </a:lnTo>
                <a:lnTo>
                  <a:pt x="f560" y="f561"/>
                </a:lnTo>
                <a:lnTo>
                  <a:pt x="f455" y="f263"/>
                </a:lnTo>
                <a:close/>
              </a:path>
              <a:path w="16068040" h="1141730">
                <a:moveTo>
                  <a:pt x="f453" y="f452"/>
                </a:moveTo>
                <a:lnTo>
                  <a:pt x="f590" y="f452"/>
                </a:lnTo>
                <a:lnTo>
                  <a:pt x="f591" y="f219"/>
                </a:lnTo>
                <a:lnTo>
                  <a:pt x="f592" y="f593"/>
                </a:lnTo>
                <a:lnTo>
                  <a:pt x="f594" y="f261"/>
                </a:lnTo>
                <a:lnTo>
                  <a:pt x="f595" y="f221"/>
                </a:lnTo>
                <a:lnTo>
                  <a:pt x="f596" y="f597"/>
                </a:lnTo>
                <a:lnTo>
                  <a:pt x="f598" y="f589"/>
                </a:lnTo>
                <a:lnTo>
                  <a:pt x="f599" y="f331"/>
                </a:lnTo>
                <a:lnTo>
                  <a:pt x="f600" y="f561"/>
                </a:lnTo>
                <a:lnTo>
                  <a:pt x="f601" y="f221"/>
                </a:lnTo>
                <a:lnTo>
                  <a:pt x="f602" y="f603"/>
                </a:lnTo>
                <a:lnTo>
                  <a:pt x="f453" y="f452"/>
                </a:lnTo>
                <a:close/>
              </a:path>
              <a:path w="16068040" h="1141730">
                <a:moveTo>
                  <a:pt x="f590" y="f452"/>
                </a:moveTo>
                <a:lnTo>
                  <a:pt x="f451" y="f452"/>
                </a:lnTo>
                <a:lnTo>
                  <a:pt x="f604" y="f603"/>
                </a:lnTo>
                <a:lnTo>
                  <a:pt x="f605" y="f606"/>
                </a:lnTo>
                <a:lnTo>
                  <a:pt x="f607" y="f608"/>
                </a:lnTo>
                <a:lnTo>
                  <a:pt x="f609" y="f447"/>
                </a:lnTo>
                <a:lnTo>
                  <a:pt x="f610" y="f611"/>
                </a:lnTo>
                <a:lnTo>
                  <a:pt x="f612" y="f613"/>
                </a:lnTo>
                <a:lnTo>
                  <a:pt x="f614" y="f606"/>
                </a:lnTo>
                <a:lnTo>
                  <a:pt x="f615" y="f324"/>
                </a:lnTo>
                <a:lnTo>
                  <a:pt x="f322" y="f219"/>
                </a:lnTo>
                <a:lnTo>
                  <a:pt x="f321" y="f219"/>
                </a:lnTo>
                <a:lnTo>
                  <a:pt x="f590" y="f452"/>
                </a:lnTo>
                <a:close/>
              </a:path>
              <a:path w="16068040" h="1141730">
                <a:moveTo>
                  <a:pt x="f616" y="f617"/>
                </a:moveTo>
                <a:lnTo>
                  <a:pt x="f618" y="f619"/>
                </a:lnTo>
                <a:lnTo>
                  <a:pt x="f620" y="f621"/>
                </a:lnTo>
                <a:lnTo>
                  <a:pt x="f622" y="f457"/>
                </a:lnTo>
                <a:lnTo>
                  <a:pt x="f456" y="f457"/>
                </a:lnTo>
                <a:lnTo>
                  <a:pt x="f616" y="f617"/>
                </a:lnTo>
                <a:close/>
              </a:path>
              <a:path w="16068040" h="1141730">
                <a:moveTo>
                  <a:pt x="f623" y="f624"/>
                </a:moveTo>
                <a:lnTo>
                  <a:pt x="f625" y="f619"/>
                </a:lnTo>
                <a:lnTo>
                  <a:pt x="f626" y="f621"/>
                </a:lnTo>
                <a:lnTo>
                  <a:pt x="f627" y="f457"/>
                </a:lnTo>
                <a:lnTo>
                  <a:pt x="f481" y="f457"/>
                </a:lnTo>
                <a:lnTo>
                  <a:pt x="f628" y="f629"/>
                </a:lnTo>
                <a:lnTo>
                  <a:pt x="f623" y="f624"/>
                </a:lnTo>
                <a:close/>
              </a:path>
              <a:path w="16068040" h="1141730">
                <a:moveTo>
                  <a:pt x="f630" y="f631"/>
                </a:moveTo>
                <a:lnTo>
                  <a:pt x="f480" y="f457"/>
                </a:lnTo>
                <a:lnTo>
                  <a:pt x="f632" y="f457"/>
                </a:lnTo>
                <a:lnTo>
                  <a:pt x="f633" y="f621"/>
                </a:lnTo>
                <a:lnTo>
                  <a:pt x="f630" y="f631"/>
                </a:lnTo>
                <a:close/>
              </a:path>
              <a:path w="16068040" h="1141730">
                <a:moveTo>
                  <a:pt x="f634" y="f635"/>
                </a:moveTo>
                <a:lnTo>
                  <a:pt x="f636" y="f637"/>
                </a:lnTo>
                <a:lnTo>
                  <a:pt x="f638" y="f619"/>
                </a:lnTo>
                <a:lnTo>
                  <a:pt x="f630" y="f631"/>
                </a:lnTo>
                <a:lnTo>
                  <a:pt x="f639" y="f640"/>
                </a:lnTo>
                <a:lnTo>
                  <a:pt x="f634" y="f635"/>
                </a:lnTo>
                <a:close/>
              </a:path>
              <a:path w="16068040" h="1141730">
                <a:moveTo>
                  <a:pt x="f641" y="f642"/>
                </a:moveTo>
                <a:lnTo>
                  <a:pt x="f623" y="f624"/>
                </a:lnTo>
                <a:lnTo>
                  <a:pt x="f643" y="f637"/>
                </a:lnTo>
                <a:lnTo>
                  <a:pt x="f641" y="f642"/>
                </a:lnTo>
                <a:close/>
              </a:path>
              <a:path w="16068040" h="1141730">
                <a:moveTo>
                  <a:pt x="f644" y="f645"/>
                </a:moveTo>
                <a:lnTo>
                  <a:pt x="f646" y="f647"/>
                </a:lnTo>
                <a:lnTo>
                  <a:pt x="f616" y="f617"/>
                </a:lnTo>
                <a:lnTo>
                  <a:pt x="f644" y="f645"/>
                </a:lnTo>
                <a:close/>
              </a:path>
              <a:path w="16068040" h="1141730">
                <a:moveTo>
                  <a:pt x="f648" y="f649"/>
                </a:moveTo>
                <a:lnTo>
                  <a:pt x="f650" y="f637"/>
                </a:lnTo>
                <a:lnTo>
                  <a:pt x="f644" y="f645"/>
                </a:lnTo>
                <a:lnTo>
                  <a:pt x="f648" y="f649"/>
                </a:lnTo>
                <a:close/>
              </a:path>
              <a:path w="16068040" h="1141730">
                <a:moveTo>
                  <a:pt x="f651" y="f459"/>
                </a:moveTo>
                <a:lnTo>
                  <a:pt x="f648" y="f649"/>
                </a:lnTo>
                <a:lnTo>
                  <a:pt x="f651" y="f459"/>
                </a:lnTo>
                <a:close/>
              </a:path>
              <a:path w="16068040" h="1141730">
                <a:moveTo>
                  <a:pt x="f652" y="f459"/>
                </a:moveTo>
                <a:lnTo>
                  <a:pt x="f653" y="f459"/>
                </a:lnTo>
                <a:lnTo>
                  <a:pt x="f634" y="f635"/>
                </a:lnTo>
                <a:lnTo>
                  <a:pt x="f652" y="f459"/>
                </a:lnTo>
                <a:close/>
              </a:path>
              <a:path w="16068040" h="1141730">
                <a:moveTo>
                  <a:pt x="f654" y="f459"/>
                </a:moveTo>
                <a:lnTo>
                  <a:pt x="f641" y="f642"/>
                </a:lnTo>
                <a:lnTo>
                  <a:pt x="f654" y="f459"/>
                </a:lnTo>
                <a:close/>
              </a:path>
              <a:path w="16068040" h="1141730">
                <a:moveTo>
                  <a:pt x="f469" y="f468"/>
                </a:moveTo>
                <a:lnTo>
                  <a:pt x="f655" y="f468"/>
                </a:lnTo>
                <a:lnTo>
                  <a:pt x="f656" y="f657"/>
                </a:lnTo>
                <a:lnTo>
                  <a:pt x="f658" y="f659"/>
                </a:lnTo>
                <a:lnTo>
                  <a:pt x="f660" y="f661"/>
                </a:lnTo>
                <a:lnTo>
                  <a:pt x="f654" y="f459"/>
                </a:lnTo>
                <a:lnTo>
                  <a:pt x="f653" y="f459"/>
                </a:lnTo>
                <a:lnTo>
                  <a:pt x="f662" y="f462"/>
                </a:lnTo>
                <a:lnTo>
                  <a:pt x="f663" y="f664"/>
                </a:lnTo>
                <a:lnTo>
                  <a:pt x="f469" y="f468"/>
                </a:lnTo>
                <a:close/>
              </a:path>
              <a:path w="16068040" h="1141730">
                <a:moveTo>
                  <a:pt x="f425" y="f477"/>
                </a:moveTo>
                <a:lnTo>
                  <a:pt x="f665" y="f477"/>
                </a:lnTo>
                <a:lnTo>
                  <a:pt x="f666" y="f667"/>
                </a:lnTo>
                <a:lnTo>
                  <a:pt x="f668" y="f669"/>
                </a:lnTo>
                <a:lnTo>
                  <a:pt x="f670" y="f671"/>
                </a:lnTo>
                <a:lnTo>
                  <a:pt x="f425" y="f664"/>
                </a:lnTo>
                <a:lnTo>
                  <a:pt x="f425" y="f477"/>
                </a:lnTo>
                <a:close/>
              </a:path>
            </a:pathLst>
          </a:custGeom>
          <a:solidFill>
            <a:srgbClr val="F2E7DB"/>
          </a:solidFill>
          <a:ln>
            <a:noFill/>
            <a:prstDash val="solid"/>
          </a:ln>
        </p:spPr>
        <p:txBody>
          <a:bodyPr vert="horz" wrap="square" lIns="0" tIns="0" rIns="0" bIns="0" anchor="t" anchorCtr="0" compatLnSpc="0">
            <a:noAutofit/>
          </a:bodyPr>
          <a:lstStyle/>
          <a:p>
            <a:pPr marL="0" marR="0" lvl="0" indent="0" rtl="0" hangingPunct="0">
              <a:lnSpc>
                <a:spcPct val="100000"/>
              </a:lnSpc>
              <a:spcBef>
                <a:spcPts val="0"/>
              </a:spcBef>
              <a:spcAft>
                <a:spcPts val="0"/>
              </a:spcAft>
              <a:buNone/>
              <a:tabLst/>
            </a:pPr>
            <a:endParaRPr lang="en-IN" sz="1800" b="0" i="0" u="none" strike="noStrike" kern="1200">
              <a:ln>
                <a:noFill/>
              </a:ln>
              <a:latin typeface="Arial" pitchFamily="18"/>
              <a:ea typeface="Microsoft YaHei" pitchFamily="2"/>
              <a:cs typeface="Lucida Sans" pitchFamily="2"/>
            </a:endParaRPr>
          </a:p>
        </p:txBody>
      </p:sp>
      <p:sp>
        <p:nvSpPr>
          <p:cNvPr id="43" name="bg object 56"/>
          <p:cNvSpPr/>
          <p:nvPr/>
        </p:nvSpPr>
        <p:spPr>
          <a:xfrm>
            <a:off x="2550960" y="715680"/>
            <a:ext cx="15300720" cy="32040"/>
          </a:xfrm>
          <a:custGeom>
            <a:avLst/>
            <a:gdLst>
              <a:gd name="f0" fmla="val 0"/>
              <a:gd name="f1" fmla="val 13198183"/>
              <a:gd name="f2" fmla="val 8890"/>
              <a:gd name="f3" fmla="val 11430"/>
              <a:gd name="f4" fmla="val 31750"/>
              <a:gd name="f5" fmla="val 13154241"/>
              <a:gd name="f6" fmla="val 27940"/>
              <a:gd name="f7" fmla="val 13163639"/>
              <a:gd name="f8" fmla="val 24130"/>
              <a:gd name="f9" fmla="val 13170116"/>
              <a:gd name="f10" fmla="val 20320"/>
              <a:gd name="f11" fmla="val 13177355"/>
              <a:gd name="f12" fmla="val 16510"/>
              <a:gd name="f13" fmla="val 13181673"/>
              <a:gd name="f14" fmla="val 13188785"/>
              <a:gd name="f15" fmla="val 15294064"/>
              <a:gd name="f16" fmla="val 9169"/>
              <a:gd name="f17" fmla="val 13501332"/>
              <a:gd name="f18" fmla="val 12052"/>
              <a:gd name="f19" fmla="val 13510730"/>
              <a:gd name="f20" fmla="val 16383"/>
              <a:gd name="f21" fmla="val 13517842"/>
              <a:gd name="f22" fmla="val 20688"/>
              <a:gd name="f23" fmla="val 13522160"/>
              <a:gd name="f24" fmla="val 23571"/>
              <a:gd name="f25" fmla="val 13529399"/>
              <a:gd name="f26" fmla="val 27901"/>
              <a:gd name="f27" fmla="val 13535876"/>
              <a:gd name="f28" fmla="val 32219"/>
              <a:gd name="f29" fmla="val 15258885"/>
              <a:gd name="f30" fmla="val 15265997"/>
              <a:gd name="f31" fmla="val 15273236"/>
              <a:gd name="f32" fmla="val 15282634"/>
              <a:gd name="f33" fmla="val 15284793"/>
              <a:gd name="f34" fmla="val 15300541"/>
              <a:gd name="f35" fmla="val 13494855"/>
              <a:gd name="f36" fmla="val 5080"/>
              <a:gd name="f37" fmla="val 13499173"/>
            </a:gdLst>
            <a:ahLst/>
            <a:cxnLst>
              <a:cxn ang="3cd4">
                <a:pos x="hc" y="t"/>
              </a:cxn>
              <a:cxn ang="0">
                <a:pos x="r" y="vc"/>
              </a:cxn>
              <a:cxn ang="cd4">
                <a:pos x="hc" y="b"/>
              </a:cxn>
              <a:cxn ang="cd2">
                <a:pos x="l" y="vc"/>
              </a:cxn>
            </a:cxnLst>
            <a:rect l="l" t="t" r="r" b="b"/>
            <a:pathLst>
              <a:path w="15300960" h="32384">
                <a:moveTo>
                  <a:pt x="f1" y="f0"/>
                </a:moveTo>
                <a:lnTo>
                  <a:pt x="f0" y="f0"/>
                </a:lnTo>
                <a:lnTo>
                  <a:pt x="f0" y="f2"/>
                </a:lnTo>
                <a:lnTo>
                  <a:pt x="f0" y="f3"/>
                </a:lnTo>
                <a:lnTo>
                  <a:pt x="f0" y="f4"/>
                </a:lnTo>
                <a:lnTo>
                  <a:pt x="f5" y="f4"/>
                </a:lnTo>
                <a:lnTo>
                  <a:pt x="f5" y="f6"/>
                </a:lnTo>
                <a:lnTo>
                  <a:pt x="f7" y="f6"/>
                </a:lnTo>
                <a:lnTo>
                  <a:pt x="f7" y="f8"/>
                </a:lnTo>
                <a:lnTo>
                  <a:pt x="f9" y="f8"/>
                </a:lnTo>
                <a:lnTo>
                  <a:pt x="f9" y="f10"/>
                </a:lnTo>
                <a:lnTo>
                  <a:pt x="f11" y="f10"/>
                </a:lnTo>
                <a:lnTo>
                  <a:pt x="f11" y="f12"/>
                </a:lnTo>
                <a:lnTo>
                  <a:pt x="f13" y="f12"/>
                </a:lnTo>
                <a:lnTo>
                  <a:pt x="f13" y="f3"/>
                </a:lnTo>
                <a:lnTo>
                  <a:pt x="f14" y="f3"/>
                </a:lnTo>
                <a:lnTo>
                  <a:pt x="f14" y="f2"/>
                </a:lnTo>
                <a:lnTo>
                  <a:pt x="f1" y="f2"/>
                </a:lnTo>
                <a:lnTo>
                  <a:pt x="f1" y="f0"/>
                </a:lnTo>
                <a:close/>
              </a:path>
              <a:path w="15300960" h="32384">
                <a:moveTo>
                  <a:pt x="f15" y="f16"/>
                </a:moveTo>
                <a:lnTo>
                  <a:pt x="f17" y="f16"/>
                </a:lnTo>
                <a:lnTo>
                  <a:pt x="f17" y="f18"/>
                </a:lnTo>
                <a:lnTo>
                  <a:pt x="f19" y="f18"/>
                </a:lnTo>
                <a:lnTo>
                  <a:pt x="f19" y="f20"/>
                </a:lnTo>
                <a:lnTo>
                  <a:pt x="f21" y="f20"/>
                </a:lnTo>
                <a:lnTo>
                  <a:pt x="f21" y="f22"/>
                </a:lnTo>
                <a:lnTo>
                  <a:pt x="f23" y="f22"/>
                </a:lnTo>
                <a:lnTo>
                  <a:pt x="f23" y="f24"/>
                </a:lnTo>
                <a:lnTo>
                  <a:pt x="f25" y="f24"/>
                </a:lnTo>
                <a:lnTo>
                  <a:pt x="f25" y="f26"/>
                </a:lnTo>
                <a:lnTo>
                  <a:pt x="f27" y="f26"/>
                </a:lnTo>
                <a:lnTo>
                  <a:pt x="f27" y="f28"/>
                </a:lnTo>
                <a:lnTo>
                  <a:pt x="f29" y="f28"/>
                </a:lnTo>
                <a:lnTo>
                  <a:pt x="f29" y="f26"/>
                </a:lnTo>
                <a:lnTo>
                  <a:pt x="f30" y="f26"/>
                </a:lnTo>
                <a:lnTo>
                  <a:pt x="f30" y="f24"/>
                </a:lnTo>
                <a:lnTo>
                  <a:pt x="f31" y="f24"/>
                </a:lnTo>
                <a:lnTo>
                  <a:pt x="f31" y="f22"/>
                </a:lnTo>
                <a:lnTo>
                  <a:pt x="f32" y="f22"/>
                </a:lnTo>
                <a:lnTo>
                  <a:pt x="f32" y="f20"/>
                </a:lnTo>
                <a:lnTo>
                  <a:pt x="f33" y="f20"/>
                </a:lnTo>
                <a:lnTo>
                  <a:pt x="f33" y="f18"/>
                </a:lnTo>
                <a:lnTo>
                  <a:pt x="f15" y="f18"/>
                </a:lnTo>
                <a:lnTo>
                  <a:pt x="f15" y="f16"/>
                </a:lnTo>
                <a:close/>
              </a:path>
              <a:path w="15300960" h="32384">
                <a:moveTo>
                  <a:pt x="f34" y="f0"/>
                </a:moveTo>
                <a:lnTo>
                  <a:pt x="f35" y="f0"/>
                </a:lnTo>
                <a:lnTo>
                  <a:pt x="f35" y="f36"/>
                </a:lnTo>
                <a:lnTo>
                  <a:pt x="f37" y="f36"/>
                </a:lnTo>
                <a:lnTo>
                  <a:pt x="f37" y="f2"/>
                </a:lnTo>
                <a:lnTo>
                  <a:pt x="f34" y="f2"/>
                </a:lnTo>
                <a:lnTo>
                  <a:pt x="f34" y="f36"/>
                </a:lnTo>
                <a:lnTo>
                  <a:pt x="f34" y="f0"/>
                </a:lnTo>
                <a:close/>
              </a:path>
            </a:pathLst>
          </a:custGeom>
          <a:solidFill>
            <a:srgbClr val="4C2A13">
              <a:alpha val="17000"/>
            </a:srgbClr>
          </a:solidFill>
          <a:ln>
            <a:noFill/>
            <a:prstDash val="solid"/>
          </a:ln>
        </p:spPr>
        <p:txBody>
          <a:bodyPr vert="horz" wrap="square" lIns="0" tIns="0" rIns="0" bIns="0" anchor="t" anchorCtr="0" compatLnSpc="0">
            <a:noAutofit/>
          </a:bodyPr>
          <a:lstStyle/>
          <a:p>
            <a:pPr marL="0" marR="0" lvl="0" indent="0" rtl="0" hangingPunct="0">
              <a:lnSpc>
                <a:spcPct val="100000"/>
              </a:lnSpc>
              <a:spcBef>
                <a:spcPts val="0"/>
              </a:spcBef>
              <a:spcAft>
                <a:spcPts val="0"/>
              </a:spcAft>
              <a:buNone/>
              <a:tabLst/>
            </a:pPr>
            <a:endParaRPr lang="en-IN" sz="1800" b="0" i="0" u="none" strike="noStrike" kern="1200">
              <a:ln>
                <a:noFill/>
              </a:ln>
              <a:latin typeface="Arial" pitchFamily="18"/>
              <a:ea typeface="Microsoft YaHei" pitchFamily="2"/>
              <a:cs typeface="Lucida Sans" pitchFamily="2"/>
            </a:endParaRPr>
          </a:p>
        </p:txBody>
      </p:sp>
      <p:sp>
        <p:nvSpPr>
          <p:cNvPr id="44" name="bg object 57"/>
          <p:cNvSpPr/>
          <p:nvPr/>
        </p:nvSpPr>
        <p:spPr>
          <a:xfrm>
            <a:off x="2550960" y="716400"/>
            <a:ext cx="15300720" cy="31320"/>
          </a:xfrm>
          <a:custGeom>
            <a:avLst/>
            <a:gdLst>
              <a:gd name="f0" fmla="val 0"/>
              <a:gd name="f1" fmla="val 15258808"/>
              <a:gd name="f2" fmla="val 31686"/>
              <a:gd name="f3" fmla="val 27368"/>
              <a:gd name="f4" fmla="val 15266047"/>
              <a:gd name="f5" fmla="val 23037"/>
              <a:gd name="f6" fmla="val 15273287"/>
              <a:gd name="f7" fmla="val 20167"/>
              <a:gd name="f8" fmla="val 15282558"/>
              <a:gd name="f9" fmla="val 15849"/>
              <a:gd name="f10" fmla="val 15284717"/>
              <a:gd name="f11" fmla="val 11518"/>
              <a:gd name="f12" fmla="val 15294115"/>
              <a:gd name="f13" fmla="val 8635"/>
              <a:gd name="f14" fmla="val 15300592"/>
              <a:gd name="f15" fmla="val 13494888"/>
              <a:gd name="f16" fmla="val 4330"/>
              <a:gd name="f17" fmla="val 13499206"/>
              <a:gd name="f18" fmla="val 13501365"/>
              <a:gd name="f19" fmla="val 13510636"/>
              <a:gd name="f20" fmla="val 13517875"/>
              <a:gd name="f21" fmla="val 13522193"/>
              <a:gd name="f22" fmla="val 13529432"/>
              <a:gd name="f23" fmla="val 13535909"/>
              <a:gd name="f24" fmla="val 13154270"/>
              <a:gd name="f25" fmla="val 13163668"/>
              <a:gd name="f26" fmla="val 13170145"/>
              <a:gd name="f27" fmla="val 13177385"/>
              <a:gd name="f28" fmla="val 13181703"/>
              <a:gd name="f29" fmla="val 13188815"/>
              <a:gd name="f30" fmla="val 13198213"/>
            </a:gdLst>
            <a:ahLst/>
            <a:cxnLst>
              <a:cxn ang="3cd4">
                <a:pos x="hc" y="t"/>
              </a:cxn>
              <a:cxn ang="0">
                <a:pos x="r" y="vc"/>
              </a:cxn>
              <a:cxn ang="cd4">
                <a:pos x="hc" y="b"/>
              </a:cxn>
              <a:cxn ang="cd2">
                <a:pos x="l" y="vc"/>
              </a:cxn>
            </a:cxnLst>
            <a:rect l="l" t="t" r="r" b="b"/>
            <a:pathLst>
              <a:path w="15300960" h="31750">
                <a:moveTo>
                  <a:pt x="f1" y="f2"/>
                </a:moveTo>
                <a:lnTo>
                  <a:pt x="f1" y="f3"/>
                </a:lnTo>
                <a:lnTo>
                  <a:pt x="f4" y="f3"/>
                </a:lnTo>
                <a:lnTo>
                  <a:pt x="f4" y="f5"/>
                </a:lnTo>
                <a:lnTo>
                  <a:pt x="f6" y="f5"/>
                </a:lnTo>
                <a:lnTo>
                  <a:pt x="f6" y="f7"/>
                </a:lnTo>
                <a:lnTo>
                  <a:pt x="f8" y="f7"/>
                </a:lnTo>
                <a:lnTo>
                  <a:pt x="f8" y="f9"/>
                </a:lnTo>
                <a:lnTo>
                  <a:pt x="f10" y="f9"/>
                </a:lnTo>
                <a:lnTo>
                  <a:pt x="f10" y="f11"/>
                </a:lnTo>
                <a:lnTo>
                  <a:pt x="f12" y="f11"/>
                </a:lnTo>
                <a:lnTo>
                  <a:pt x="f12" y="f13"/>
                </a:lnTo>
                <a:lnTo>
                  <a:pt x="f14" y="f13"/>
                </a:lnTo>
                <a:lnTo>
                  <a:pt x="f14" y="f0"/>
                </a:lnTo>
                <a:lnTo>
                  <a:pt x="f15" y="f0"/>
                </a:lnTo>
                <a:lnTo>
                  <a:pt x="f15" y="f16"/>
                </a:lnTo>
                <a:lnTo>
                  <a:pt x="f17" y="f16"/>
                </a:lnTo>
                <a:lnTo>
                  <a:pt x="f17" y="f13"/>
                </a:lnTo>
                <a:lnTo>
                  <a:pt x="f18" y="f13"/>
                </a:lnTo>
                <a:lnTo>
                  <a:pt x="f18" y="f11"/>
                </a:lnTo>
                <a:lnTo>
                  <a:pt x="f19" y="f11"/>
                </a:lnTo>
                <a:lnTo>
                  <a:pt x="f19" y="f9"/>
                </a:lnTo>
                <a:lnTo>
                  <a:pt x="f20" y="f9"/>
                </a:lnTo>
                <a:lnTo>
                  <a:pt x="f20" y="f7"/>
                </a:lnTo>
                <a:lnTo>
                  <a:pt x="f21" y="f7"/>
                </a:lnTo>
                <a:lnTo>
                  <a:pt x="f21" y="f5"/>
                </a:lnTo>
                <a:lnTo>
                  <a:pt x="f22" y="f5"/>
                </a:lnTo>
                <a:lnTo>
                  <a:pt x="f22" y="f3"/>
                </a:lnTo>
                <a:lnTo>
                  <a:pt x="f23" y="f3"/>
                </a:lnTo>
                <a:lnTo>
                  <a:pt x="f23" y="f2"/>
                </a:lnTo>
                <a:lnTo>
                  <a:pt x="f1" y="f2"/>
                </a:lnTo>
              </a:path>
              <a:path w="15300960" h="31750">
                <a:moveTo>
                  <a:pt x="f24" y="f2"/>
                </a:moveTo>
                <a:lnTo>
                  <a:pt x="f24" y="f3"/>
                </a:lnTo>
                <a:lnTo>
                  <a:pt x="f25" y="f3"/>
                </a:lnTo>
                <a:lnTo>
                  <a:pt x="f25" y="f5"/>
                </a:lnTo>
                <a:lnTo>
                  <a:pt x="f26" y="f5"/>
                </a:lnTo>
                <a:lnTo>
                  <a:pt x="f26" y="f7"/>
                </a:lnTo>
                <a:lnTo>
                  <a:pt x="f27" y="f7"/>
                </a:lnTo>
                <a:lnTo>
                  <a:pt x="f27" y="f9"/>
                </a:lnTo>
                <a:lnTo>
                  <a:pt x="f28" y="f9"/>
                </a:lnTo>
                <a:lnTo>
                  <a:pt x="f28" y="f11"/>
                </a:lnTo>
                <a:lnTo>
                  <a:pt x="f29" y="f11"/>
                </a:lnTo>
                <a:lnTo>
                  <a:pt x="f29" y="f13"/>
                </a:lnTo>
                <a:lnTo>
                  <a:pt x="f30" y="f13"/>
                </a:lnTo>
                <a:lnTo>
                  <a:pt x="f30" y="f0"/>
                </a:lnTo>
                <a:lnTo>
                  <a:pt x="f0" y="f0"/>
                </a:lnTo>
                <a:lnTo>
                  <a:pt x="f0" y="f2"/>
                </a:lnTo>
                <a:lnTo>
                  <a:pt x="f24" y="f2"/>
                </a:lnTo>
              </a:path>
            </a:pathLst>
          </a:custGeom>
          <a:noFill/>
          <a:ln w="3240">
            <a:solidFill>
              <a:srgbClr val="FFFFFF"/>
            </a:solidFill>
            <a:prstDash val="solid"/>
          </a:ln>
        </p:spPr>
        <p:txBody>
          <a:bodyPr vert="horz" wrap="square" lIns="0" tIns="0" rIns="0" bIns="0" anchor="t" anchorCtr="0" compatLnSpc="0">
            <a:noAutofit/>
          </a:bodyPr>
          <a:lstStyle/>
          <a:p>
            <a:pPr marL="0" marR="0" lvl="0" indent="0" rtl="0" hangingPunct="0">
              <a:lnSpc>
                <a:spcPct val="100000"/>
              </a:lnSpc>
              <a:spcBef>
                <a:spcPts val="0"/>
              </a:spcBef>
              <a:spcAft>
                <a:spcPts val="0"/>
              </a:spcAft>
              <a:buNone/>
              <a:tabLst/>
            </a:pPr>
            <a:endParaRPr lang="en-IN" sz="1800" b="0" i="0" u="none" strike="noStrike" kern="1200">
              <a:ln>
                <a:noFill/>
              </a:ln>
              <a:latin typeface="Arial" pitchFamily="18"/>
              <a:ea typeface="Microsoft YaHei" pitchFamily="2"/>
              <a:cs typeface="Lucida Sans" pitchFamily="2"/>
            </a:endParaRPr>
          </a:p>
        </p:txBody>
      </p:sp>
      <p:sp>
        <p:nvSpPr>
          <p:cNvPr id="45" name="bg object 58"/>
          <p:cNvSpPr/>
          <p:nvPr/>
        </p:nvSpPr>
        <p:spPr>
          <a:xfrm>
            <a:off x="2550960" y="252720"/>
            <a:ext cx="15736680" cy="32760"/>
          </a:xfrm>
          <a:custGeom>
            <a:avLst/>
            <a:gdLst>
              <a:gd name="f0" fmla="val 0"/>
              <a:gd name="f1" fmla="val 15737089"/>
              <a:gd name="f2" fmla="val 32397"/>
            </a:gdLst>
            <a:ahLst/>
            <a:cxnLst>
              <a:cxn ang="3cd4">
                <a:pos x="hc" y="t"/>
              </a:cxn>
              <a:cxn ang="0">
                <a:pos x="r" y="vc"/>
              </a:cxn>
              <a:cxn ang="cd4">
                <a:pos x="hc" y="b"/>
              </a:cxn>
              <a:cxn ang="cd2">
                <a:pos x="l" y="vc"/>
              </a:cxn>
            </a:cxnLst>
            <a:rect l="l" t="t" r="r" b="b"/>
            <a:pathLst>
              <a:path w="15737205" h="33020">
                <a:moveTo>
                  <a:pt x="f1" y="f0"/>
                </a:moveTo>
                <a:lnTo>
                  <a:pt x="f0" y="f0"/>
                </a:lnTo>
                <a:lnTo>
                  <a:pt x="f0" y="f2"/>
                </a:lnTo>
                <a:lnTo>
                  <a:pt x="f1" y="f2"/>
                </a:lnTo>
                <a:lnTo>
                  <a:pt x="f1" y="f0"/>
                </a:lnTo>
                <a:close/>
              </a:path>
            </a:pathLst>
          </a:custGeom>
          <a:solidFill>
            <a:srgbClr val="4C2A13">
              <a:alpha val="17000"/>
            </a:srgbClr>
          </a:solidFill>
          <a:ln>
            <a:noFill/>
            <a:prstDash val="solid"/>
          </a:ln>
        </p:spPr>
        <p:txBody>
          <a:bodyPr vert="horz" wrap="square" lIns="0" tIns="0" rIns="0" bIns="0" anchor="t" anchorCtr="0" compatLnSpc="0">
            <a:noAutofit/>
          </a:bodyPr>
          <a:lstStyle/>
          <a:p>
            <a:pPr marL="0" marR="0" lvl="0" indent="0" rtl="0" hangingPunct="0">
              <a:lnSpc>
                <a:spcPct val="100000"/>
              </a:lnSpc>
              <a:spcBef>
                <a:spcPts val="0"/>
              </a:spcBef>
              <a:spcAft>
                <a:spcPts val="0"/>
              </a:spcAft>
              <a:buNone/>
              <a:tabLst/>
            </a:pPr>
            <a:endParaRPr lang="en-IN" sz="1800" b="0" i="0" u="none" strike="noStrike" kern="1200">
              <a:ln>
                <a:noFill/>
              </a:ln>
              <a:latin typeface="Arial" pitchFamily="18"/>
              <a:ea typeface="Microsoft YaHei" pitchFamily="2"/>
              <a:cs typeface="Lucida Sans" pitchFamily="2"/>
            </a:endParaRPr>
          </a:p>
        </p:txBody>
      </p:sp>
      <p:sp>
        <p:nvSpPr>
          <p:cNvPr id="46" name="bg object 59"/>
          <p:cNvSpPr/>
          <p:nvPr/>
        </p:nvSpPr>
        <p:spPr>
          <a:xfrm>
            <a:off x="2550960" y="252720"/>
            <a:ext cx="15736680" cy="32760"/>
          </a:xfrm>
          <a:custGeom>
            <a:avLst/>
            <a:gdLst>
              <a:gd name="f0" fmla="val 0"/>
              <a:gd name="f1" fmla="val 15737090"/>
              <a:gd name="f2" fmla="val 32397"/>
            </a:gdLst>
            <a:ahLst/>
            <a:cxnLst>
              <a:cxn ang="3cd4">
                <a:pos x="hc" y="t"/>
              </a:cxn>
              <a:cxn ang="0">
                <a:pos x="r" y="vc"/>
              </a:cxn>
              <a:cxn ang="cd4">
                <a:pos x="hc" y="b"/>
              </a:cxn>
              <a:cxn ang="cd2">
                <a:pos x="l" y="vc"/>
              </a:cxn>
            </a:cxnLst>
            <a:rect l="l" t="t" r="r" b="b"/>
            <a:pathLst>
              <a:path w="15737205" h="33020">
                <a:moveTo>
                  <a:pt x="f1" y="f0"/>
                </a:moveTo>
                <a:lnTo>
                  <a:pt x="f0" y="f0"/>
                </a:lnTo>
                <a:lnTo>
                  <a:pt x="f0" y="f2"/>
                </a:lnTo>
                <a:lnTo>
                  <a:pt x="f1" y="f2"/>
                </a:lnTo>
              </a:path>
            </a:pathLst>
          </a:custGeom>
          <a:noFill/>
          <a:ln w="3240">
            <a:solidFill>
              <a:srgbClr val="FFFFFF"/>
            </a:solidFill>
            <a:prstDash val="solid"/>
          </a:ln>
        </p:spPr>
        <p:txBody>
          <a:bodyPr vert="horz" wrap="square" lIns="0" tIns="0" rIns="0" bIns="0" anchor="t" anchorCtr="0" compatLnSpc="0">
            <a:noAutofit/>
          </a:bodyPr>
          <a:lstStyle/>
          <a:p>
            <a:pPr marL="0" marR="0" lvl="0" indent="0" rtl="0" hangingPunct="0">
              <a:lnSpc>
                <a:spcPct val="100000"/>
              </a:lnSpc>
              <a:spcBef>
                <a:spcPts val="0"/>
              </a:spcBef>
              <a:spcAft>
                <a:spcPts val="0"/>
              </a:spcAft>
              <a:buNone/>
              <a:tabLst/>
            </a:pPr>
            <a:endParaRPr lang="en-IN" sz="1800" b="0" i="0" u="none" strike="noStrike" kern="1200">
              <a:ln>
                <a:noFill/>
              </a:ln>
              <a:latin typeface="Arial" pitchFamily="18"/>
              <a:ea typeface="Microsoft YaHei" pitchFamily="2"/>
              <a:cs typeface="Lucida Sans" pitchFamily="2"/>
            </a:endParaRPr>
          </a:p>
        </p:txBody>
      </p:sp>
      <p:sp>
        <p:nvSpPr>
          <p:cNvPr id="47" name="bg object 60"/>
          <p:cNvSpPr/>
          <p:nvPr/>
        </p:nvSpPr>
        <p:spPr>
          <a:xfrm>
            <a:off x="2679120" y="8982720"/>
            <a:ext cx="4127760" cy="1303920"/>
          </a:xfrm>
          <a:custGeom>
            <a:avLst/>
            <a:gdLst>
              <a:gd name="f0" fmla="val 0"/>
              <a:gd name="f1" fmla="val 105112"/>
              <a:gd name="f2" fmla="val 1304275"/>
              <a:gd name="f3" fmla="val 4127652"/>
              <a:gd name="f4" fmla="val 419021"/>
              <a:gd name="f5" fmla="val 2676893"/>
              <a:gd name="f6" fmla="val 2625043"/>
              <a:gd name="f7" fmla="val 414499"/>
              <a:gd name="f8" fmla="val 2560705"/>
              <a:gd name="f9" fmla="val 404442"/>
              <a:gd name="f10" fmla="val 2500823"/>
              <a:gd name="f11" fmla="val 394115"/>
              <a:gd name="f12" fmla="val 2462339"/>
              <a:gd name="f13" fmla="val 388783"/>
              <a:gd name="f14" fmla="val 2384459"/>
              <a:gd name="f15" fmla="val 381091"/>
              <a:gd name="f16" fmla="val 2341642"/>
              <a:gd name="f17" fmla="val 374448"/>
              <a:gd name="f18" fmla="val 2296560"/>
              <a:gd name="f19" fmla="val 366163"/>
              <a:gd name="f20" fmla="val 2249455"/>
              <a:gd name="f21" fmla="val 356401"/>
              <a:gd name="f22" fmla="val 2200566"/>
              <a:gd name="f23" fmla="val 345331"/>
              <a:gd name="f24" fmla="val 2150134"/>
              <a:gd name="f25" fmla="val 333118"/>
              <a:gd name="f26" fmla="val 2098401"/>
              <a:gd name="f27" fmla="val 319930"/>
              <a:gd name="f28" fmla="val 1937791"/>
              <a:gd name="f29" fmla="val 276178"/>
              <a:gd name="f30" fmla="val 1613885"/>
              <a:gd name="f31" fmla="val 184837"/>
              <a:gd name="f32" fmla="val 1512176"/>
              <a:gd name="f33" fmla="val 158143"/>
              <a:gd name="f34" fmla="val 1463577"/>
              <a:gd name="f35" fmla="val 146251"/>
              <a:gd name="f36" fmla="val 1416803"/>
              <a:gd name="f37" fmla="val 135549"/>
              <a:gd name="f38" fmla="val 1384842"/>
              <a:gd name="f39" fmla="val 128870"/>
              <a:gd name="f40" fmla="val 1154125"/>
              <a:gd name="f41" fmla="val 1153043"/>
              <a:gd name="f42" fmla="val 128150"/>
              <a:gd name="f43" fmla="val 136804"/>
              <a:gd name="f44" fmla="val 126111"/>
              <a:gd name="f45" fmla="val 127599"/>
              <a:gd name="f46" fmla="val 114477"/>
              <a:gd name="f47" fmla="val 125902"/>
              <a:gd name="f48" fmla="val 101767"/>
              <a:gd name="f49" fmla="val 122989"/>
              <a:gd name="f50" fmla="val 87845"/>
              <a:gd name="f51" fmla="val 118794"/>
              <a:gd name="f52" fmla="val 71619"/>
              <a:gd name="f53" fmla="val 115046"/>
              <a:gd name="f54" fmla="val 59040"/>
              <a:gd name="f55" fmla="val 113121"/>
              <a:gd name="f56" fmla="val 57835"/>
              <a:gd name="f57" fmla="val 113035"/>
              <a:gd name="f58" fmla="val 30251"/>
              <a:gd name="f59" fmla="val 24106"/>
              <a:gd name="f60" fmla="val 112708"/>
              <a:gd name="f61" fmla="val 17287"/>
              <a:gd name="f62" fmla="val 111503"/>
              <a:gd name="f63" fmla="val 9388"/>
              <a:gd name="f64" fmla="val 109083"/>
              <a:gd name="f65" fmla="val 2964878"/>
              <a:gd name="f66" fmla="val 334064"/>
              <a:gd name="f67" fmla="val 2926900"/>
              <a:gd name="f68" fmla="val 364215"/>
              <a:gd name="f69" fmla="val 2870568"/>
              <a:gd name="f70" fmla="val 383024"/>
              <a:gd name="f71" fmla="val 2837986"/>
              <a:gd name="f72" fmla="val 388513"/>
              <a:gd name="f73" fmla="val 2822369"/>
              <a:gd name="f74" fmla="val 391831"/>
              <a:gd name="f75" fmla="val 2808643"/>
              <a:gd name="f76" fmla="val 396701"/>
              <a:gd name="f77" fmla="val 2781985"/>
              <a:gd name="f78" fmla="val 404396"/>
              <a:gd name="f79" fmla="val 2722187"/>
              <a:gd name="f80" fmla="val 408448"/>
              <a:gd name="f81" fmla="val 2696337"/>
              <a:gd name="f82" fmla="val 416143"/>
              <a:gd name="f83" fmla="val 2692730"/>
              <a:gd name="f84" fmla="val 418301"/>
              <a:gd name="f85" fmla="val 2685529"/>
              <a:gd name="f86" fmla="val 344864"/>
              <a:gd name="f87" fmla="val 3098800"/>
              <a:gd name="f88" fmla="val 3032110"/>
              <a:gd name="f89" fmla="val 340005"/>
              <a:gd name="f90" fmla="val 3855504"/>
              <a:gd name="f91" fmla="val 3817340"/>
              <a:gd name="f92" fmla="val 3718269"/>
              <a:gd name="f93" fmla="val 2426"/>
              <a:gd name="f94" fmla="val 3639070"/>
              <a:gd name="f95" fmla="val 8831"/>
              <a:gd name="f96" fmla="val 3577227"/>
              <a:gd name="f97" fmla="val 17906"/>
              <a:gd name="f98" fmla="val 3530219"/>
              <a:gd name="f99" fmla="val 28342"/>
              <a:gd name="f100" fmla="val 3453028"/>
              <a:gd name="f101" fmla="val 54714"/>
              <a:gd name="f102" fmla="val 3394621"/>
              <a:gd name="f103" fmla="val 69653"/>
              <a:gd name="f104" fmla="val 3342157"/>
              <a:gd name="f105" fmla="val 87833"/>
              <a:gd name="f106" fmla="val 3305886"/>
              <a:gd name="f107" fmla="val 134992"/>
              <a:gd name="f108" fmla="val 3288597"/>
              <a:gd name="f109" fmla="val 163971"/>
              <a:gd name="f110" fmla="val 3272320"/>
              <a:gd name="f111" fmla="val 182151"/>
              <a:gd name="f112" fmla="val 3240755"/>
              <a:gd name="f113" fmla="val 208732"/>
              <a:gd name="f114" fmla="val 3220726"/>
              <a:gd name="f115" fmla="val 237707"/>
              <a:gd name="f116" fmla="val 3206668"/>
              <a:gd name="f117" fmla="val 266972"/>
              <a:gd name="f118" fmla="val 3193012"/>
              <a:gd name="f119" fmla="val 294423"/>
              <a:gd name="f120" fmla="val 3174194"/>
              <a:gd name="f121" fmla="val 317958"/>
              <a:gd name="f122" fmla="val 3144645"/>
              <a:gd name="f123" fmla="val 335473"/>
              <a:gd name="f124" fmla="val 57597"/>
              <a:gd name="f125" fmla="val 4036795"/>
              <a:gd name="f126" fmla="val 41790"/>
              <a:gd name="f127" fmla="val 3963945"/>
              <a:gd name="f128" fmla="val 26537"/>
              <a:gd name="f129" fmla="val 3909309"/>
              <a:gd name="f130" fmla="val 13428"/>
              <a:gd name="f131" fmla="val 3873093"/>
              <a:gd name="f132" fmla="val 4052"/>
              <a:gd name="f133" fmla="val 1252766"/>
              <a:gd name="f134" fmla="val 107994"/>
              <a:gd name="f135" fmla="val 1372095"/>
              <a:gd name="f136" fmla="val 126206"/>
              <a:gd name="f137" fmla="val 1329692"/>
              <a:gd name="f138" fmla="val 118388"/>
              <a:gd name="f139" fmla="val 1289835"/>
              <a:gd name="f140" fmla="val 112262"/>
              <a:gd name="f141" fmla="val 201599"/>
              <a:gd name="f142" fmla="val 115192"/>
              <a:gd name="f143" fmla="val 198716"/>
              <a:gd name="f144" fmla="val 192741"/>
              <a:gd name="f145" fmla="val 115698"/>
              <a:gd name="f146" fmla="val 186566"/>
              <a:gd name="f147" fmla="val 117081"/>
              <a:gd name="f148" fmla="val 179985"/>
              <a:gd name="f149" fmla="val 119140"/>
              <a:gd name="f150" fmla="val 172796"/>
              <a:gd name="f151" fmla="val 121672"/>
              <a:gd name="f152" fmla="val 165349"/>
              <a:gd name="f153" fmla="val 123900"/>
              <a:gd name="f154" fmla="val 156957"/>
              <a:gd name="f155" fmla="val 125992"/>
              <a:gd name="f156" fmla="val 147487"/>
              <a:gd name="f157" fmla="val 127543"/>
              <a:gd name="f158" fmla="val 1136062"/>
              <a:gd name="f159" fmla="val 116845"/>
              <a:gd name="f160" fmla="val 1135535"/>
              <a:gd name="f161" fmla="val 116631"/>
              <a:gd name="f162" fmla="val 208076"/>
              <a:gd name="f163" fmla="val 204482"/>
              <a:gd name="f164" fmla="val 115912"/>
              <a:gd name="f165" fmla="val 347751"/>
              <a:gd name="f166" fmla="val 19431"/>
              <a:gd name="f167" fmla="val 298389"/>
              <a:gd name="f168" fmla="val 46263"/>
              <a:gd name="f169" fmla="val 261716"/>
              <a:gd name="f170" fmla="val 75862"/>
              <a:gd name="f171" fmla="val 233142"/>
              <a:gd name="f172" fmla="val 101545"/>
              <a:gd name="f173" fmla="val 1117590"/>
              <a:gd name="f174" fmla="val 109342"/>
              <a:gd name="f175" fmla="val 1111041"/>
              <a:gd name="f176" fmla="val 1010856"/>
              <a:gd name="f177" fmla="val 991956"/>
              <a:gd name="f178" fmla="val 107004"/>
              <a:gd name="f179" fmla="val 973054"/>
              <a:gd name="f180" fmla="val 103314"/>
              <a:gd name="f181" fmla="val 954153"/>
              <a:gd name="f182" fmla="val 95843"/>
              <a:gd name="f183" fmla="val 935253"/>
              <a:gd name="f184" fmla="val 83512"/>
              <a:gd name="f185" fmla="val 933392"/>
              <a:gd name="f186" fmla="val 82073"/>
              <a:gd name="f187" fmla="val 730059"/>
              <a:gd name="f188" fmla="val 722945"/>
              <a:gd name="f189" fmla="val 77753"/>
              <a:gd name="f190" fmla="val 529907"/>
              <a:gd name="f191" fmla="val 393222"/>
              <a:gd name="f192" fmla="val 34419"/>
              <a:gd name="f193" fmla="val 41046"/>
              <a:gd name="f194" fmla="val 112311"/>
              <a:gd name="f195" fmla="val 37439"/>
              <a:gd name="f196" fmla="val 49164"/>
              <a:gd name="f197" fmla="val 112412"/>
              <a:gd name="f198" fmla="val 1079969"/>
              <a:gd name="f199" fmla="val 104392"/>
              <a:gd name="f200" fmla="val 1071319"/>
              <a:gd name="f201" fmla="val 104527"/>
              <a:gd name="f202" fmla="val 1062602"/>
              <a:gd name="f203" fmla="val 104932"/>
              <a:gd name="f204" fmla="val 1053752"/>
              <a:gd name="f205" fmla="val 105607"/>
              <a:gd name="f206" fmla="val 1044702"/>
              <a:gd name="f207" fmla="val 106551"/>
              <a:gd name="f208" fmla="val 1028045"/>
              <a:gd name="f209" fmla="val 107542"/>
              <a:gd name="f210" fmla="val 1019484"/>
              <a:gd name="f211" fmla="val 107870"/>
              <a:gd name="f212" fmla="val 1098846"/>
              <a:gd name="f213" fmla="val 105484"/>
              <a:gd name="f214" fmla="val 851738"/>
              <a:gd name="f215" fmla="val 51837"/>
              <a:gd name="f216" fmla="val 820070"/>
              <a:gd name="f217" fmla="val 54435"/>
              <a:gd name="f218" fmla="val 788469"/>
              <a:gd name="f219" fmla="val 61285"/>
              <a:gd name="f220" fmla="val 758083"/>
              <a:gd name="f221" fmla="val 70970"/>
              <a:gd name="f222" fmla="val 892784"/>
              <a:gd name="f223" fmla="val 643661"/>
              <a:gd name="f224" fmla="val 43916"/>
              <a:gd name="f225" fmla="val 711905"/>
              <a:gd name="f226" fmla="val 71048"/>
              <a:gd name="f227" fmla="val 691184"/>
              <a:gd name="f228" fmla="val 60834"/>
              <a:gd name="f229" fmla="val 668301"/>
              <a:gd name="f230" fmla="val 51700"/>
            </a:gdLst>
            <a:ahLst/>
            <a:cxnLst>
              <a:cxn ang="3cd4">
                <a:pos x="hc" y="t"/>
              </a:cxn>
              <a:cxn ang="0">
                <a:pos x="r" y="vc"/>
              </a:cxn>
              <a:cxn ang="cd4">
                <a:pos x="hc" y="b"/>
              </a:cxn>
              <a:cxn ang="cd2">
                <a:pos x="l" y="vc"/>
              </a:cxn>
            </a:cxnLst>
            <a:rect l="l" t="t" r="r" b="b"/>
            <a:pathLst>
              <a:path w="4128134" h="1304290">
                <a:moveTo>
                  <a:pt x="f0" y="f1"/>
                </a:moveTo>
                <a:lnTo>
                  <a:pt x="f0" y="f2"/>
                </a:lnTo>
                <a:lnTo>
                  <a:pt x="f3" y="f2"/>
                </a:lnTo>
                <a:lnTo>
                  <a:pt x="f3" y="f4"/>
                </a:lnTo>
                <a:lnTo>
                  <a:pt x="f5" y="f4"/>
                </a:lnTo>
                <a:lnTo>
                  <a:pt x="f6" y="f7"/>
                </a:lnTo>
                <a:lnTo>
                  <a:pt x="f8" y="f9"/>
                </a:lnTo>
                <a:lnTo>
                  <a:pt x="f10" y="f11"/>
                </a:lnTo>
                <a:lnTo>
                  <a:pt x="f12" y="f13"/>
                </a:lnTo>
                <a:lnTo>
                  <a:pt x="f14" y="f15"/>
                </a:lnTo>
                <a:lnTo>
                  <a:pt x="f16" y="f17"/>
                </a:lnTo>
                <a:lnTo>
                  <a:pt x="f18" y="f19"/>
                </a:lnTo>
                <a:lnTo>
                  <a:pt x="f20" y="f21"/>
                </a:lnTo>
                <a:lnTo>
                  <a:pt x="f22" y="f23"/>
                </a:lnTo>
                <a:lnTo>
                  <a:pt x="f24" y="f25"/>
                </a:lnTo>
                <a:lnTo>
                  <a:pt x="f26" y="f27"/>
                </a:lnTo>
                <a:lnTo>
                  <a:pt x="f28" y="f29"/>
                </a:lnTo>
                <a:lnTo>
                  <a:pt x="f30" y="f31"/>
                </a:lnTo>
                <a:lnTo>
                  <a:pt x="f32" y="f33"/>
                </a:lnTo>
                <a:lnTo>
                  <a:pt x="f34" y="f35"/>
                </a:lnTo>
                <a:lnTo>
                  <a:pt x="f36" y="f37"/>
                </a:lnTo>
                <a:lnTo>
                  <a:pt x="f38" y="f39"/>
                </a:lnTo>
                <a:lnTo>
                  <a:pt x="f40" y="f39"/>
                </a:lnTo>
                <a:lnTo>
                  <a:pt x="f41" y="f42"/>
                </a:lnTo>
                <a:lnTo>
                  <a:pt x="f43" y="f42"/>
                </a:lnTo>
                <a:lnTo>
                  <a:pt x="f44" y="f45"/>
                </a:lnTo>
                <a:lnTo>
                  <a:pt x="f46" y="f47"/>
                </a:lnTo>
                <a:lnTo>
                  <a:pt x="f48" y="f49"/>
                </a:lnTo>
                <a:lnTo>
                  <a:pt x="f50" y="f51"/>
                </a:lnTo>
                <a:lnTo>
                  <a:pt x="f52" y="f53"/>
                </a:lnTo>
                <a:lnTo>
                  <a:pt x="f54" y="f55"/>
                </a:lnTo>
                <a:lnTo>
                  <a:pt x="f56" y="f57"/>
                </a:lnTo>
                <a:lnTo>
                  <a:pt x="f58" y="f57"/>
                </a:lnTo>
                <a:lnTo>
                  <a:pt x="f59" y="f60"/>
                </a:lnTo>
                <a:lnTo>
                  <a:pt x="f61" y="f62"/>
                </a:lnTo>
                <a:lnTo>
                  <a:pt x="f63" y="f64"/>
                </a:lnTo>
                <a:lnTo>
                  <a:pt x="f0" y="f1"/>
                </a:lnTo>
                <a:close/>
              </a:path>
              <a:path w="4128134" h="1304290">
                <a:moveTo>
                  <a:pt x="f65" y="f66"/>
                </a:moveTo>
                <a:lnTo>
                  <a:pt x="f67" y="f68"/>
                </a:lnTo>
                <a:lnTo>
                  <a:pt x="f69" y="f70"/>
                </a:lnTo>
                <a:lnTo>
                  <a:pt x="f71" y="f72"/>
                </a:lnTo>
                <a:lnTo>
                  <a:pt x="f73" y="f74"/>
                </a:lnTo>
                <a:lnTo>
                  <a:pt x="f75" y="f76"/>
                </a:lnTo>
                <a:lnTo>
                  <a:pt x="f77" y="f78"/>
                </a:lnTo>
                <a:lnTo>
                  <a:pt x="f79" y="f80"/>
                </a:lnTo>
                <a:lnTo>
                  <a:pt x="f81" y="f82"/>
                </a:lnTo>
                <a:lnTo>
                  <a:pt x="f83" y="f84"/>
                </a:lnTo>
                <a:lnTo>
                  <a:pt x="f85" y="f4"/>
                </a:lnTo>
                <a:lnTo>
                  <a:pt x="f3" y="f4"/>
                </a:lnTo>
                <a:lnTo>
                  <a:pt x="f3" y="f86"/>
                </a:lnTo>
                <a:lnTo>
                  <a:pt x="f87" y="f86"/>
                </a:lnTo>
                <a:lnTo>
                  <a:pt x="f88" y="f89"/>
                </a:lnTo>
                <a:lnTo>
                  <a:pt x="f65" y="f66"/>
                </a:lnTo>
                <a:close/>
              </a:path>
              <a:path w="4128134" h="1304290">
                <a:moveTo>
                  <a:pt x="f90" y="f0"/>
                </a:moveTo>
                <a:lnTo>
                  <a:pt x="f91" y="f0"/>
                </a:lnTo>
                <a:lnTo>
                  <a:pt x="f92" y="f93"/>
                </a:lnTo>
                <a:lnTo>
                  <a:pt x="f94" y="f95"/>
                </a:lnTo>
                <a:lnTo>
                  <a:pt x="f96" y="f97"/>
                </a:lnTo>
                <a:lnTo>
                  <a:pt x="f98" y="f99"/>
                </a:lnTo>
                <a:lnTo>
                  <a:pt x="f100" y="f101"/>
                </a:lnTo>
                <a:lnTo>
                  <a:pt x="f102" y="f103"/>
                </a:lnTo>
                <a:lnTo>
                  <a:pt x="f104" y="f105"/>
                </a:lnTo>
                <a:lnTo>
                  <a:pt x="f106" y="f107"/>
                </a:lnTo>
                <a:lnTo>
                  <a:pt x="f108" y="f109"/>
                </a:lnTo>
                <a:lnTo>
                  <a:pt x="f110" y="f111"/>
                </a:lnTo>
                <a:lnTo>
                  <a:pt x="f112" y="f113"/>
                </a:lnTo>
                <a:lnTo>
                  <a:pt x="f114" y="f115"/>
                </a:lnTo>
                <a:lnTo>
                  <a:pt x="f116" y="f117"/>
                </a:lnTo>
                <a:lnTo>
                  <a:pt x="f118" y="f119"/>
                </a:lnTo>
                <a:lnTo>
                  <a:pt x="f120" y="f121"/>
                </a:lnTo>
                <a:lnTo>
                  <a:pt x="f122" y="f123"/>
                </a:lnTo>
                <a:lnTo>
                  <a:pt x="f87" y="f86"/>
                </a:lnTo>
                <a:lnTo>
                  <a:pt x="f3" y="f86"/>
                </a:lnTo>
                <a:lnTo>
                  <a:pt x="f3" y="f124"/>
                </a:lnTo>
                <a:lnTo>
                  <a:pt x="f125" y="f126"/>
                </a:lnTo>
                <a:lnTo>
                  <a:pt x="f127" y="f128"/>
                </a:lnTo>
                <a:lnTo>
                  <a:pt x="f129" y="f130"/>
                </a:lnTo>
                <a:lnTo>
                  <a:pt x="f131" y="f132"/>
                </a:lnTo>
                <a:lnTo>
                  <a:pt x="f90" y="f0"/>
                </a:lnTo>
                <a:close/>
              </a:path>
              <a:path w="4128134" h="1304290">
                <a:moveTo>
                  <a:pt x="f133" y="f134"/>
                </a:moveTo>
                <a:lnTo>
                  <a:pt x="f40" y="f39"/>
                </a:lnTo>
                <a:lnTo>
                  <a:pt x="f38" y="f39"/>
                </a:lnTo>
                <a:lnTo>
                  <a:pt x="f135" y="f136"/>
                </a:lnTo>
                <a:lnTo>
                  <a:pt x="f137" y="f138"/>
                </a:lnTo>
                <a:lnTo>
                  <a:pt x="f139" y="f140"/>
                </a:lnTo>
                <a:lnTo>
                  <a:pt x="f133" y="f134"/>
                </a:lnTo>
                <a:close/>
              </a:path>
              <a:path w="4128134" h="1304290">
                <a:moveTo>
                  <a:pt x="f141" y="f142"/>
                </a:moveTo>
                <a:lnTo>
                  <a:pt x="f143" y="f142"/>
                </a:lnTo>
                <a:lnTo>
                  <a:pt x="f144" y="f145"/>
                </a:lnTo>
                <a:lnTo>
                  <a:pt x="f146" y="f147"/>
                </a:lnTo>
                <a:lnTo>
                  <a:pt x="f148" y="f149"/>
                </a:lnTo>
                <a:lnTo>
                  <a:pt x="f150" y="f151"/>
                </a:lnTo>
                <a:lnTo>
                  <a:pt x="f152" y="f153"/>
                </a:lnTo>
                <a:lnTo>
                  <a:pt x="f154" y="f155"/>
                </a:lnTo>
                <a:lnTo>
                  <a:pt x="f156" y="f157"/>
                </a:lnTo>
                <a:lnTo>
                  <a:pt x="f43" y="f42"/>
                </a:lnTo>
                <a:lnTo>
                  <a:pt x="f41" y="f42"/>
                </a:lnTo>
                <a:lnTo>
                  <a:pt x="f158" y="f159"/>
                </a:lnTo>
                <a:lnTo>
                  <a:pt x="f160" y="f161"/>
                </a:lnTo>
                <a:lnTo>
                  <a:pt x="f162" y="f161"/>
                </a:lnTo>
                <a:lnTo>
                  <a:pt x="f163" y="f164"/>
                </a:lnTo>
                <a:lnTo>
                  <a:pt x="f141" y="f142"/>
                </a:lnTo>
                <a:close/>
              </a:path>
              <a:path w="4128134" h="1304290">
                <a:moveTo>
                  <a:pt x="f165" y="f166"/>
                </a:moveTo>
                <a:lnTo>
                  <a:pt x="f167" y="f168"/>
                </a:lnTo>
                <a:lnTo>
                  <a:pt x="f169" y="f170"/>
                </a:lnTo>
                <a:lnTo>
                  <a:pt x="f171" y="f172"/>
                </a:lnTo>
                <a:lnTo>
                  <a:pt x="f162" y="f161"/>
                </a:lnTo>
                <a:lnTo>
                  <a:pt x="f160" y="f161"/>
                </a:lnTo>
                <a:lnTo>
                  <a:pt x="f173" y="f174"/>
                </a:lnTo>
                <a:lnTo>
                  <a:pt x="f175" y="f134"/>
                </a:lnTo>
                <a:lnTo>
                  <a:pt x="f176" y="f134"/>
                </a:lnTo>
                <a:lnTo>
                  <a:pt x="f177" y="f178"/>
                </a:lnTo>
                <a:lnTo>
                  <a:pt x="f179" y="f180"/>
                </a:lnTo>
                <a:lnTo>
                  <a:pt x="f181" y="f182"/>
                </a:lnTo>
                <a:lnTo>
                  <a:pt x="f183" y="f184"/>
                </a:lnTo>
                <a:lnTo>
                  <a:pt x="f185" y="f186"/>
                </a:lnTo>
                <a:lnTo>
                  <a:pt x="f187" y="f186"/>
                </a:lnTo>
                <a:lnTo>
                  <a:pt x="f188" y="f189"/>
                </a:lnTo>
                <a:lnTo>
                  <a:pt x="f190" y="f189"/>
                </a:lnTo>
                <a:lnTo>
                  <a:pt x="f191" y="f192"/>
                </a:lnTo>
                <a:lnTo>
                  <a:pt x="f165" y="f166"/>
                </a:lnTo>
                <a:close/>
              </a:path>
              <a:path w="4128134" h="1304290">
                <a:moveTo>
                  <a:pt x="f193" y="f194"/>
                </a:moveTo>
                <a:lnTo>
                  <a:pt x="f195" y="f57"/>
                </a:lnTo>
                <a:lnTo>
                  <a:pt x="f56" y="f57"/>
                </a:lnTo>
                <a:lnTo>
                  <a:pt x="f196" y="f197"/>
                </a:lnTo>
                <a:lnTo>
                  <a:pt x="f193" y="f194"/>
                </a:lnTo>
                <a:close/>
              </a:path>
              <a:path w="4128134" h="1304290">
                <a:moveTo>
                  <a:pt x="f198" y="f199"/>
                </a:moveTo>
                <a:lnTo>
                  <a:pt x="f200" y="f201"/>
                </a:lnTo>
                <a:lnTo>
                  <a:pt x="f202" y="f203"/>
                </a:lnTo>
                <a:lnTo>
                  <a:pt x="f204" y="f205"/>
                </a:lnTo>
                <a:lnTo>
                  <a:pt x="f206" y="f207"/>
                </a:lnTo>
                <a:lnTo>
                  <a:pt x="f208" y="f209"/>
                </a:lnTo>
                <a:lnTo>
                  <a:pt x="f210" y="f211"/>
                </a:lnTo>
                <a:lnTo>
                  <a:pt x="f176" y="f134"/>
                </a:lnTo>
                <a:lnTo>
                  <a:pt x="f175" y="f134"/>
                </a:lnTo>
                <a:lnTo>
                  <a:pt x="f212" y="f213"/>
                </a:lnTo>
                <a:lnTo>
                  <a:pt x="f198" y="f199"/>
                </a:lnTo>
                <a:close/>
              </a:path>
              <a:path w="4128134" h="1304290">
                <a:moveTo>
                  <a:pt x="f214" y="f215"/>
                </a:moveTo>
                <a:lnTo>
                  <a:pt x="f216" y="f217"/>
                </a:lnTo>
                <a:lnTo>
                  <a:pt x="f218" y="f219"/>
                </a:lnTo>
                <a:lnTo>
                  <a:pt x="f220" y="f221"/>
                </a:lnTo>
                <a:lnTo>
                  <a:pt x="f187" y="f186"/>
                </a:lnTo>
                <a:lnTo>
                  <a:pt x="f185" y="f186"/>
                </a:lnTo>
                <a:lnTo>
                  <a:pt x="f222" y="f124"/>
                </a:lnTo>
                <a:lnTo>
                  <a:pt x="f214" y="f215"/>
                </a:lnTo>
                <a:close/>
              </a:path>
              <a:path w="4128134" h="1304290">
                <a:moveTo>
                  <a:pt x="f223" y="f224"/>
                </a:moveTo>
                <a:lnTo>
                  <a:pt x="f190" y="f189"/>
                </a:lnTo>
                <a:lnTo>
                  <a:pt x="f188" y="f189"/>
                </a:lnTo>
                <a:lnTo>
                  <a:pt x="f225" y="f226"/>
                </a:lnTo>
                <a:lnTo>
                  <a:pt x="f227" y="f228"/>
                </a:lnTo>
                <a:lnTo>
                  <a:pt x="f229" y="f230"/>
                </a:lnTo>
                <a:lnTo>
                  <a:pt x="f223" y="f224"/>
                </a:lnTo>
                <a:close/>
              </a:path>
            </a:pathLst>
          </a:custGeom>
          <a:solidFill>
            <a:srgbClr val="FFFFFF"/>
          </a:solidFill>
          <a:ln>
            <a:noFill/>
            <a:prstDash val="solid"/>
          </a:ln>
        </p:spPr>
        <p:txBody>
          <a:bodyPr vert="horz" wrap="square" lIns="0" tIns="0" rIns="0" bIns="0" anchor="t" anchorCtr="0" compatLnSpc="0">
            <a:noAutofit/>
          </a:bodyPr>
          <a:lstStyle/>
          <a:p>
            <a:pPr marL="0" marR="0" lvl="0" indent="0" rtl="0" hangingPunct="0">
              <a:lnSpc>
                <a:spcPct val="100000"/>
              </a:lnSpc>
              <a:spcBef>
                <a:spcPts val="0"/>
              </a:spcBef>
              <a:spcAft>
                <a:spcPts val="0"/>
              </a:spcAft>
              <a:buNone/>
              <a:tabLst/>
            </a:pPr>
            <a:endParaRPr lang="en-IN" sz="1800" b="0" i="0" u="none" strike="noStrike" kern="1200">
              <a:ln>
                <a:noFill/>
              </a:ln>
              <a:latin typeface="Arial" pitchFamily="18"/>
              <a:ea typeface="Microsoft YaHei" pitchFamily="2"/>
              <a:cs typeface="Lucida Sans" pitchFamily="2"/>
            </a:endParaRPr>
          </a:p>
        </p:txBody>
      </p:sp>
      <p:sp>
        <p:nvSpPr>
          <p:cNvPr id="48" name="bg object 61"/>
          <p:cNvSpPr/>
          <p:nvPr/>
        </p:nvSpPr>
        <p:spPr>
          <a:xfrm>
            <a:off x="2679120" y="8991720"/>
            <a:ext cx="4127760" cy="1294920"/>
          </a:xfrm>
          <a:custGeom>
            <a:avLst/>
            <a:gdLst>
              <a:gd name="f0" fmla="val 0"/>
              <a:gd name="f1" fmla="val 1295400"/>
              <a:gd name="f2" fmla="val 10083"/>
              <a:gd name="f3" fmla="val 101600"/>
              <a:gd name="f4" fmla="val 4127652"/>
              <a:gd name="f5" fmla="val 1143000"/>
              <a:gd name="f6" fmla="val 157683"/>
              <a:gd name="f7" fmla="val 1130300"/>
              <a:gd name="f8" fmla="val 838200"/>
              <a:gd name="f9" fmla="val 825500"/>
              <a:gd name="f10" fmla="val 533400"/>
              <a:gd name="f11" fmla="val 520700"/>
              <a:gd name="f12" fmla="val 2738805"/>
              <a:gd name="f13" fmla="val 2689365"/>
              <a:gd name="f14" fmla="val 508000"/>
              <a:gd name="f15" fmla="val 2555214"/>
              <a:gd name="f16" fmla="val 2521811"/>
              <a:gd name="f17" fmla="val 495300"/>
              <a:gd name="f18" fmla="val 2485584"/>
              <a:gd name="f19" fmla="val 2446750"/>
              <a:gd name="f20" fmla="val 482600"/>
              <a:gd name="f21" fmla="val 2405524"/>
              <a:gd name="f22" fmla="val 469900"/>
              <a:gd name="f23" fmla="val 2362124"/>
              <a:gd name="f24" fmla="val 457200"/>
              <a:gd name="f25" fmla="val 2316765"/>
              <a:gd name="f26" fmla="val 444500"/>
              <a:gd name="f27" fmla="val 2221037"/>
              <a:gd name="f28" fmla="val 419100"/>
              <a:gd name="f29" fmla="val 2171101"/>
              <a:gd name="f30" fmla="val 393700"/>
              <a:gd name="f31" fmla="val 2120071"/>
              <a:gd name="f32" fmla="val 381000"/>
              <a:gd name="f33" fmla="val 2015598"/>
              <a:gd name="f34" fmla="val 330200"/>
              <a:gd name="f35" fmla="val 1962586"/>
              <a:gd name="f36" fmla="val 317500"/>
              <a:gd name="f37" fmla="val 1909347"/>
              <a:gd name="f38" fmla="val 292100"/>
              <a:gd name="f39" fmla="val 1803049"/>
              <a:gd name="f40" fmla="val 254000"/>
              <a:gd name="f41" fmla="val 1750423"/>
              <a:gd name="f42" fmla="val 228600"/>
              <a:gd name="f43" fmla="val 215900"/>
              <a:gd name="f44" fmla="val 1724428"/>
              <a:gd name="f45" fmla="val 1698434"/>
              <a:gd name="f46" fmla="val 203200"/>
              <a:gd name="f47" fmla="val 1640249"/>
              <a:gd name="f48" fmla="val 177800"/>
              <a:gd name="f49" fmla="val 1583498"/>
              <a:gd name="f50" fmla="val 165100"/>
              <a:gd name="f51" fmla="val 206731"/>
              <a:gd name="f52" fmla="val 156236"/>
              <a:gd name="f53" fmla="val 139700"/>
              <a:gd name="f54" fmla="val 84598"/>
              <a:gd name="f55" fmla="val 58500"/>
              <a:gd name="f56" fmla="val 127000"/>
              <a:gd name="f57" fmla="val 33753"/>
              <a:gd name="f58" fmla="val 114300"/>
              <a:gd name="f59" fmla="val 3018849"/>
              <a:gd name="f60" fmla="val 2985046"/>
              <a:gd name="f61" fmla="val 2969295"/>
              <a:gd name="f62" fmla="val 2947605"/>
              <a:gd name="f63" fmla="val 2921054"/>
              <a:gd name="f64" fmla="val 2890723"/>
              <a:gd name="f65" fmla="val 431800"/>
              <a:gd name="f66" fmla="val 2858598"/>
              <a:gd name="f67" fmla="val 2843645"/>
              <a:gd name="f68" fmla="val 2830245"/>
              <a:gd name="f69" fmla="val 2812124"/>
              <a:gd name="f70" fmla="val 2802977"/>
              <a:gd name="f71" fmla="val 2794503"/>
              <a:gd name="f72" fmla="val 2778404"/>
              <a:gd name="f73" fmla="val 2752285"/>
              <a:gd name="f74" fmla="val 3052453"/>
              <a:gd name="f75" fmla="val 3914533"/>
              <a:gd name="f76" fmla="val 25400"/>
              <a:gd name="f77" fmla="val 3621333"/>
              <a:gd name="f78" fmla="val 3606381"/>
              <a:gd name="f79" fmla="val 38100"/>
              <a:gd name="f80" fmla="val 3571100"/>
              <a:gd name="f81" fmla="val 3558870"/>
              <a:gd name="f82" fmla="val 50800"/>
              <a:gd name="f83" fmla="val 3537991"/>
              <a:gd name="f84" fmla="val 3535344"/>
              <a:gd name="f85" fmla="val 63500"/>
              <a:gd name="f86" fmla="val 3521157"/>
              <a:gd name="f87" fmla="val 76200"/>
              <a:gd name="f88" fmla="val 3499008"/>
              <a:gd name="f89" fmla="val 88900"/>
              <a:gd name="f90" fmla="val 3472472"/>
              <a:gd name="f91" fmla="val 3444113"/>
              <a:gd name="f92" fmla="val 3415144"/>
              <a:gd name="f93" fmla="val 3387118"/>
              <a:gd name="f94" fmla="val 3349955"/>
              <a:gd name="f95" fmla="val 152400"/>
              <a:gd name="f96" fmla="val 3309512"/>
              <a:gd name="f97" fmla="val 3281224"/>
              <a:gd name="f98" fmla="val 266700"/>
              <a:gd name="f99" fmla="val 3247908"/>
              <a:gd name="f100" fmla="val 304800"/>
              <a:gd name="f101" fmla="val 3209824"/>
              <a:gd name="f102" fmla="val 355600"/>
              <a:gd name="f103" fmla="val 3167235"/>
              <a:gd name="f104" fmla="val 3120402"/>
              <a:gd name="f105" fmla="val 3306876"/>
              <a:gd name="f106" fmla="val 3309747"/>
              <a:gd name="f107" fmla="val 4089492"/>
              <a:gd name="f108" fmla="val 4071359"/>
              <a:gd name="f109" fmla="val 3958580"/>
              <a:gd name="f110" fmla="val 3945405"/>
              <a:gd name="f111" fmla="val 3930476"/>
              <a:gd name="f112" fmla="val 1739331"/>
              <a:gd name="f113" fmla="val 223180"/>
              <a:gd name="f114" fmla="val 1742628"/>
              <a:gd name="f115" fmla="val 1734900"/>
              <a:gd name="f116" fmla="val 352082"/>
              <a:gd name="f117" fmla="val 300724"/>
              <a:gd name="f118" fmla="val 261450"/>
              <a:gd name="f119" fmla="val 236351"/>
              <a:gd name="f120" fmla="val 227520"/>
              <a:gd name="f121" fmla="val 1528495"/>
              <a:gd name="f122" fmla="val 1475553"/>
              <a:gd name="f123" fmla="val 1424988"/>
              <a:gd name="f124" fmla="val 535673"/>
              <a:gd name="f125" fmla="val 489977"/>
              <a:gd name="f126" fmla="val 443877"/>
              <a:gd name="f127" fmla="val 1117590"/>
              <a:gd name="f128" fmla="val 650138"/>
              <a:gd name="f129" fmla="val 1377112"/>
              <a:gd name="f130" fmla="val 1154125"/>
              <a:gd name="f131" fmla="val 1332240"/>
              <a:gd name="f132" fmla="val 1203717"/>
              <a:gd name="f133" fmla="val 1179158"/>
              <a:gd name="f134" fmla="val 1252766"/>
              <a:gd name="f135" fmla="val 1228139"/>
              <a:gd name="f136" fmla="val 1290687"/>
              <a:gd name="f137" fmla="val 935253"/>
              <a:gd name="f138" fmla="val 705858"/>
              <a:gd name="f139" fmla="val 698623"/>
              <a:gd name="f140" fmla="val 684707"/>
              <a:gd name="f141" fmla="val 678330"/>
              <a:gd name="f142" fmla="val 973235"/>
              <a:gd name="f143" fmla="val 954447"/>
              <a:gd name="f144" fmla="val 4037114"/>
              <a:gd name="f145" fmla="val 3993192"/>
              <a:gd name="f146" fmla="val 3982640"/>
              <a:gd name="f147" fmla="val 4044404"/>
              <a:gd name="f148" fmla="val 916452"/>
              <a:gd name="f149" fmla="val 757981"/>
              <a:gd name="f150" fmla="val 730059"/>
              <a:gd name="f151" fmla="val 926090"/>
              <a:gd name="f152" fmla="val 3595586"/>
              <a:gd name="f153" fmla="val 3584791"/>
              <a:gd name="f154" fmla="val 3579025"/>
              <a:gd name="f155" fmla="val 3599904"/>
              <a:gd name="f156" fmla="val 892784"/>
              <a:gd name="f157" fmla="val 12700"/>
              <a:gd name="f158" fmla="val 819765"/>
              <a:gd name="f159" fmla="val 788198"/>
              <a:gd name="f160" fmla="val 905597"/>
              <a:gd name="f161" fmla="val 3709928"/>
              <a:gd name="f162" fmla="val 3660959"/>
              <a:gd name="f163" fmla="val 3640134"/>
              <a:gd name="f164" fmla="val 3715829"/>
              <a:gd name="f165" fmla="val 3893658"/>
              <a:gd name="f166" fmla="val 3753175"/>
              <a:gd name="f167" fmla="val 3735548"/>
              <a:gd name="f168" fmla="val 3904096"/>
              <a:gd name="f169" fmla="val 3784116"/>
              <a:gd name="f170" fmla="val 3779177"/>
              <a:gd name="f171" fmla="val 3767966"/>
              <a:gd name="f172" fmla="val 3791148"/>
              <a:gd name="f173" fmla="val 3874935"/>
              <a:gd name="f174" fmla="val 3846185"/>
              <a:gd name="f175" fmla="val 3834979"/>
              <a:gd name="f176" fmla="val 3883758"/>
            </a:gdLst>
            <a:ahLst/>
            <a:cxnLst>
              <a:cxn ang="3cd4">
                <a:pos x="hc" y="t"/>
              </a:cxn>
              <a:cxn ang="0">
                <a:pos x="r" y="vc"/>
              </a:cxn>
              <a:cxn ang="cd4">
                <a:pos x="hc" y="b"/>
              </a:cxn>
              <a:cxn ang="cd2">
                <a:pos x="l" y="vc"/>
              </a:cxn>
            </a:cxnLst>
            <a:rect l="l" t="t" r="r" b="b"/>
            <a:pathLst>
              <a:path w="4128134" h="1295400">
                <a:moveTo>
                  <a:pt x="f2" y="f3"/>
                </a:moveTo>
                <a:lnTo>
                  <a:pt x="f0" y="f3"/>
                </a:lnTo>
                <a:lnTo>
                  <a:pt x="f0" y="f1"/>
                </a:lnTo>
                <a:lnTo>
                  <a:pt x="f4" y="f1"/>
                </a:lnTo>
                <a:lnTo>
                  <a:pt x="f4" y="f5"/>
                </a:lnTo>
                <a:lnTo>
                  <a:pt x="f6" y="f5"/>
                </a:lnTo>
                <a:lnTo>
                  <a:pt x="f6" y="f7"/>
                </a:lnTo>
                <a:lnTo>
                  <a:pt x="f4" y="f7"/>
                </a:lnTo>
                <a:lnTo>
                  <a:pt x="f4" y="f8"/>
                </a:lnTo>
                <a:lnTo>
                  <a:pt x="f6" y="f8"/>
                </a:lnTo>
                <a:lnTo>
                  <a:pt x="f6" y="f9"/>
                </a:lnTo>
                <a:lnTo>
                  <a:pt x="f4" y="f9"/>
                </a:lnTo>
                <a:lnTo>
                  <a:pt x="f4" y="f10"/>
                </a:lnTo>
                <a:lnTo>
                  <a:pt x="f6" y="f10"/>
                </a:lnTo>
                <a:lnTo>
                  <a:pt x="f6" y="f11"/>
                </a:lnTo>
                <a:lnTo>
                  <a:pt x="f12" y="f11"/>
                </a:lnTo>
                <a:lnTo>
                  <a:pt x="f13" y="f14"/>
                </a:lnTo>
                <a:lnTo>
                  <a:pt x="f15" y="f14"/>
                </a:lnTo>
                <a:lnTo>
                  <a:pt x="f16" y="f17"/>
                </a:lnTo>
                <a:lnTo>
                  <a:pt x="f18" y="f17"/>
                </a:lnTo>
                <a:lnTo>
                  <a:pt x="f19" y="f20"/>
                </a:lnTo>
                <a:lnTo>
                  <a:pt x="f21" y="f22"/>
                </a:lnTo>
                <a:lnTo>
                  <a:pt x="f23" y="f24"/>
                </a:lnTo>
                <a:lnTo>
                  <a:pt x="f25" y="f26"/>
                </a:lnTo>
                <a:lnTo>
                  <a:pt x="f27" y="f28"/>
                </a:lnTo>
                <a:lnTo>
                  <a:pt x="f29" y="f30"/>
                </a:lnTo>
                <a:lnTo>
                  <a:pt x="f31" y="f32"/>
                </a:lnTo>
                <a:lnTo>
                  <a:pt x="f33" y="f34"/>
                </a:lnTo>
                <a:lnTo>
                  <a:pt x="f35" y="f36"/>
                </a:lnTo>
                <a:lnTo>
                  <a:pt x="f37" y="f38"/>
                </a:lnTo>
                <a:lnTo>
                  <a:pt x="f39" y="f40"/>
                </a:lnTo>
                <a:lnTo>
                  <a:pt x="f41" y="f42"/>
                </a:lnTo>
                <a:lnTo>
                  <a:pt x="f6" y="f42"/>
                </a:lnTo>
                <a:lnTo>
                  <a:pt x="f6" y="f43"/>
                </a:lnTo>
                <a:lnTo>
                  <a:pt x="f44" y="f43"/>
                </a:lnTo>
                <a:lnTo>
                  <a:pt x="f45" y="f46"/>
                </a:lnTo>
                <a:lnTo>
                  <a:pt x="f47" y="f48"/>
                </a:lnTo>
                <a:lnTo>
                  <a:pt x="f49" y="f50"/>
                </a:lnTo>
                <a:lnTo>
                  <a:pt x="f51" y="f50"/>
                </a:lnTo>
                <a:lnTo>
                  <a:pt x="f52" y="f53"/>
                </a:lnTo>
                <a:lnTo>
                  <a:pt x="f54" y="f53"/>
                </a:lnTo>
                <a:lnTo>
                  <a:pt x="f55" y="f56"/>
                </a:lnTo>
                <a:lnTo>
                  <a:pt x="f57" y="f58"/>
                </a:lnTo>
                <a:lnTo>
                  <a:pt x="f2" y="f3"/>
                </a:lnTo>
                <a:close/>
              </a:path>
              <a:path w="4128134" h="1295400">
                <a:moveTo>
                  <a:pt x="f59" y="f32"/>
                </a:moveTo>
                <a:lnTo>
                  <a:pt x="f60" y="f32"/>
                </a:lnTo>
                <a:lnTo>
                  <a:pt x="f61" y="f30"/>
                </a:lnTo>
                <a:lnTo>
                  <a:pt x="f62" y="f28"/>
                </a:lnTo>
                <a:lnTo>
                  <a:pt x="f63" y="f28"/>
                </a:lnTo>
                <a:lnTo>
                  <a:pt x="f64" y="f65"/>
                </a:lnTo>
                <a:lnTo>
                  <a:pt x="f66" y="f65"/>
                </a:lnTo>
                <a:lnTo>
                  <a:pt x="f67" y="f26"/>
                </a:lnTo>
                <a:lnTo>
                  <a:pt x="f68" y="f26"/>
                </a:lnTo>
                <a:lnTo>
                  <a:pt x="f69" y="f24"/>
                </a:lnTo>
                <a:lnTo>
                  <a:pt x="f70" y="f20"/>
                </a:lnTo>
                <a:lnTo>
                  <a:pt x="f71" y="f17"/>
                </a:lnTo>
                <a:lnTo>
                  <a:pt x="f72" y="f14"/>
                </a:lnTo>
                <a:lnTo>
                  <a:pt x="f73" y="f14"/>
                </a:lnTo>
                <a:lnTo>
                  <a:pt x="f12" y="f11"/>
                </a:lnTo>
                <a:lnTo>
                  <a:pt x="f4" y="f11"/>
                </a:lnTo>
                <a:lnTo>
                  <a:pt x="f4" y="f30"/>
                </a:lnTo>
                <a:lnTo>
                  <a:pt x="f74" y="f30"/>
                </a:lnTo>
                <a:lnTo>
                  <a:pt x="f59" y="f32"/>
                </a:lnTo>
                <a:close/>
              </a:path>
              <a:path w="4128134" h="1295400">
                <a:moveTo>
                  <a:pt x="f75" y="f76"/>
                </a:moveTo>
                <a:lnTo>
                  <a:pt x="f77" y="f76"/>
                </a:lnTo>
                <a:lnTo>
                  <a:pt x="f78" y="f79"/>
                </a:lnTo>
                <a:lnTo>
                  <a:pt x="f80" y="f79"/>
                </a:lnTo>
                <a:lnTo>
                  <a:pt x="f81" y="f82"/>
                </a:lnTo>
                <a:lnTo>
                  <a:pt x="f83" y="f82"/>
                </a:lnTo>
                <a:lnTo>
                  <a:pt x="f84" y="f85"/>
                </a:lnTo>
                <a:lnTo>
                  <a:pt x="f86" y="f87"/>
                </a:lnTo>
                <a:lnTo>
                  <a:pt x="f88" y="f89"/>
                </a:lnTo>
                <a:lnTo>
                  <a:pt x="f90" y="f3"/>
                </a:lnTo>
                <a:lnTo>
                  <a:pt x="f91" y="f58"/>
                </a:lnTo>
                <a:lnTo>
                  <a:pt x="f92" y="f58"/>
                </a:lnTo>
                <a:lnTo>
                  <a:pt x="f93" y="f56"/>
                </a:lnTo>
                <a:lnTo>
                  <a:pt x="f94" y="f95"/>
                </a:lnTo>
                <a:lnTo>
                  <a:pt x="f96" y="f43"/>
                </a:lnTo>
                <a:lnTo>
                  <a:pt x="f97" y="f98"/>
                </a:lnTo>
                <a:lnTo>
                  <a:pt x="f99" y="f100"/>
                </a:lnTo>
                <a:lnTo>
                  <a:pt x="f101" y="f102"/>
                </a:lnTo>
                <a:lnTo>
                  <a:pt x="f103" y="f32"/>
                </a:lnTo>
                <a:lnTo>
                  <a:pt x="f104" y="f30"/>
                </a:lnTo>
                <a:lnTo>
                  <a:pt x="f4" y="f30"/>
                </a:lnTo>
                <a:lnTo>
                  <a:pt x="f4" y="f42"/>
                </a:lnTo>
                <a:lnTo>
                  <a:pt x="f105" y="f42"/>
                </a:lnTo>
                <a:lnTo>
                  <a:pt x="f106" y="f43"/>
                </a:lnTo>
                <a:lnTo>
                  <a:pt x="f4" y="f43"/>
                </a:lnTo>
                <a:lnTo>
                  <a:pt x="f4" y="f3"/>
                </a:lnTo>
                <a:lnTo>
                  <a:pt x="f107" y="f87"/>
                </a:lnTo>
                <a:lnTo>
                  <a:pt x="f108" y="f85"/>
                </a:lnTo>
                <a:lnTo>
                  <a:pt x="f109" y="f85"/>
                </a:lnTo>
                <a:lnTo>
                  <a:pt x="f110" y="f82"/>
                </a:lnTo>
                <a:lnTo>
                  <a:pt x="f111" y="f79"/>
                </a:lnTo>
                <a:lnTo>
                  <a:pt x="f75" y="f76"/>
                </a:lnTo>
                <a:close/>
              </a:path>
              <a:path w="4128134" h="1295400">
                <a:moveTo>
                  <a:pt x="f112" y="f113"/>
                </a:moveTo>
                <a:lnTo>
                  <a:pt x="f114" y="f42"/>
                </a:lnTo>
                <a:lnTo>
                  <a:pt x="f41" y="f42"/>
                </a:lnTo>
                <a:lnTo>
                  <a:pt x="f112" y="f113"/>
                </a:lnTo>
                <a:close/>
              </a:path>
              <a:path w="4128134" h="1295400">
                <a:moveTo>
                  <a:pt x="f115" y="f43"/>
                </a:moveTo>
                <a:lnTo>
                  <a:pt x="f44" y="f43"/>
                </a:lnTo>
                <a:lnTo>
                  <a:pt x="f112" y="f113"/>
                </a:lnTo>
                <a:lnTo>
                  <a:pt x="f115" y="f43"/>
                </a:lnTo>
                <a:close/>
              </a:path>
              <a:path w="4128134" h="1295400">
                <a:moveTo>
                  <a:pt x="f116" y="f79"/>
                </a:moveTo>
                <a:lnTo>
                  <a:pt x="f117" y="f85"/>
                </a:lnTo>
                <a:lnTo>
                  <a:pt x="f118" y="f3"/>
                </a:lnTo>
                <a:lnTo>
                  <a:pt x="f119" y="f56"/>
                </a:lnTo>
                <a:lnTo>
                  <a:pt x="f120" y="f50"/>
                </a:lnTo>
                <a:lnTo>
                  <a:pt x="f49" y="f50"/>
                </a:lnTo>
                <a:lnTo>
                  <a:pt x="f121" y="f53"/>
                </a:lnTo>
                <a:lnTo>
                  <a:pt x="f122" y="f56"/>
                </a:lnTo>
                <a:lnTo>
                  <a:pt x="f123" y="f3"/>
                </a:lnTo>
                <a:lnTo>
                  <a:pt x="f124" y="f3"/>
                </a:lnTo>
                <a:lnTo>
                  <a:pt x="f125" y="f89"/>
                </a:lnTo>
                <a:lnTo>
                  <a:pt x="f126" y="f85"/>
                </a:lnTo>
                <a:lnTo>
                  <a:pt x="f116" y="f79"/>
                </a:lnTo>
                <a:close/>
              </a:path>
              <a:path w="4128134" h="1295400">
                <a:moveTo>
                  <a:pt x="f127" y="f85"/>
                </a:moveTo>
                <a:lnTo>
                  <a:pt x="f128" y="f85"/>
                </a:lnTo>
                <a:lnTo>
                  <a:pt x="f124" y="f3"/>
                </a:lnTo>
                <a:lnTo>
                  <a:pt x="f123" y="f3"/>
                </a:lnTo>
                <a:lnTo>
                  <a:pt x="f129" y="f89"/>
                </a:lnTo>
                <a:lnTo>
                  <a:pt x="f130" y="f89"/>
                </a:lnTo>
                <a:lnTo>
                  <a:pt x="f127" y="f85"/>
                </a:lnTo>
                <a:close/>
              </a:path>
              <a:path w="4128134" h="1295400">
                <a:moveTo>
                  <a:pt x="f131" y="f87"/>
                </a:moveTo>
                <a:lnTo>
                  <a:pt x="f132" y="f87"/>
                </a:lnTo>
                <a:lnTo>
                  <a:pt x="f133" y="f89"/>
                </a:lnTo>
                <a:lnTo>
                  <a:pt x="f129" y="f89"/>
                </a:lnTo>
                <a:lnTo>
                  <a:pt x="f131" y="f87"/>
                </a:lnTo>
                <a:close/>
              </a:path>
              <a:path w="4128134" h="1295400">
                <a:moveTo>
                  <a:pt x="f134" y="f85"/>
                </a:moveTo>
                <a:lnTo>
                  <a:pt x="f135" y="f87"/>
                </a:lnTo>
                <a:lnTo>
                  <a:pt x="f136" y="f87"/>
                </a:lnTo>
                <a:lnTo>
                  <a:pt x="f134" y="f85"/>
                </a:lnTo>
                <a:close/>
              </a:path>
              <a:path w="4128134" h="1295400">
                <a:moveTo>
                  <a:pt x="f137" y="f79"/>
                </a:moveTo>
                <a:lnTo>
                  <a:pt x="f138" y="f79"/>
                </a:lnTo>
                <a:lnTo>
                  <a:pt x="f139" y="f82"/>
                </a:lnTo>
                <a:lnTo>
                  <a:pt x="f140" y="f82"/>
                </a:lnTo>
                <a:lnTo>
                  <a:pt x="f141" y="f85"/>
                </a:lnTo>
                <a:lnTo>
                  <a:pt x="f142" y="f85"/>
                </a:lnTo>
                <a:lnTo>
                  <a:pt x="f143" y="f82"/>
                </a:lnTo>
                <a:lnTo>
                  <a:pt x="f137" y="f79"/>
                </a:lnTo>
                <a:close/>
              </a:path>
              <a:path w="4128134" h="1295400">
                <a:moveTo>
                  <a:pt x="f144" y="f82"/>
                </a:moveTo>
                <a:lnTo>
                  <a:pt x="f145" y="f82"/>
                </a:lnTo>
                <a:lnTo>
                  <a:pt x="f146" y="f85"/>
                </a:lnTo>
                <a:lnTo>
                  <a:pt x="f147" y="f85"/>
                </a:lnTo>
                <a:lnTo>
                  <a:pt x="f144" y="f82"/>
                </a:lnTo>
                <a:close/>
              </a:path>
              <a:path w="4128134" h="1295400">
                <a:moveTo>
                  <a:pt x="f148" y="f76"/>
                </a:moveTo>
                <a:lnTo>
                  <a:pt x="f149" y="f76"/>
                </a:lnTo>
                <a:lnTo>
                  <a:pt x="f150" y="f79"/>
                </a:lnTo>
                <a:lnTo>
                  <a:pt x="f151" y="f79"/>
                </a:lnTo>
                <a:lnTo>
                  <a:pt x="f148" y="f76"/>
                </a:lnTo>
                <a:close/>
              </a:path>
              <a:path w="4128134" h="1295400">
                <a:moveTo>
                  <a:pt x="f152" y="f76"/>
                </a:moveTo>
                <a:lnTo>
                  <a:pt x="f153" y="f76"/>
                </a:lnTo>
                <a:lnTo>
                  <a:pt x="f154" y="f79"/>
                </a:lnTo>
                <a:lnTo>
                  <a:pt x="f155" y="f79"/>
                </a:lnTo>
                <a:lnTo>
                  <a:pt x="f152" y="f76"/>
                </a:lnTo>
                <a:close/>
              </a:path>
              <a:path w="4128134" h="1295400">
                <a:moveTo>
                  <a:pt x="f156" y="f157"/>
                </a:moveTo>
                <a:lnTo>
                  <a:pt x="f158" y="f157"/>
                </a:lnTo>
                <a:lnTo>
                  <a:pt x="f159" y="f76"/>
                </a:lnTo>
                <a:lnTo>
                  <a:pt x="f160" y="f76"/>
                </a:lnTo>
                <a:lnTo>
                  <a:pt x="f156" y="f157"/>
                </a:lnTo>
                <a:close/>
              </a:path>
              <a:path w="4128134" h="1295400">
                <a:moveTo>
                  <a:pt x="f161" y="f157"/>
                </a:moveTo>
                <a:lnTo>
                  <a:pt x="f162" y="f157"/>
                </a:lnTo>
                <a:lnTo>
                  <a:pt x="f163" y="f76"/>
                </a:lnTo>
                <a:lnTo>
                  <a:pt x="f164" y="f76"/>
                </a:lnTo>
                <a:lnTo>
                  <a:pt x="f161" y="f157"/>
                </a:lnTo>
                <a:close/>
              </a:path>
              <a:path w="4128134" h="1295400">
                <a:moveTo>
                  <a:pt x="f165" y="f157"/>
                </a:moveTo>
                <a:lnTo>
                  <a:pt x="f166" y="f157"/>
                </a:lnTo>
                <a:lnTo>
                  <a:pt x="f167" y="f76"/>
                </a:lnTo>
                <a:lnTo>
                  <a:pt x="f168" y="f76"/>
                </a:lnTo>
                <a:lnTo>
                  <a:pt x="f165" y="f157"/>
                </a:lnTo>
                <a:close/>
              </a:path>
              <a:path w="4128134" h="1295400">
                <a:moveTo>
                  <a:pt x="f169" y="f0"/>
                </a:moveTo>
                <a:lnTo>
                  <a:pt x="f170" y="f0"/>
                </a:lnTo>
                <a:lnTo>
                  <a:pt x="f171" y="f157"/>
                </a:lnTo>
                <a:lnTo>
                  <a:pt x="f172" y="f157"/>
                </a:lnTo>
                <a:lnTo>
                  <a:pt x="f169" y="f0"/>
                </a:lnTo>
                <a:close/>
              </a:path>
              <a:path w="4128134" h="1295400">
                <a:moveTo>
                  <a:pt x="f173" y="f0"/>
                </a:moveTo>
                <a:lnTo>
                  <a:pt x="f174" y="f0"/>
                </a:lnTo>
                <a:lnTo>
                  <a:pt x="f175" y="f157"/>
                </a:lnTo>
                <a:lnTo>
                  <a:pt x="f176" y="f157"/>
                </a:lnTo>
                <a:lnTo>
                  <a:pt x="f173" y="f0"/>
                </a:lnTo>
                <a:close/>
              </a:path>
            </a:pathLst>
          </a:custGeom>
          <a:solidFill>
            <a:srgbClr val="F2E7DB"/>
          </a:solidFill>
          <a:ln>
            <a:noFill/>
            <a:prstDash val="solid"/>
          </a:ln>
        </p:spPr>
        <p:txBody>
          <a:bodyPr vert="horz" wrap="square" lIns="0" tIns="0" rIns="0" bIns="0" anchor="t" anchorCtr="0" compatLnSpc="0">
            <a:noAutofit/>
          </a:bodyPr>
          <a:lstStyle/>
          <a:p>
            <a:pPr marL="0" marR="0" lvl="0" indent="0" rtl="0" hangingPunct="0">
              <a:lnSpc>
                <a:spcPct val="100000"/>
              </a:lnSpc>
              <a:spcBef>
                <a:spcPts val="0"/>
              </a:spcBef>
              <a:spcAft>
                <a:spcPts val="0"/>
              </a:spcAft>
              <a:buNone/>
              <a:tabLst/>
            </a:pPr>
            <a:endParaRPr lang="en-IN" sz="1800" b="0" i="0" u="none" strike="noStrike" kern="1200">
              <a:ln>
                <a:noFill/>
              </a:ln>
              <a:latin typeface="Arial" pitchFamily="18"/>
              <a:ea typeface="Microsoft YaHei" pitchFamily="2"/>
              <a:cs typeface="Lucida Sans" pitchFamily="2"/>
            </a:endParaRPr>
          </a:p>
        </p:txBody>
      </p:sp>
      <p:sp>
        <p:nvSpPr>
          <p:cNvPr id="49" name="bg object 62"/>
          <p:cNvSpPr/>
          <p:nvPr/>
        </p:nvSpPr>
        <p:spPr>
          <a:xfrm>
            <a:off x="2835360" y="9198000"/>
            <a:ext cx="1602360" cy="17280"/>
          </a:xfrm>
          <a:custGeom>
            <a:avLst/>
            <a:gdLst>
              <a:gd name="f0" fmla="val 0"/>
              <a:gd name="f1" fmla="val 1602676"/>
              <a:gd name="f2" fmla="val 13970"/>
              <a:gd name="f3" fmla="val 1596199"/>
              <a:gd name="f4" fmla="val 12700"/>
              <a:gd name="f5" fmla="val 1591881"/>
              <a:gd name="f6" fmla="val 10160"/>
              <a:gd name="f7" fmla="val 1583956"/>
              <a:gd name="f8" fmla="val 7620"/>
              <a:gd name="f9" fmla="val 1579638"/>
              <a:gd name="f10" fmla="val 5080"/>
              <a:gd name="f11" fmla="val 1571726"/>
              <a:gd name="f12" fmla="val 2540"/>
              <a:gd name="f13" fmla="val 373672"/>
              <a:gd name="f14" fmla="val 368630"/>
              <a:gd name="f15" fmla="val 17780"/>
            </a:gdLst>
            <a:ahLst/>
            <a:cxnLst>
              <a:cxn ang="3cd4">
                <a:pos x="hc" y="t"/>
              </a:cxn>
              <a:cxn ang="0">
                <a:pos x="r" y="vc"/>
              </a:cxn>
              <a:cxn ang="cd4">
                <a:pos x="hc" y="b"/>
              </a:cxn>
              <a:cxn ang="cd2">
                <a:pos x="l" y="vc"/>
              </a:cxn>
            </a:cxnLst>
            <a:rect l="l" t="t" r="r" b="b"/>
            <a:pathLst>
              <a:path w="1602739" h="17779">
                <a:moveTo>
                  <a:pt x="f1" y="f2"/>
                </a:moveTo>
                <a:lnTo>
                  <a:pt x="f3" y="f2"/>
                </a:lnTo>
                <a:lnTo>
                  <a:pt x="f3" y="f4"/>
                </a:lnTo>
                <a:lnTo>
                  <a:pt x="f5" y="f4"/>
                </a:lnTo>
                <a:lnTo>
                  <a:pt x="f5" y="f6"/>
                </a:lnTo>
                <a:lnTo>
                  <a:pt x="f7" y="f6"/>
                </a:lnTo>
                <a:lnTo>
                  <a:pt x="f7" y="f8"/>
                </a:lnTo>
                <a:lnTo>
                  <a:pt x="f9" y="f8"/>
                </a:lnTo>
                <a:lnTo>
                  <a:pt x="f9" y="f10"/>
                </a:lnTo>
                <a:lnTo>
                  <a:pt x="f11" y="f10"/>
                </a:lnTo>
                <a:lnTo>
                  <a:pt x="f11" y="f12"/>
                </a:lnTo>
                <a:lnTo>
                  <a:pt x="f13" y="f12"/>
                </a:lnTo>
                <a:lnTo>
                  <a:pt x="f13" y="f0"/>
                </a:lnTo>
                <a:lnTo>
                  <a:pt x="f0" y="f0"/>
                </a:lnTo>
                <a:lnTo>
                  <a:pt x="f0" y="f12"/>
                </a:lnTo>
                <a:lnTo>
                  <a:pt x="f0" y="f10"/>
                </a:lnTo>
                <a:lnTo>
                  <a:pt x="f0" y="f8"/>
                </a:lnTo>
                <a:lnTo>
                  <a:pt x="f0" y="f6"/>
                </a:lnTo>
                <a:lnTo>
                  <a:pt x="f0" y="f4"/>
                </a:lnTo>
                <a:lnTo>
                  <a:pt x="f0" y="f2"/>
                </a:lnTo>
                <a:lnTo>
                  <a:pt x="f14" y="f2"/>
                </a:lnTo>
                <a:lnTo>
                  <a:pt x="f14" y="f15"/>
                </a:lnTo>
                <a:lnTo>
                  <a:pt x="f1" y="f15"/>
                </a:lnTo>
                <a:lnTo>
                  <a:pt x="f1" y="f2"/>
                </a:lnTo>
                <a:close/>
              </a:path>
            </a:pathLst>
          </a:custGeom>
          <a:solidFill>
            <a:srgbClr val="E0CEBD"/>
          </a:solidFill>
          <a:ln>
            <a:noFill/>
            <a:prstDash val="solid"/>
          </a:ln>
        </p:spPr>
        <p:txBody>
          <a:bodyPr vert="horz" wrap="square" lIns="0" tIns="0" rIns="0" bIns="0" anchor="t" anchorCtr="0" compatLnSpc="0">
            <a:noAutofit/>
          </a:bodyPr>
          <a:lstStyle/>
          <a:p>
            <a:pPr marL="0" marR="0" lvl="0" indent="0" rtl="0" hangingPunct="0">
              <a:lnSpc>
                <a:spcPct val="100000"/>
              </a:lnSpc>
              <a:spcBef>
                <a:spcPts val="0"/>
              </a:spcBef>
              <a:spcAft>
                <a:spcPts val="0"/>
              </a:spcAft>
              <a:buNone/>
              <a:tabLst/>
            </a:pPr>
            <a:endParaRPr lang="en-IN" sz="1800" b="0" i="0" u="none" strike="noStrike" kern="1200">
              <a:ln>
                <a:noFill/>
              </a:ln>
              <a:latin typeface="Arial" pitchFamily="18"/>
              <a:ea typeface="Microsoft YaHei" pitchFamily="2"/>
              <a:cs typeface="Lucida Sans" pitchFamily="2"/>
            </a:endParaRPr>
          </a:p>
        </p:txBody>
      </p:sp>
      <p:sp>
        <p:nvSpPr>
          <p:cNvPr id="50" name="bg object 63"/>
          <p:cNvSpPr/>
          <p:nvPr/>
        </p:nvSpPr>
        <p:spPr>
          <a:xfrm>
            <a:off x="5981040" y="9198000"/>
            <a:ext cx="826559" cy="17280"/>
          </a:xfrm>
          <a:custGeom>
            <a:avLst/>
            <a:gdLst>
              <a:gd name="f0" fmla="val 0"/>
              <a:gd name="f1" fmla="val 826541"/>
              <a:gd name="f2" fmla="val 554380"/>
              <a:gd name="f3" fmla="val 2540"/>
              <a:gd name="f4" fmla="val 7200"/>
              <a:gd name="f5" fmla="val 5080"/>
              <a:gd name="f6" fmla="val 5765"/>
              <a:gd name="f7" fmla="val 10160"/>
              <a:gd name="f8" fmla="val 2882"/>
              <a:gd name="f9" fmla="val 12700"/>
              <a:gd name="f10" fmla="val 13970"/>
              <a:gd name="f11" fmla="val 17780"/>
              <a:gd name="f12" fmla="val 561581"/>
            </a:gdLst>
            <a:ahLst/>
            <a:cxnLst>
              <a:cxn ang="3cd4">
                <a:pos x="hc" y="t"/>
              </a:cxn>
              <a:cxn ang="0">
                <a:pos x="r" y="vc"/>
              </a:cxn>
              <a:cxn ang="cd4">
                <a:pos x="hc" y="b"/>
              </a:cxn>
              <a:cxn ang="cd2">
                <a:pos x="l" y="vc"/>
              </a:cxn>
            </a:cxnLst>
            <a:rect l="l" t="t" r="r" b="b"/>
            <a:pathLst>
              <a:path w="826769" h="17779">
                <a:moveTo>
                  <a:pt x="f1" y="f0"/>
                </a:moveTo>
                <a:lnTo>
                  <a:pt x="f2" y="f0"/>
                </a:lnTo>
                <a:lnTo>
                  <a:pt x="f2" y="f3"/>
                </a:lnTo>
                <a:lnTo>
                  <a:pt x="f4" y="f3"/>
                </a:lnTo>
                <a:lnTo>
                  <a:pt x="f4" y="f5"/>
                </a:lnTo>
                <a:lnTo>
                  <a:pt x="f6" y="f5"/>
                </a:lnTo>
                <a:lnTo>
                  <a:pt x="f6" y="f7"/>
                </a:lnTo>
                <a:lnTo>
                  <a:pt x="f8" y="f7"/>
                </a:lnTo>
                <a:lnTo>
                  <a:pt x="f8" y="f9"/>
                </a:lnTo>
                <a:lnTo>
                  <a:pt x="f0" y="f9"/>
                </a:lnTo>
                <a:lnTo>
                  <a:pt x="f0" y="f10"/>
                </a:lnTo>
                <a:lnTo>
                  <a:pt x="f0" y="f11"/>
                </a:lnTo>
                <a:lnTo>
                  <a:pt x="f12" y="f11"/>
                </a:lnTo>
                <a:lnTo>
                  <a:pt x="f12" y="f10"/>
                </a:lnTo>
                <a:lnTo>
                  <a:pt x="f1" y="f10"/>
                </a:lnTo>
                <a:lnTo>
                  <a:pt x="f1" y="f9"/>
                </a:lnTo>
                <a:lnTo>
                  <a:pt x="f1" y="f7"/>
                </a:lnTo>
                <a:lnTo>
                  <a:pt x="f1" y="f5"/>
                </a:lnTo>
                <a:lnTo>
                  <a:pt x="f1" y="f3"/>
                </a:lnTo>
                <a:lnTo>
                  <a:pt x="f1" y="f0"/>
                </a:lnTo>
                <a:close/>
              </a:path>
            </a:pathLst>
          </a:custGeom>
          <a:solidFill>
            <a:srgbClr val="C3C5C3"/>
          </a:solidFill>
          <a:ln>
            <a:noFill/>
            <a:prstDash val="solid"/>
          </a:ln>
        </p:spPr>
        <p:txBody>
          <a:bodyPr vert="horz" wrap="square" lIns="0" tIns="0" rIns="0" bIns="0" anchor="t" anchorCtr="0" compatLnSpc="0">
            <a:noAutofit/>
          </a:bodyPr>
          <a:lstStyle/>
          <a:p>
            <a:pPr marL="0" marR="0" lvl="0" indent="0" rtl="0" hangingPunct="0">
              <a:lnSpc>
                <a:spcPct val="100000"/>
              </a:lnSpc>
              <a:spcBef>
                <a:spcPts val="0"/>
              </a:spcBef>
              <a:spcAft>
                <a:spcPts val="0"/>
              </a:spcAft>
              <a:buNone/>
              <a:tabLst/>
            </a:pPr>
            <a:endParaRPr lang="en-IN" sz="1800" b="0" i="0" u="none" strike="noStrike" kern="1200">
              <a:ln>
                <a:noFill/>
              </a:ln>
              <a:latin typeface="Arial" pitchFamily="18"/>
              <a:ea typeface="Microsoft YaHei" pitchFamily="2"/>
              <a:cs typeface="Lucida Sans" pitchFamily="2"/>
            </a:endParaRPr>
          </a:p>
        </p:txBody>
      </p:sp>
      <p:sp>
        <p:nvSpPr>
          <p:cNvPr id="51" name="bg object 64"/>
          <p:cNvSpPr/>
          <p:nvPr/>
        </p:nvSpPr>
        <p:spPr>
          <a:xfrm>
            <a:off x="2836080" y="9501480"/>
            <a:ext cx="3972239" cy="624600"/>
          </a:xfrm>
          <a:custGeom>
            <a:avLst/>
            <a:gdLst>
              <a:gd name="f0" fmla="val 0"/>
              <a:gd name="f1" fmla="val 624840"/>
              <a:gd name="f2" fmla="val 3972128"/>
              <a:gd name="f3" fmla="val 607060"/>
              <a:gd name="f4" fmla="val 3715105"/>
              <a:gd name="f5" fmla="val 609600"/>
              <a:gd name="f6" fmla="val 379425"/>
              <a:gd name="f7" fmla="val 621030"/>
              <a:gd name="f8" fmla="val 376555"/>
              <a:gd name="f9" fmla="val 3717975"/>
              <a:gd name="f10" fmla="val 303530"/>
              <a:gd name="f11" fmla="val 306070"/>
              <a:gd name="f12" fmla="val 317500"/>
              <a:gd name="f13" fmla="val 320040"/>
              <a:gd name="f14" fmla="val 2540"/>
              <a:gd name="f15" fmla="val 13970"/>
              <a:gd name="f16" fmla="val 17780"/>
            </a:gdLst>
            <a:ahLst/>
            <a:cxnLst>
              <a:cxn ang="3cd4">
                <a:pos x="hc" y="t"/>
              </a:cxn>
              <a:cxn ang="0">
                <a:pos x="r" y="vc"/>
              </a:cxn>
              <a:cxn ang="cd4">
                <a:pos x="hc" y="b"/>
              </a:cxn>
              <a:cxn ang="cd2">
                <a:pos x="l" y="vc"/>
              </a:cxn>
            </a:cxnLst>
            <a:rect l="l" t="t" r="r" b="b"/>
            <a:pathLst>
              <a:path w="3972559" h="624840">
                <a:moveTo>
                  <a:pt x="f2" y="f3"/>
                </a:moveTo>
                <a:lnTo>
                  <a:pt x="f4" y="f3"/>
                </a:lnTo>
                <a:lnTo>
                  <a:pt x="f4" y="f5"/>
                </a:lnTo>
                <a:lnTo>
                  <a:pt x="f6" y="f5"/>
                </a:lnTo>
                <a:lnTo>
                  <a:pt x="f6" y="f3"/>
                </a:lnTo>
                <a:lnTo>
                  <a:pt x="f0" y="f3"/>
                </a:lnTo>
                <a:lnTo>
                  <a:pt x="f0" y="f5"/>
                </a:lnTo>
                <a:lnTo>
                  <a:pt x="f0" y="f7"/>
                </a:lnTo>
                <a:lnTo>
                  <a:pt x="f8" y="f7"/>
                </a:lnTo>
                <a:lnTo>
                  <a:pt x="f8" y="f1"/>
                </a:lnTo>
                <a:lnTo>
                  <a:pt x="f9" y="f1"/>
                </a:lnTo>
                <a:lnTo>
                  <a:pt x="f9" y="f7"/>
                </a:lnTo>
                <a:lnTo>
                  <a:pt x="f2" y="f7"/>
                </a:lnTo>
                <a:lnTo>
                  <a:pt x="f2" y="f5"/>
                </a:lnTo>
                <a:lnTo>
                  <a:pt x="f2" y="f3"/>
                </a:lnTo>
                <a:close/>
              </a:path>
              <a:path w="3972559" h="624840">
                <a:moveTo>
                  <a:pt x="f2" y="f10"/>
                </a:moveTo>
                <a:lnTo>
                  <a:pt x="f4" y="f10"/>
                </a:lnTo>
                <a:lnTo>
                  <a:pt x="f4" y="f11"/>
                </a:lnTo>
                <a:lnTo>
                  <a:pt x="f6" y="f11"/>
                </a:lnTo>
                <a:lnTo>
                  <a:pt x="f6" y="f10"/>
                </a:lnTo>
                <a:lnTo>
                  <a:pt x="f0" y="f10"/>
                </a:lnTo>
                <a:lnTo>
                  <a:pt x="f0" y="f11"/>
                </a:lnTo>
                <a:lnTo>
                  <a:pt x="f0" y="f12"/>
                </a:lnTo>
                <a:lnTo>
                  <a:pt x="f8" y="f12"/>
                </a:lnTo>
                <a:lnTo>
                  <a:pt x="f8" y="f13"/>
                </a:lnTo>
                <a:lnTo>
                  <a:pt x="f9" y="f13"/>
                </a:lnTo>
                <a:lnTo>
                  <a:pt x="f9" y="f12"/>
                </a:lnTo>
                <a:lnTo>
                  <a:pt x="f2" y="f12"/>
                </a:lnTo>
                <a:lnTo>
                  <a:pt x="f2" y="f11"/>
                </a:lnTo>
                <a:lnTo>
                  <a:pt x="f2" y="f10"/>
                </a:lnTo>
                <a:close/>
              </a:path>
              <a:path w="3972559" h="624840">
                <a:moveTo>
                  <a:pt x="f2" y="f0"/>
                </a:moveTo>
                <a:lnTo>
                  <a:pt x="f4" y="f0"/>
                </a:lnTo>
                <a:lnTo>
                  <a:pt x="f4" y="f14"/>
                </a:lnTo>
                <a:lnTo>
                  <a:pt x="f6" y="f14"/>
                </a:lnTo>
                <a:lnTo>
                  <a:pt x="f6" y="f0"/>
                </a:lnTo>
                <a:lnTo>
                  <a:pt x="f0" y="f0"/>
                </a:lnTo>
                <a:lnTo>
                  <a:pt x="f0" y="f14"/>
                </a:lnTo>
                <a:lnTo>
                  <a:pt x="f0" y="f15"/>
                </a:lnTo>
                <a:lnTo>
                  <a:pt x="f8" y="f15"/>
                </a:lnTo>
                <a:lnTo>
                  <a:pt x="f8" y="f16"/>
                </a:lnTo>
                <a:lnTo>
                  <a:pt x="f9" y="f16"/>
                </a:lnTo>
                <a:lnTo>
                  <a:pt x="f9" y="f15"/>
                </a:lnTo>
                <a:lnTo>
                  <a:pt x="f2" y="f15"/>
                </a:lnTo>
                <a:lnTo>
                  <a:pt x="f2" y="f14"/>
                </a:lnTo>
                <a:lnTo>
                  <a:pt x="f2" y="f0"/>
                </a:lnTo>
                <a:close/>
              </a:path>
            </a:pathLst>
          </a:custGeom>
          <a:solidFill>
            <a:srgbClr val="E0CEBD"/>
          </a:solidFill>
          <a:ln>
            <a:noFill/>
            <a:prstDash val="solid"/>
          </a:ln>
        </p:spPr>
        <p:txBody>
          <a:bodyPr vert="horz" wrap="square" lIns="0" tIns="0" rIns="0" bIns="0" anchor="t" anchorCtr="0" compatLnSpc="0">
            <a:noAutofit/>
          </a:bodyPr>
          <a:lstStyle/>
          <a:p>
            <a:pPr marL="0" marR="0" lvl="0" indent="0" rtl="0" hangingPunct="0">
              <a:lnSpc>
                <a:spcPct val="100000"/>
              </a:lnSpc>
              <a:spcBef>
                <a:spcPts val="0"/>
              </a:spcBef>
              <a:spcAft>
                <a:spcPts val="0"/>
              </a:spcAft>
              <a:buNone/>
              <a:tabLst/>
            </a:pPr>
            <a:endParaRPr lang="en-IN" sz="1800" b="0" i="0" u="none" strike="noStrike" kern="1200">
              <a:ln>
                <a:noFill/>
              </a:ln>
              <a:latin typeface="Arial" pitchFamily="18"/>
              <a:ea typeface="Microsoft YaHei" pitchFamily="2"/>
              <a:cs typeface="Lucida Sans" pitchFamily="2"/>
            </a:endParaRPr>
          </a:p>
        </p:txBody>
      </p:sp>
      <p:sp>
        <p:nvSpPr>
          <p:cNvPr id="52" name="bg object 65"/>
          <p:cNvSpPr/>
          <p:nvPr/>
        </p:nvSpPr>
        <p:spPr>
          <a:xfrm>
            <a:off x="110160" y="8343720"/>
            <a:ext cx="1465920" cy="1942919"/>
          </a:xfrm>
          <a:custGeom>
            <a:avLst/>
            <a:gdLst>
              <a:gd name="f0" fmla="val 0"/>
              <a:gd name="f1" fmla="val 1943100"/>
              <a:gd name="f2" fmla="val 674045"/>
              <a:gd name="f3" fmla="val 1384300"/>
              <a:gd name="f4" fmla="val 660849"/>
              <a:gd name="f5" fmla="val 692537"/>
              <a:gd name="f6" fmla="val 1422400"/>
              <a:gd name="f7" fmla="val 703324"/>
              <a:gd name="f8" fmla="val 737891"/>
              <a:gd name="f9" fmla="val 1460500"/>
              <a:gd name="f10" fmla="val 772497"/>
              <a:gd name="f11" fmla="val 1485900"/>
              <a:gd name="f12" fmla="val 807183"/>
              <a:gd name="f13" fmla="val 1524000"/>
              <a:gd name="f14" fmla="val 841989"/>
              <a:gd name="f15" fmla="val 1549400"/>
              <a:gd name="f16" fmla="val 876955"/>
              <a:gd name="f17" fmla="val 1587500"/>
              <a:gd name="f18" fmla="val 912121"/>
              <a:gd name="f19" fmla="val 1612900"/>
              <a:gd name="f20" fmla="val 1021914"/>
              <a:gd name="f21" fmla="val 1727200"/>
              <a:gd name="f22" fmla="val 1058557"/>
              <a:gd name="f23" fmla="val 1752600"/>
              <a:gd name="f24" fmla="val 1094991"/>
              <a:gd name="f25" fmla="val 1790700"/>
              <a:gd name="f26" fmla="val 1163335"/>
              <a:gd name="f27" fmla="val 1866900"/>
              <a:gd name="f28" fmla="val 1186433"/>
              <a:gd name="f29" fmla="val 1879600"/>
              <a:gd name="f30" fmla="val 1220336"/>
              <a:gd name="f31" fmla="val 1917700"/>
              <a:gd name="f32" fmla="val 1244863"/>
              <a:gd name="f33" fmla="val 1273543"/>
              <a:gd name="f34" fmla="val 1127560"/>
              <a:gd name="f35" fmla="val 1053991"/>
              <a:gd name="f36" fmla="val 1017238"/>
              <a:gd name="f37" fmla="val 1689100"/>
              <a:gd name="f38" fmla="val 941638"/>
              <a:gd name="f39" fmla="val 903838"/>
              <a:gd name="f40" fmla="val 828240"/>
              <a:gd name="f41" fmla="val 1511300"/>
              <a:gd name="f42" fmla="val 790441"/>
              <a:gd name="f43" fmla="val 714844"/>
              <a:gd name="f44" fmla="val 687757"/>
              <a:gd name="f45" fmla="val 1397000"/>
              <a:gd name="f46" fmla="val 27236"/>
              <a:gd name="f47" fmla="val 177800"/>
              <a:gd name="f48" fmla="val 798"/>
              <a:gd name="f49" fmla="val 190500"/>
              <a:gd name="f50" fmla="val 4229"/>
              <a:gd name="f51" fmla="val 203200"/>
              <a:gd name="f52" fmla="val 38351"/>
              <a:gd name="f53" fmla="val 241300"/>
              <a:gd name="f54" fmla="val 50307"/>
              <a:gd name="f55" fmla="val 266700"/>
              <a:gd name="f56" fmla="val 77171"/>
              <a:gd name="f57" fmla="val 304800"/>
              <a:gd name="f58" fmla="val 185666"/>
              <a:gd name="f59" fmla="val 457200"/>
              <a:gd name="f60" fmla="val 229852"/>
              <a:gd name="f61" fmla="val 508000"/>
              <a:gd name="f62" fmla="val 251777"/>
              <a:gd name="f63" fmla="val 546100"/>
              <a:gd name="f64" fmla="val 273499"/>
              <a:gd name="f65" fmla="val 571500"/>
              <a:gd name="f66" fmla="val 384895"/>
              <a:gd name="f67" fmla="val 723900"/>
              <a:gd name="f68" fmla="val 413175"/>
              <a:gd name="f69" fmla="val 762000"/>
              <a:gd name="f70" fmla="val 445382"/>
              <a:gd name="f71" fmla="val 800100"/>
              <a:gd name="f72" fmla="val 510554"/>
              <a:gd name="f73" fmla="val 876300"/>
              <a:gd name="f74" fmla="val 576204"/>
              <a:gd name="f75" fmla="val 965200"/>
              <a:gd name="f76" fmla="val 609008"/>
              <a:gd name="f77" fmla="val 1003300"/>
              <a:gd name="f78" fmla="val 734823"/>
              <a:gd name="f79" fmla="val 1155700"/>
              <a:gd name="f80" fmla="val 766447"/>
              <a:gd name="f81" fmla="val 1206500"/>
              <a:gd name="f82" fmla="val 861722"/>
              <a:gd name="f83" fmla="val 1320800"/>
              <a:gd name="f84" fmla="val 920490"/>
              <a:gd name="f85" fmla="val 950110"/>
              <a:gd name="f86" fmla="val 1447800"/>
              <a:gd name="f87" fmla="val 1009300"/>
              <a:gd name="f88" fmla="val 1067813"/>
              <a:gd name="f89" fmla="val 1600200"/>
              <a:gd name="f90" fmla="val 1096975"/>
              <a:gd name="f91" fmla="val 1651000"/>
              <a:gd name="f92" fmla="val 1155493"/>
              <a:gd name="f93" fmla="val 1216394"/>
              <a:gd name="f94" fmla="val 1816100"/>
              <a:gd name="f95" fmla="val 1247311"/>
              <a:gd name="f96" fmla="val 1854200"/>
              <a:gd name="f97" fmla="val 1277869"/>
              <a:gd name="f98" fmla="val 1905000"/>
              <a:gd name="f99" fmla="val 1308186"/>
              <a:gd name="f100" fmla="val 1335963"/>
              <a:gd name="f101" fmla="val 1307591"/>
              <a:gd name="f102" fmla="val 1252664"/>
              <a:gd name="f103" fmla="val 1828800"/>
              <a:gd name="f104" fmla="val 1223862"/>
              <a:gd name="f105" fmla="val 1136413"/>
              <a:gd name="f106" fmla="val 1676400"/>
              <a:gd name="f107" fmla="val 1107954"/>
              <a:gd name="f108" fmla="val 1625600"/>
              <a:gd name="f109" fmla="val 1079740"/>
              <a:gd name="f110" fmla="val 1051265"/>
              <a:gd name="f111" fmla="val 1022537"/>
              <a:gd name="f112" fmla="val 993565"/>
              <a:gd name="f113" fmla="val 964357"/>
              <a:gd name="f114" fmla="val 905266"/>
              <a:gd name="f115" fmla="val 1346200"/>
              <a:gd name="f116" fmla="val 875400"/>
              <a:gd name="f117" fmla="val 1308100"/>
              <a:gd name="f118" fmla="val 811029"/>
              <a:gd name="f119" fmla="val 1231900"/>
              <a:gd name="f120" fmla="val 778833"/>
              <a:gd name="f121" fmla="val 1181100"/>
              <a:gd name="f122" fmla="val 682148"/>
              <a:gd name="f123" fmla="val 1066800"/>
              <a:gd name="f124" fmla="val 649873"/>
              <a:gd name="f125" fmla="val 1016000"/>
              <a:gd name="f126" fmla="val 552849"/>
              <a:gd name="f127" fmla="val 901700"/>
              <a:gd name="f128" fmla="val 401026"/>
              <a:gd name="f129" fmla="val 711200"/>
              <a:gd name="f130" fmla="val 370984"/>
              <a:gd name="f131" fmla="val 660400"/>
              <a:gd name="f132" fmla="val 311361"/>
              <a:gd name="f133" fmla="val 584200"/>
              <a:gd name="f134" fmla="val 252468"/>
              <a:gd name="f135" fmla="val 223338"/>
              <a:gd name="f136" fmla="val 469900"/>
              <a:gd name="f137" fmla="val 194443"/>
              <a:gd name="f138" fmla="val 419100"/>
              <a:gd name="f139" fmla="val 165800"/>
              <a:gd name="f140" fmla="val 381000"/>
              <a:gd name="f141" fmla="val 137426"/>
              <a:gd name="f142" fmla="val 342900"/>
              <a:gd name="f143" fmla="val 128752"/>
              <a:gd name="f144" fmla="val 330200"/>
              <a:gd name="f145" fmla="val 119876"/>
              <a:gd name="f146" fmla="val 317500"/>
              <a:gd name="f147" fmla="val 112215"/>
              <a:gd name="f148" fmla="val 107189"/>
              <a:gd name="f149" fmla="val 292100"/>
              <a:gd name="f150" fmla="val 156603"/>
              <a:gd name="f151" fmla="val 119358"/>
              <a:gd name="f152" fmla="val 254000"/>
              <a:gd name="f153" fmla="val 82011"/>
              <a:gd name="f154" fmla="val 228600"/>
              <a:gd name="f155" fmla="val 44547"/>
              <a:gd name="f156" fmla="val 32760"/>
              <a:gd name="f157" fmla="val 1465964"/>
              <a:gd name="f158" fmla="val 1438151"/>
              <a:gd name="f159" fmla="val 1443810"/>
              <a:gd name="f160" fmla="val 1464525"/>
              <a:gd name="f161" fmla="val 125817"/>
              <a:gd name="f162" fmla="val 135570"/>
              <a:gd name="f163" fmla="val 146067"/>
              <a:gd name="f164" fmla="val 152355"/>
              <a:gd name="f165" fmla="val 159115"/>
              <a:gd name="f166" fmla="val 172703"/>
              <a:gd name="f167" fmla="val 210684"/>
              <a:gd name="f168" fmla="val 368300"/>
              <a:gd name="f169" fmla="val 285290"/>
              <a:gd name="f170" fmla="val 431800"/>
              <a:gd name="f171" fmla="val 322459"/>
              <a:gd name="f172" fmla="val 360529"/>
              <a:gd name="f173" fmla="val 398607"/>
              <a:gd name="f174" fmla="val 533400"/>
              <a:gd name="f175" fmla="val 627730"/>
              <a:gd name="f176" fmla="val 661579"/>
              <a:gd name="f177" fmla="val 787400"/>
              <a:gd name="f178" fmla="val 762520"/>
              <a:gd name="f179" fmla="val 796024"/>
              <a:gd name="f180" fmla="val 927100"/>
              <a:gd name="f181" fmla="val 963239"/>
              <a:gd name="f182" fmla="val 1117600"/>
              <a:gd name="f183" fmla="val 1027620"/>
              <a:gd name="f184" fmla="val 1221714"/>
              <a:gd name="f185" fmla="val 1409700"/>
              <a:gd name="f186" fmla="val 1251479"/>
              <a:gd name="f187" fmla="val 1281408"/>
              <a:gd name="f188" fmla="val 1473200"/>
              <a:gd name="f189" fmla="val 1341004"/>
              <a:gd name="f190" fmla="val 1370293"/>
              <a:gd name="f191" fmla="val 1398990"/>
              <a:gd name="f192" fmla="val 1426908"/>
              <a:gd name="f193" fmla="val 1663700"/>
              <a:gd name="f194" fmla="val 1432629"/>
              <a:gd name="f195" fmla="val 1465512"/>
              <a:gd name="f196" fmla="val 1462900"/>
              <a:gd name="f197" fmla="val 1456350"/>
              <a:gd name="f198" fmla="val 1448857"/>
              <a:gd name="f199" fmla="val 1638300"/>
              <a:gd name="f200" fmla="val 1440826"/>
              <a:gd name="f201" fmla="val 1432661"/>
              <a:gd name="f202" fmla="val 1404647"/>
              <a:gd name="f203" fmla="val 1562100"/>
              <a:gd name="f204" fmla="val 1359098"/>
              <a:gd name="f205" fmla="val 1316782"/>
              <a:gd name="f206" fmla="val 1309096"/>
              <a:gd name="f207" fmla="val 1292986"/>
              <a:gd name="f208" fmla="val 1258428"/>
              <a:gd name="f209" fmla="val 1120193"/>
              <a:gd name="f210" fmla="val 1257300"/>
              <a:gd name="f211" fmla="val 1057319"/>
              <a:gd name="f212" fmla="val 1025795"/>
              <a:gd name="f213" fmla="val 994583"/>
              <a:gd name="f214" fmla="val 963957"/>
              <a:gd name="f215" fmla="val 1079500"/>
              <a:gd name="f216" fmla="val 897942"/>
              <a:gd name="f217" fmla="val 864965"/>
              <a:gd name="f218" fmla="val 977900"/>
              <a:gd name="f219" fmla="val 766315"/>
              <a:gd name="f220" fmla="val 863600"/>
              <a:gd name="f221" fmla="val 733567"/>
              <a:gd name="f222" fmla="val 838200"/>
              <a:gd name="f223" fmla="val 659462"/>
              <a:gd name="f224" fmla="val 508212"/>
              <a:gd name="f225" fmla="val 609600"/>
              <a:gd name="f226" fmla="val 341900"/>
              <a:gd name="f227" fmla="val 304908"/>
              <a:gd name="f228" fmla="val 267899"/>
              <a:gd name="f229" fmla="val 393700"/>
              <a:gd name="f230" fmla="val 193763"/>
              <a:gd name="f231" fmla="val 284323"/>
              <a:gd name="f232" fmla="val 272780"/>
              <a:gd name="f233" fmla="val 271341"/>
              <a:gd name="f234" fmla="val 12700"/>
              <a:gd name="f235" fmla="val 272736"/>
              <a:gd name="f236" fmla="val 25400"/>
              <a:gd name="f237" fmla="val 274941"/>
              <a:gd name="f238" fmla="val 278226"/>
              <a:gd name="f239" fmla="val 38100"/>
              <a:gd name="f240" fmla="val 282860"/>
              <a:gd name="f241" fmla="val 299712"/>
              <a:gd name="f242" fmla="val 63500"/>
              <a:gd name="f243" fmla="val 333685"/>
              <a:gd name="f244" fmla="val 88900"/>
              <a:gd name="f245" fmla="val 350537"/>
              <a:gd name="f246" fmla="val 114300"/>
              <a:gd name="f247" fmla="val 381543"/>
              <a:gd name="f248" fmla="val 152400"/>
              <a:gd name="f249" fmla="val 412109"/>
              <a:gd name="f250" fmla="val 473040"/>
              <a:gd name="f251" fmla="val 279400"/>
              <a:gd name="f252" fmla="val 503966"/>
              <a:gd name="f253" fmla="val 535571"/>
              <a:gd name="f254" fmla="val 355600"/>
              <a:gd name="f255" fmla="val 560635"/>
              <a:gd name="f256" fmla="val 585969"/>
              <a:gd name="f257" fmla="val 611303"/>
              <a:gd name="f258" fmla="val 636367"/>
              <a:gd name="f259" fmla="val 495300"/>
              <a:gd name="f260" fmla="val 902760"/>
              <a:gd name="f261" fmla="val 934159"/>
              <a:gd name="f262" fmla="val 964853"/>
              <a:gd name="f263" fmla="val 914400"/>
              <a:gd name="f264" fmla="val 994929"/>
              <a:gd name="f265" fmla="val 1024477"/>
              <a:gd name="f266" fmla="val 1053585"/>
              <a:gd name="f267" fmla="val 1041400"/>
              <a:gd name="f268" fmla="val 1082340"/>
              <a:gd name="f269" fmla="val 1092200"/>
              <a:gd name="f270" fmla="val 1110830"/>
              <a:gd name="f271" fmla="val 1130300"/>
              <a:gd name="f272" fmla="val 1135827"/>
              <a:gd name="f273" fmla="val 1168400"/>
              <a:gd name="f274" fmla="val 1161042"/>
              <a:gd name="f275" fmla="val 1219200"/>
              <a:gd name="f276" fmla="val 1211571"/>
              <a:gd name="f277" fmla="val 1295400"/>
              <a:gd name="f278" fmla="val 1236605"/>
              <a:gd name="f279" fmla="val 1333500"/>
              <a:gd name="f280" fmla="val 1261300"/>
              <a:gd name="f281" fmla="val 1371600"/>
              <a:gd name="f282" fmla="val 1292896"/>
              <a:gd name="f283" fmla="val 1323949"/>
              <a:gd name="f284" fmla="val 1324673"/>
              <a:gd name="f285" fmla="val 1321140"/>
              <a:gd name="f286" fmla="val 1293373"/>
              <a:gd name="f287" fmla="val 1265587"/>
              <a:gd name="f288" fmla="val 1237750"/>
              <a:gd name="f289" fmla="val 1209828"/>
              <a:gd name="f290" fmla="val 1244600"/>
              <a:gd name="f291" fmla="val 1181789"/>
              <a:gd name="f292" fmla="val 1153602"/>
              <a:gd name="f293" fmla="val 1125232"/>
              <a:gd name="f294" fmla="val 1095703"/>
              <a:gd name="f295" fmla="val 1066114"/>
              <a:gd name="f296" fmla="val 1028700"/>
              <a:gd name="f297" fmla="val 1036405"/>
              <a:gd name="f298" fmla="val 1006517"/>
              <a:gd name="f299" fmla="val 939800"/>
              <a:gd name="f300" fmla="val 976388"/>
              <a:gd name="f301" fmla="val 945959"/>
              <a:gd name="f302" fmla="val 913104"/>
              <a:gd name="f303" fmla="val 812800"/>
              <a:gd name="f304" fmla="val 880292"/>
              <a:gd name="f305" fmla="val 774700"/>
              <a:gd name="f306" fmla="val 781984"/>
              <a:gd name="f307" fmla="val 647700"/>
              <a:gd name="f308" fmla="val 749219"/>
              <a:gd name="f309" fmla="val 596900"/>
              <a:gd name="f310" fmla="val 650769"/>
              <a:gd name="f311" fmla="val 482600"/>
              <a:gd name="f312" fmla="val 620846"/>
              <a:gd name="f313" fmla="val 531358"/>
              <a:gd name="f314" fmla="val 501955"/>
              <a:gd name="f315" fmla="val 472933"/>
              <a:gd name="f316" fmla="val 442887"/>
              <a:gd name="f317" fmla="val 412367"/>
              <a:gd name="f318" fmla="val 165100"/>
              <a:gd name="f319" fmla="val 381712"/>
              <a:gd name="f320" fmla="val 351257"/>
              <a:gd name="f321" fmla="val 76200"/>
              <a:gd name="f322" fmla="val 335588"/>
              <a:gd name="f323" fmla="val 319851"/>
              <a:gd name="f324" fmla="val 303977"/>
              <a:gd name="f325" fmla="val 287901"/>
              <a:gd name="f326" fmla="val 7831"/>
              <a:gd name="f327" fmla="val 5673"/>
              <a:gd name="f328" fmla="val 12152"/>
            </a:gdLst>
            <a:ahLst/>
            <a:cxnLst>
              <a:cxn ang="3cd4">
                <a:pos x="hc" y="t"/>
              </a:cxn>
              <a:cxn ang="0">
                <a:pos x="r" y="vc"/>
              </a:cxn>
              <a:cxn ang="cd4">
                <a:pos x="hc" y="b"/>
              </a:cxn>
              <a:cxn ang="cd2">
                <a:pos x="l" y="vc"/>
              </a:cxn>
            </a:cxnLst>
            <a:rect l="l" t="t" r="r" b="b"/>
            <a:pathLst>
              <a:path w="1466215" h="1943100">
                <a:moveTo>
                  <a:pt x="f2" y="f3"/>
                </a:moveTo>
                <a:lnTo>
                  <a:pt x="f4" y="f3"/>
                </a:lnTo>
                <a:lnTo>
                  <a:pt x="f5" y="f6"/>
                </a:lnTo>
                <a:lnTo>
                  <a:pt x="f7" y="f6"/>
                </a:lnTo>
                <a:lnTo>
                  <a:pt x="f8" y="f9"/>
                </a:lnTo>
                <a:lnTo>
                  <a:pt x="f10" y="f11"/>
                </a:lnTo>
                <a:lnTo>
                  <a:pt x="f12" y="f13"/>
                </a:lnTo>
                <a:lnTo>
                  <a:pt x="f14" y="f15"/>
                </a:lnTo>
                <a:lnTo>
                  <a:pt x="f16" y="f17"/>
                </a:lnTo>
                <a:lnTo>
                  <a:pt x="f18" y="f19"/>
                </a:lnTo>
                <a:lnTo>
                  <a:pt x="f20" y="f21"/>
                </a:lnTo>
                <a:lnTo>
                  <a:pt x="f22" y="f23"/>
                </a:lnTo>
                <a:lnTo>
                  <a:pt x="f24" y="f25"/>
                </a:lnTo>
                <a:lnTo>
                  <a:pt x="f26" y="f27"/>
                </a:lnTo>
                <a:lnTo>
                  <a:pt x="f28" y="f29"/>
                </a:lnTo>
                <a:lnTo>
                  <a:pt x="f30" y="f31"/>
                </a:lnTo>
                <a:lnTo>
                  <a:pt x="f32" y="f1"/>
                </a:lnTo>
                <a:lnTo>
                  <a:pt x="f33" y="f1"/>
                </a:lnTo>
                <a:lnTo>
                  <a:pt x="f34" y="f25"/>
                </a:lnTo>
                <a:lnTo>
                  <a:pt x="f35" y="f21"/>
                </a:lnTo>
                <a:lnTo>
                  <a:pt x="f36" y="f37"/>
                </a:lnTo>
                <a:lnTo>
                  <a:pt x="f38" y="f19"/>
                </a:lnTo>
                <a:lnTo>
                  <a:pt x="f39" y="f17"/>
                </a:lnTo>
                <a:lnTo>
                  <a:pt x="f40" y="f41"/>
                </a:lnTo>
                <a:lnTo>
                  <a:pt x="f42" y="f11"/>
                </a:lnTo>
                <a:lnTo>
                  <a:pt x="f43" y="f6"/>
                </a:lnTo>
                <a:lnTo>
                  <a:pt x="f44" y="f45"/>
                </a:lnTo>
                <a:lnTo>
                  <a:pt x="f2" y="f3"/>
                </a:lnTo>
                <a:close/>
              </a:path>
              <a:path w="1466215" h="1943100">
                <a:moveTo>
                  <a:pt x="f46" y="f47"/>
                </a:moveTo>
                <a:lnTo>
                  <a:pt x="f0" y="f47"/>
                </a:lnTo>
                <a:lnTo>
                  <a:pt x="f48" y="f49"/>
                </a:lnTo>
                <a:lnTo>
                  <a:pt x="f50" y="f51"/>
                </a:lnTo>
                <a:lnTo>
                  <a:pt x="f52" y="f53"/>
                </a:lnTo>
                <a:lnTo>
                  <a:pt x="f54" y="f55"/>
                </a:lnTo>
                <a:lnTo>
                  <a:pt x="f56" y="f57"/>
                </a:lnTo>
                <a:lnTo>
                  <a:pt x="f58" y="f59"/>
                </a:lnTo>
                <a:lnTo>
                  <a:pt x="f60" y="f61"/>
                </a:lnTo>
                <a:lnTo>
                  <a:pt x="f62" y="f63"/>
                </a:lnTo>
                <a:lnTo>
                  <a:pt x="f64" y="f65"/>
                </a:lnTo>
                <a:lnTo>
                  <a:pt x="f66" y="f67"/>
                </a:lnTo>
                <a:lnTo>
                  <a:pt x="f68" y="f69"/>
                </a:lnTo>
                <a:lnTo>
                  <a:pt x="f70" y="f71"/>
                </a:lnTo>
                <a:lnTo>
                  <a:pt x="f72" y="f73"/>
                </a:lnTo>
                <a:lnTo>
                  <a:pt x="f74" y="f75"/>
                </a:lnTo>
                <a:lnTo>
                  <a:pt x="f76" y="f77"/>
                </a:lnTo>
                <a:lnTo>
                  <a:pt x="f78" y="f79"/>
                </a:lnTo>
                <a:lnTo>
                  <a:pt x="f80" y="f81"/>
                </a:lnTo>
                <a:lnTo>
                  <a:pt x="f82" y="f83"/>
                </a:lnTo>
                <a:lnTo>
                  <a:pt x="f84" y="f45"/>
                </a:lnTo>
                <a:lnTo>
                  <a:pt x="f85" y="f86"/>
                </a:lnTo>
                <a:lnTo>
                  <a:pt x="f87" y="f13"/>
                </a:lnTo>
                <a:lnTo>
                  <a:pt x="f88" y="f89"/>
                </a:lnTo>
                <a:lnTo>
                  <a:pt x="f90" y="f91"/>
                </a:lnTo>
                <a:lnTo>
                  <a:pt x="f92" y="f21"/>
                </a:lnTo>
                <a:lnTo>
                  <a:pt x="f93" y="f94"/>
                </a:lnTo>
                <a:lnTo>
                  <a:pt x="f95" y="f96"/>
                </a:lnTo>
                <a:lnTo>
                  <a:pt x="f97" y="f98"/>
                </a:lnTo>
                <a:lnTo>
                  <a:pt x="f99" y="f1"/>
                </a:lnTo>
                <a:lnTo>
                  <a:pt x="f100" y="f1"/>
                </a:lnTo>
                <a:lnTo>
                  <a:pt x="f101" y="f98"/>
                </a:lnTo>
                <a:lnTo>
                  <a:pt x="f102" y="f103"/>
                </a:lnTo>
                <a:lnTo>
                  <a:pt x="f104" y="f25"/>
                </a:lnTo>
                <a:lnTo>
                  <a:pt x="f105" y="f106"/>
                </a:lnTo>
                <a:lnTo>
                  <a:pt x="f107" y="f108"/>
                </a:lnTo>
                <a:lnTo>
                  <a:pt x="f109" y="f17"/>
                </a:lnTo>
                <a:lnTo>
                  <a:pt x="f110" y="f15"/>
                </a:lnTo>
                <a:lnTo>
                  <a:pt x="f111" y="f41"/>
                </a:lnTo>
                <a:lnTo>
                  <a:pt x="f112" y="f9"/>
                </a:lnTo>
                <a:lnTo>
                  <a:pt x="f113" y="f6"/>
                </a:lnTo>
                <a:lnTo>
                  <a:pt x="f114" y="f115"/>
                </a:lnTo>
                <a:lnTo>
                  <a:pt x="f116" y="f117"/>
                </a:lnTo>
                <a:lnTo>
                  <a:pt x="f118" y="f119"/>
                </a:lnTo>
                <a:lnTo>
                  <a:pt x="f120" y="f121"/>
                </a:lnTo>
                <a:lnTo>
                  <a:pt x="f122" y="f123"/>
                </a:lnTo>
                <a:lnTo>
                  <a:pt x="f124" y="f125"/>
                </a:lnTo>
                <a:lnTo>
                  <a:pt x="f126" y="f127"/>
                </a:lnTo>
                <a:lnTo>
                  <a:pt x="f128" y="f129"/>
                </a:lnTo>
                <a:lnTo>
                  <a:pt x="f130" y="f131"/>
                </a:lnTo>
                <a:lnTo>
                  <a:pt x="f132" y="f133"/>
                </a:lnTo>
                <a:lnTo>
                  <a:pt x="f134" y="f61"/>
                </a:lnTo>
                <a:lnTo>
                  <a:pt x="f135" y="f136"/>
                </a:lnTo>
                <a:lnTo>
                  <a:pt x="f137" y="f138"/>
                </a:lnTo>
                <a:lnTo>
                  <a:pt x="f139" y="f140"/>
                </a:lnTo>
                <a:lnTo>
                  <a:pt x="f141" y="f142"/>
                </a:lnTo>
                <a:lnTo>
                  <a:pt x="f143" y="f144"/>
                </a:lnTo>
                <a:lnTo>
                  <a:pt x="f145" y="f146"/>
                </a:lnTo>
                <a:lnTo>
                  <a:pt x="f147" y="f57"/>
                </a:lnTo>
                <a:lnTo>
                  <a:pt x="f148" y="f149"/>
                </a:lnTo>
                <a:lnTo>
                  <a:pt x="f150" y="f149"/>
                </a:lnTo>
                <a:lnTo>
                  <a:pt x="f151" y="f152"/>
                </a:lnTo>
                <a:lnTo>
                  <a:pt x="f153" y="f154"/>
                </a:lnTo>
                <a:lnTo>
                  <a:pt x="f155" y="f49"/>
                </a:lnTo>
                <a:lnTo>
                  <a:pt x="f156" y="f49"/>
                </a:lnTo>
                <a:lnTo>
                  <a:pt x="f46" y="f47"/>
                </a:lnTo>
                <a:close/>
              </a:path>
              <a:path w="1466215" h="1943100">
                <a:moveTo>
                  <a:pt x="f157" y="f106"/>
                </a:moveTo>
                <a:lnTo>
                  <a:pt x="f158" y="f106"/>
                </a:lnTo>
                <a:lnTo>
                  <a:pt x="f159" y="f37"/>
                </a:lnTo>
                <a:lnTo>
                  <a:pt x="f160" y="f37"/>
                </a:lnTo>
                <a:lnTo>
                  <a:pt x="f157" y="f106"/>
                </a:lnTo>
                <a:close/>
              </a:path>
              <a:path w="1466215" h="1943100">
                <a:moveTo>
                  <a:pt x="f150" y="f149"/>
                </a:moveTo>
                <a:lnTo>
                  <a:pt x="f161" y="f149"/>
                </a:lnTo>
                <a:lnTo>
                  <a:pt x="f162" y="f57"/>
                </a:lnTo>
                <a:lnTo>
                  <a:pt x="f163" y="f146"/>
                </a:lnTo>
                <a:lnTo>
                  <a:pt x="f164" y="f146"/>
                </a:lnTo>
                <a:lnTo>
                  <a:pt x="f165" y="f144"/>
                </a:lnTo>
                <a:lnTo>
                  <a:pt x="f166" y="f142"/>
                </a:lnTo>
                <a:lnTo>
                  <a:pt x="f167" y="f168"/>
                </a:lnTo>
                <a:lnTo>
                  <a:pt x="f169" y="f170"/>
                </a:lnTo>
                <a:lnTo>
                  <a:pt x="f171" y="f136"/>
                </a:lnTo>
                <a:lnTo>
                  <a:pt x="f172" y="f61"/>
                </a:lnTo>
                <a:lnTo>
                  <a:pt x="f173" y="f174"/>
                </a:lnTo>
                <a:lnTo>
                  <a:pt x="f175" y="f69"/>
                </a:lnTo>
                <a:lnTo>
                  <a:pt x="f176" y="f177"/>
                </a:lnTo>
                <a:lnTo>
                  <a:pt x="f178" y="f127"/>
                </a:lnTo>
                <a:lnTo>
                  <a:pt x="f179" y="f180"/>
                </a:lnTo>
                <a:lnTo>
                  <a:pt x="f181" y="f182"/>
                </a:lnTo>
                <a:lnTo>
                  <a:pt x="f183" y="f121"/>
                </a:lnTo>
                <a:lnTo>
                  <a:pt x="f184" y="f185"/>
                </a:lnTo>
                <a:lnTo>
                  <a:pt x="f186" y="f86"/>
                </a:lnTo>
                <a:lnTo>
                  <a:pt x="f187" y="f188"/>
                </a:lnTo>
                <a:lnTo>
                  <a:pt x="f189" y="f15"/>
                </a:lnTo>
                <a:lnTo>
                  <a:pt x="f190" y="f17"/>
                </a:lnTo>
                <a:lnTo>
                  <a:pt x="f191" y="f108"/>
                </a:lnTo>
                <a:lnTo>
                  <a:pt x="f192" y="f193"/>
                </a:lnTo>
                <a:lnTo>
                  <a:pt x="f194" y="f106"/>
                </a:lnTo>
                <a:lnTo>
                  <a:pt x="f195" y="f106"/>
                </a:lnTo>
                <a:lnTo>
                  <a:pt x="f196" y="f193"/>
                </a:lnTo>
                <a:lnTo>
                  <a:pt x="f197" y="f91"/>
                </a:lnTo>
                <a:lnTo>
                  <a:pt x="f198" y="f199"/>
                </a:lnTo>
                <a:lnTo>
                  <a:pt x="f200" y="f108"/>
                </a:lnTo>
                <a:lnTo>
                  <a:pt x="f201" y="f89"/>
                </a:lnTo>
                <a:lnTo>
                  <a:pt x="f202" y="f203"/>
                </a:lnTo>
                <a:lnTo>
                  <a:pt x="f204" y="f11"/>
                </a:lnTo>
                <a:lnTo>
                  <a:pt x="f205" y="f11"/>
                </a:lnTo>
                <a:lnTo>
                  <a:pt x="f206" y="f188"/>
                </a:lnTo>
                <a:lnTo>
                  <a:pt x="f207" y="f9"/>
                </a:lnTo>
                <a:lnTo>
                  <a:pt x="f208" y="f185"/>
                </a:lnTo>
                <a:lnTo>
                  <a:pt x="f209" y="f210"/>
                </a:lnTo>
                <a:lnTo>
                  <a:pt x="f211" y="f121"/>
                </a:lnTo>
                <a:lnTo>
                  <a:pt x="f212" y="f79"/>
                </a:lnTo>
                <a:lnTo>
                  <a:pt x="f213" y="f182"/>
                </a:lnTo>
                <a:lnTo>
                  <a:pt x="f214" y="f215"/>
                </a:lnTo>
                <a:lnTo>
                  <a:pt x="f216" y="f77"/>
                </a:lnTo>
                <a:lnTo>
                  <a:pt x="f217" y="f218"/>
                </a:lnTo>
                <a:lnTo>
                  <a:pt x="f219" y="f220"/>
                </a:lnTo>
                <a:lnTo>
                  <a:pt x="f221" y="f222"/>
                </a:lnTo>
                <a:lnTo>
                  <a:pt x="f223" y="f69"/>
                </a:lnTo>
                <a:lnTo>
                  <a:pt x="f224" y="f225"/>
                </a:lnTo>
                <a:lnTo>
                  <a:pt x="f226" y="f59"/>
                </a:lnTo>
                <a:lnTo>
                  <a:pt x="f227" y="f138"/>
                </a:lnTo>
                <a:lnTo>
                  <a:pt x="f228" y="f229"/>
                </a:lnTo>
                <a:lnTo>
                  <a:pt x="f230" y="f146"/>
                </a:lnTo>
                <a:lnTo>
                  <a:pt x="f150" y="f149"/>
                </a:lnTo>
                <a:close/>
              </a:path>
              <a:path w="1466215" h="1943100">
                <a:moveTo>
                  <a:pt x="f231" y="f0"/>
                </a:moveTo>
                <a:lnTo>
                  <a:pt x="f232" y="f0"/>
                </a:lnTo>
                <a:lnTo>
                  <a:pt x="f233" y="f234"/>
                </a:lnTo>
                <a:lnTo>
                  <a:pt x="f235" y="f236"/>
                </a:lnTo>
                <a:lnTo>
                  <a:pt x="f237" y="f236"/>
                </a:lnTo>
                <a:lnTo>
                  <a:pt x="f238" y="f239"/>
                </a:lnTo>
                <a:lnTo>
                  <a:pt x="f240" y="f239"/>
                </a:lnTo>
                <a:lnTo>
                  <a:pt x="f241" y="f242"/>
                </a:lnTo>
                <a:lnTo>
                  <a:pt x="f243" y="f244"/>
                </a:lnTo>
                <a:lnTo>
                  <a:pt x="f245" y="f246"/>
                </a:lnTo>
                <a:lnTo>
                  <a:pt x="f247" y="f248"/>
                </a:lnTo>
                <a:lnTo>
                  <a:pt x="f249" y="f49"/>
                </a:lnTo>
                <a:lnTo>
                  <a:pt x="f250" y="f251"/>
                </a:lnTo>
                <a:lnTo>
                  <a:pt x="f252" y="f146"/>
                </a:lnTo>
                <a:lnTo>
                  <a:pt x="f253" y="f254"/>
                </a:lnTo>
                <a:lnTo>
                  <a:pt x="f255" y="f229"/>
                </a:lnTo>
                <a:lnTo>
                  <a:pt x="f256" y="f170"/>
                </a:lnTo>
                <a:lnTo>
                  <a:pt x="f257" y="f59"/>
                </a:lnTo>
                <a:lnTo>
                  <a:pt x="f258" y="f259"/>
                </a:lnTo>
                <a:lnTo>
                  <a:pt x="f260" y="f222"/>
                </a:lnTo>
                <a:lnTo>
                  <a:pt x="f261" y="f73"/>
                </a:lnTo>
                <a:lnTo>
                  <a:pt x="f262" y="f263"/>
                </a:lnTo>
                <a:lnTo>
                  <a:pt x="f264" y="f75"/>
                </a:lnTo>
                <a:lnTo>
                  <a:pt x="f265" y="f77"/>
                </a:lnTo>
                <a:lnTo>
                  <a:pt x="f266" y="f267"/>
                </a:lnTo>
                <a:lnTo>
                  <a:pt x="f268" y="f269"/>
                </a:lnTo>
                <a:lnTo>
                  <a:pt x="f270" y="f271"/>
                </a:lnTo>
                <a:lnTo>
                  <a:pt x="f272" y="f273"/>
                </a:lnTo>
                <a:lnTo>
                  <a:pt x="f274" y="f275"/>
                </a:lnTo>
                <a:lnTo>
                  <a:pt x="f276" y="f277"/>
                </a:lnTo>
                <a:lnTo>
                  <a:pt x="f278" y="f279"/>
                </a:lnTo>
                <a:lnTo>
                  <a:pt x="f280" y="f281"/>
                </a:lnTo>
                <a:lnTo>
                  <a:pt x="f282" y="f6"/>
                </a:lnTo>
                <a:lnTo>
                  <a:pt x="f283" y="f188"/>
                </a:lnTo>
                <a:lnTo>
                  <a:pt x="f284" y="f11"/>
                </a:lnTo>
                <a:lnTo>
                  <a:pt x="f204" y="f11"/>
                </a:lnTo>
                <a:lnTo>
                  <a:pt x="f285" y="f6"/>
                </a:lnTo>
                <a:lnTo>
                  <a:pt x="f286" y="f3"/>
                </a:lnTo>
                <a:lnTo>
                  <a:pt x="f287" y="f279"/>
                </a:lnTo>
                <a:lnTo>
                  <a:pt x="f288" y="f277"/>
                </a:lnTo>
                <a:lnTo>
                  <a:pt x="f289" y="f290"/>
                </a:lnTo>
                <a:lnTo>
                  <a:pt x="f291" y="f81"/>
                </a:lnTo>
                <a:lnTo>
                  <a:pt x="f292" y="f79"/>
                </a:lnTo>
                <a:lnTo>
                  <a:pt x="f293" y="f182"/>
                </a:lnTo>
                <a:lnTo>
                  <a:pt x="f294" y="f123"/>
                </a:lnTo>
                <a:lnTo>
                  <a:pt x="f295" y="f296"/>
                </a:lnTo>
                <a:lnTo>
                  <a:pt x="f297" y="f218"/>
                </a:lnTo>
                <a:lnTo>
                  <a:pt x="f298" y="f299"/>
                </a:lnTo>
                <a:lnTo>
                  <a:pt x="f300" y="f127"/>
                </a:lnTo>
                <a:lnTo>
                  <a:pt x="f301" y="f220"/>
                </a:lnTo>
                <a:lnTo>
                  <a:pt x="f302" y="f303"/>
                </a:lnTo>
                <a:lnTo>
                  <a:pt x="f304" y="f305"/>
                </a:lnTo>
                <a:lnTo>
                  <a:pt x="f306" y="f307"/>
                </a:lnTo>
                <a:lnTo>
                  <a:pt x="f308" y="f309"/>
                </a:lnTo>
                <a:lnTo>
                  <a:pt x="f310" y="f311"/>
                </a:lnTo>
                <a:lnTo>
                  <a:pt x="f312" y="f170"/>
                </a:lnTo>
                <a:lnTo>
                  <a:pt x="f313" y="f146"/>
                </a:lnTo>
                <a:lnTo>
                  <a:pt x="f314" y="f251"/>
                </a:lnTo>
                <a:lnTo>
                  <a:pt x="f315" y="f53"/>
                </a:lnTo>
                <a:lnTo>
                  <a:pt x="f316" y="f51"/>
                </a:lnTo>
                <a:lnTo>
                  <a:pt x="f317" y="f318"/>
                </a:lnTo>
                <a:lnTo>
                  <a:pt x="f319" y="f246"/>
                </a:lnTo>
                <a:lnTo>
                  <a:pt x="f320" y="f321"/>
                </a:lnTo>
                <a:lnTo>
                  <a:pt x="f322" y="f242"/>
                </a:lnTo>
                <a:lnTo>
                  <a:pt x="f323" y="f239"/>
                </a:lnTo>
                <a:lnTo>
                  <a:pt x="f324" y="f236"/>
                </a:lnTo>
                <a:lnTo>
                  <a:pt x="f325" y="f234"/>
                </a:lnTo>
                <a:lnTo>
                  <a:pt x="f231" y="f0"/>
                </a:lnTo>
                <a:close/>
              </a:path>
              <a:path w="1466215" h="1943100">
                <a:moveTo>
                  <a:pt x="f326" y="f318"/>
                </a:moveTo>
                <a:lnTo>
                  <a:pt x="f327" y="f318"/>
                </a:lnTo>
                <a:lnTo>
                  <a:pt x="f327" y="f47"/>
                </a:lnTo>
                <a:lnTo>
                  <a:pt x="f328" y="f47"/>
                </a:lnTo>
                <a:lnTo>
                  <a:pt x="f326" y="f318"/>
                </a:lnTo>
                <a:close/>
              </a:path>
            </a:pathLst>
          </a:custGeom>
          <a:solidFill>
            <a:srgbClr val="798AC5"/>
          </a:solidFill>
          <a:ln>
            <a:noFill/>
            <a:prstDash val="solid"/>
          </a:ln>
        </p:spPr>
        <p:txBody>
          <a:bodyPr vert="horz" wrap="square" lIns="0" tIns="0" rIns="0" bIns="0" anchor="t" anchorCtr="0" compatLnSpc="0">
            <a:noAutofit/>
          </a:bodyPr>
          <a:lstStyle/>
          <a:p>
            <a:pPr marL="0" marR="0" lvl="0" indent="0" rtl="0" hangingPunct="0">
              <a:lnSpc>
                <a:spcPct val="100000"/>
              </a:lnSpc>
              <a:spcBef>
                <a:spcPts val="0"/>
              </a:spcBef>
              <a:spcAft>
                <a:spcPts val="0"/>
              </a:spcAft>
              <a:buNone/>
              <a:tabLst/>
            </a:pPr>
            <a:endParaRPr lang="en-IN" sz="1800" b="0" i="0" u="none" strike="noStrike" kern="1200">
              <a:ln>
                <a:noFill/>
              </a:ln>
              <a:latin typeface="Arial" pitchFamily="18"/>
              <a:ea typeface="Microsoft YaHei" pitchFamily="2"/>
              <a:cs typeface="Lucida Sans" pitchFamily="2"/>
            </a:endParaRPr>
          </a:p>
        </p:txBody>
      </p:sp>
      <p:pic>
        <p:nvPicPr>
          <p:cNvPr id="53" name="bg object 66"/>
          <p:cNvPicPr>
            <a:picLocks noChangeAspect="1"/>
          </p:cNvPicPr>
          <p:nvPr/>
        </p:nvPicPr>
        <p:blipFill>
          <a:blip r:embed="rId17">
            <a:lum bright="-50000"/>
            <a:alphaModFix/>
          </a:blip>
          <a:srcRect/>
          <a:stretch>
            <a:fillRect/>
          </a:stretch>
        </p:blipFill>
        <p:spPr>
          <a:xfrm>
            <a:off x="0" y="413280"/>
            <a:ext cx="1689479" cy="1540440"/>
          </a:xfrm>
          <a:prstGeom prst="rect">
            <a:avLst/>
          </a:prstGeom>
          <a:noFill/>
          <a:ln>
            <a:noFill/>
          </a:ln>
        </p:spPr>
      </p:pic>
      <p:sp>
        <p:nvSpPr>
          <p:cNvPr id="54" name="bg object 67"/>
          <p:cNvSpPr/>
          <p:nvPr/>
        </p:nvSpPr>
        <p:spPr>
          <a:xfrm>
            <a:off x="16946640" y="1080"/>
            <a:ext cx="790200" cy="977400"/>
          </a:xfrm>
          <a:custGeom>
            <a:avLst/>
            <a:gdLst>
              <a:gd name="f0" fmla="val 0"/>
              <a:gd name="f1" fmla="val 790575"/>
              <a:gd name="f2" fmla="val 977900"/>
              <a:gd name="f3" fmla="val 47498"/>
              <a:gd name="f4" fmla="val 162560"/>
              <a:gd name="f5" fmla="val 35306"/>
              <a:gd name="f6" fmla="val 33147"/>
              <a:gd name="f7" fmla="val 165100"/>
              <a:gd name="f8" fmla="val 29591"/>
              <a:gd name="f9" fmla="val 168910"/>
              <a:gd name="f10" fmla="val 51863"/>
              <a:gd name="f11" fmla="val 220980"/>
              <a:gd name="f12" fmla="val 100032"/>
              <a:gd name="f13" fmla="val 304800"/>
              <a:gd name="f14" fmla="val 122332"/>
              <a:gd name="f15" fmla="val 345440"/>
              <a:gd name="f16" fmla="val 142871"/>
              <a:gd name="f17" fmla="val 387350"/>
              <a:gd name="f18" fmla="val 161290"/>
              <a:gd name="f19" fmla="val 427990"/>
              <a:gd name="f20" fmla="val 171323"/>
              <a:gd name="f21" fmla="val 473710"/>
              <a:gd name="f22" fmla="val 172847"/>
              <a:gd name="f23" fmla="val 481330"/>
              <a:gd name="f24" fmla="val 168529"/>
              <a:gd name="f25" fmla="val 486410"/>
              <a:gd name="f26" fmla="val 151257"/>
              <a:gd name="f27" fmla="val 129543"/>
              <a:gd name="f28" fmla="val 488950"/>
              <a:gd name="f29" fmla="val 66929"/>
              <a:gd name="f30" fmla="val 502920"/>
              <a:gd name="f31" fmla="val 27174"/>
              <a:gd name="f32" fmla="val 518160"/>
              <a:gd name="f33" fmla="val 7874"/>
              <a:gd name="f34" fmla="val 530860"/>
              <a:gd name="f35" fmla="val 4318"/>
              <a:gd name="f36" fmla="val 534670"/>
              <a:gd name="f37" fmla="val 539750"/>
              <a:gd name="f38" fmla="val 2159"/>
              <a:gd name="f39" fmla="val 547370"/>
              <a:gd name="f40" fmla="val 552450"/>
              <a:gd name="f41" fmla="val 11557"/>
              <a:gd name="f42" fmla="val 554990"/>
              <a:gd name="f43" fmla="val 14478"/>
              <a:gd name="f44" fmla="val 557530"/>
              <a:gd name="f45" fmla="val 17272"/>
              <a:gd name="f46" fmla="val 53848"/>
              <a:gd name="f47" fmla="val 565150"/>
              <a:gd name="f48" fmla="val 71564"/>
              <a:gd name="f49" fmla="val 570230"/>
              <a:gd name="f50" fmla="val 89281"/>
              <a:gd name="f51" fmla="val 574040"/>
              <a:gd name="f52" fmla="val 111571"/>
              <a:gd name="f53" fmla="val 577850"/>
              <a:gd name="f54" fmla="val 133969"/>
              <a:gd name="f55" fmla="val 580390"/>
              <a:gd name="f56" fmla="val 156342"/>
              <a:gd name="f57" fmla="val 581660"/>
              <a:gd name="f58" fmla="val 206629"/>
              <a:gd name="f59" fmla="val 214630"/>
              <a:gd name="f60" fmla="val 584200"/>
              <a:gd name="f61" fmla="val 218186"/>
              <a:gd name="f62" fmla="val 585470"/>
              <a:gd name="f63" fmla="val 223266"/>
              <a:gd name="f64" fmla="val 591820"/>
              <a:gd name="f65" fmla="val 221742"/>
              <a:gd name="f66" fmla="val 594360"/>
              <a:gd name="f67" fmla="val 216374"/>
              <a:gd name="f68" fmla="val 612140"/>
              <a:gd name="f69" fmla="val 210899"/>
              <a:gd name="f70" fmla="val 628650"/>
              <a:gd name="f71" fmla="val 205257"/>
              <a:gd name="f72" fmla="val 645160"/>
              <a:gd name="f73" fmla="val 199390"/>
              <a:gd name="f74" fmla="val 661670"/>
              <a:gd name="f75" fmla="val 186225"/>
              <a:gd name="f76" fmla="val 704850"/>
              <a:gd name="f77" fmla="val 173704"/>
              <a:gd name="f78" fmla="val 748030"/>
              <a:gd name="f79" fmla="val 161992"/>
              <a:gd name="f80" fmla="val 791210"/>
              <a:gd name="f81" fmla="val 835660"/>
              <a:gd name="f82" fmla="val 147911"/>
              <a:gd name="f83" fmla="val 850900"/>
              <a:gd name="f84" fmla="val 144494"/>
              <a:gd name="f85" fmla="val 866140"/>
              <a:gd name="f86" fmla="val 141220"/>
              <a:gd name="f87" fmla="val 881380"/>
              <a:gd name="f88" fmla="val 138303"/>
              <a:gd name="f89" fmla="val 896620"/>
              <a:gd name="f90" fmla="val 134973"/>
              <a:gd name="f91" fmla="val 913130"/>
              <a:gd name="f92" fmla="val 132334"/>
              <a:gd name="f93" fmla="val 929640"/>
              <a:gd name="f94" fmla="val 129980"/>
              <a:gd name="f95" fmla="val 946150"/>
              <a:gd name="f96" fmla="val 127508"/>
              <a:gd name="f97" fmla="val 962660"/>
              <a:gd name="f98" fmla="val 966470"/>
              <a:gd name="f99" fmla="val 128905"/>
              <a:gd name="f100" fmla="val 969010"/>
              <a:gd name="f101" fmla="val 129667"/>
              <a:gd name="f102" fmla="val 971550"/>
              <a:gd name="f103" fmla="val 131064"/>
              <a:gd name="f104" fmla="val 975360"/>
              <a:gd name="f105" fmla="val 134620"/>
              <a:gd name="f106" fmla="val 976630"/>
              <a:gd name="f107" fmla="val 136779"/>
              <a:gd name="f108" fmla="val 146939"/>
              <a:gd name="f109" fmla="val 153416"/>
              <a:gd name="f110" fmla="val 154813"/>
              <a:gd name="f111" fmla="val 974090"/>
              <a:gd name="f112" fmla="val 163857"/>
              <a:gd name="f113" fmla="val 965200"/>
              <a:gd name="f114" fmla="val 181709"/>
              <a:gd name="f115" fmla="val 947420"/>
              <a:gd name="f116" fmla="val 190754"/>
              <a:gd name="f117" fmla="val 938530"/>
              <a:gd name="f118" fmla="val 198098"/>
              <a:gd name="f119" fmla="val 930910"/>
              <a:gd name="f120" fmla="val 165608"/>
              <a:gd name="f121" fmla="val 158369"/>
              <a:gd name="f122" fmla="val 927100"/>
              <a:gd name="f123" fmla="val 922020"/>
              <a:gd name="f124" fmla="val 159893"/>
              <a:gd name="f125" fmla="val 918210"/>
              <a:gd name="f126" fmla="val 161071"/>
              <a:gd name="f127" fmla="val 908050"/>
              <a:gd name="f128" fmla="val 162464"/>
              <a:gd name="f129" fmla="val 164000"/>
              <a:gd name="f130" fmla="val 886460"/>
              <a:gd name="f131" fmla="val 875030"/>
              <a:gd name="f132" fmla="val 173513"/>
              <a:gd name="f133" fmla="val 825500"/>
              <a:gd name="f134" fmla="val 183419"/>
              <a:gd name="f135" fmla="val 775970"/>
              <a:gd name="f136" fmla="val 195754"/>
              <a:gd name="f137" fmla="val 726440"/>
              <a:gd name="f138" fmla="val 210947"/>
              <a:gd name="f139" fmla="val 678180"/>
              <a:gd name="f140" fmla="val 213106"/>
              <a:gd name="f141" fmla="val 673100"/>
              <a:gd name="f142" fmla="val 666750"/>
              <a:gd name="f143" fmla="val 216027"/>
              <a:gd name="f144" fmla="val 222380"/>
              <a:gd name="f145" fmla="val 641350"/>
              <a:gd name="f146" fmla="val 231140"/>
              <a:gd name="f147" fmla="val 621030"/>
              <a:gd name="f148" fmla="val 243137"/>
              <a:gd name="f149" fmla="val 601980"/>
              <a:gd name="f150" fmla="val 259207"/>
              <a:gd name="f151" fmla="val 262659"/>
              <a:gd name="f152" fmla="val 579120"/>
              <a:gd name="f153" fmla="val 262445"/>
              <a:gd name="f154" fmla="val 258992"/>
              <a:gd name="f155" fmla="val 568960"/>
              <a:gd name="f156" fmla="val 252730"/>
              <a:gd name="f157" fmla="val 566420"/>
              <a:gd name="f158" fmla="val 248412"/>
              <a:gd name="f159" fmla="val 243332"/>
              <a:gd name="f160" fmla="val 562610"/>
              <a:gd name="f161" fmla="val 238379"/>
              <a:gd name="f162" fmla="val 227143"/>
              <a:gd name="f163" fmla="val 561340"/>
              <a:gd name="f164" fmla="val 204910"/>
              <a:gd name="f165" fmla="val 560070"/>
              <a:gd name="f166" fmla="val 158950"/>
              <a:gd name="f167" fmla="val 108712"/>
              <a:gd name="f168" fmla="val 556260"/>
              <a:gd name="f169" fmla="val 94313"/>
              <a:gd name="f170" fmla="val 80391"/>
              <a:gd name="f171" fmla="val 551180"/>
              <a:gd name="f172" fmla="val 67135"/>
              <a:gd name="f173" fmla="val 546100"/>
              <a:gd name="f174" fmla="val 54737"/>
              <a:gd name="f175" fmla="val 58293"/>
              <a:gd name="f176" fmla="val 63373"/>
              <a:gd name="f177" fmla="val 529590"/>
              <a:gd name="f178" fmla="val 82421"/>
              <a:gd name="f179" fmla="val 521970"/>
              <a:gd name="f180" fmla="val 102028"/>
              <a:gd name="f181" fmla="val 514350"/>
              <a:gd name="f182" fmla="val 122469"/>
              <a:gd name="f183" fmla="val 509270"/>
              <a:gd name="f184" fmla="val 144018"/>
              <a:gd name="f185" fmla="val 508000"/>
              <a:gd name="f186" fmla="val 179959"/>
              <a:gd name="f187" fmla="val 506730"/>
              <a:gd name="f188" fmla="val 192708"/>
              <a:gd name="f189" fmla="val 505460"/>
              <a:gd name="f190" fmla="val 200802"/>
              <a:gd name="f191" fmla="val 500380"/>
              <a:gd name="f192" fmla="val 204444"/>
              <a:gd name="f193" fmla="val 492760"/>
              <a:gd name="f194" fmla="val 203835"/>
              <a:gd name="f195" fmla="val 196984"/>
              <a:gd name="f196" fmla="val 452120"/>
              <a:gd name="f197" fmla="val 187515"/>
              <a:gd name="f198" fmla="val 425450"/>
              <a:gd name="f199" fmla="val 175760"/>
              <a:gd name="f200" fmla="val 397510"/>
              <a:gd name="f201" fmla="val 162052"/>
              <a:gd name="f202" fmla="val 370840"/>
              <a:gd name="f203" fmla="val 151145"/>
              <a:gd name="f204" fmla="val 349250"/>
              <a:gd name="f205" fmla="val 139858"/>
              <a:gd name="f206" fmla="val 327660"/>
              <a:gd name="f207" fmla="val 127762"/>
              <a:gd name="f208" fmla="val 306070"/>
              <a:gd name="f209" fmla="val 114427"/>
              <a:gd name="f210" fmla="val 284480"/>
              <a:gd name="f211" fmla="val 110871"/>
              <a:gd name="f212" fmla="val 278130"/>
              <a:gd name="f213" fmla="val 271780"/>
              <a:gd name="f214" fmla="val 107315"/>
              <a:gd name="f215" fmla="val 265430"/>
              <a:gd name="f216" fmla="val 262890"/>
              <a:gd name="f217" fmla="val 147231"/>
              <a:gd name="f218" fmla="val 133223"/>
              <a:gd name="f219" fmla="val 248920"/>
              <a:gd name="f220" fmla="val 115770"/>
              <a:gd name="f221" fmla="val 98853"/>
              <a:gd name="f222" fmla="val 212090"/>
              <a:gd name="f223" fmla="val 65532"/>
              <a:gd name="f224" fmla="val 176530"/>
              <a:gd name="f225" fmla="val 60452"/>
              <a:gd name="f226" fmla="val 170180"/>
              <a:gd name="f227" fmla="val 56134"/>
              <a:gd name="f228" fmla="val 469267"/>
              <a:gd name="f229" fmla="val 619760"/>
              <a:gd name="f230" fmla="val 430530"/>
              <a:gd name="f231" fmla="val 432689"/>
              <a:gd name="f232" fmla="val 434213"/>
              <a:gd name="f233" fmla="val 443325"/>
              <a:gd name="f234" fmla="val 629920"/>
              <a:gd name="f235" fmla="val 452247"/>
              <a:gd name="f236" fmla="val 638810"/>
              <a:gd name="f237" fmla="val 460787"/>
              <a:gd name="f238" fmla="val 647700"/>
              <a:gd name="f239" fmla="val 468757"/>
              <a:gd name="f240" fmla="val 656590"/>
              <a:gd name="f241" fmla="val 480359"/>
              <a:gd name="f242" fmla="val 669290"/>
              <a:gd name="f243" fmla="val 491664"/>
              <a:gd name="f244" fmla="val 683260"/>
              <a:gd name="f245" fmla="val 514096"/>
              <a:gd name="f246" fmla="val 709930"/>
              <a:gd name="f247" fmla="val 523226"/>
              <a:gd name="f248" fmla="val 721360"/>
              <a:gd name="f249" fmla="val 532177"/>
              <a:gd name="f250" fmla="val 732790"/>
              <a:gd name="f251" fmla="val 540724"/>
              <a:gd name="f252" fmla="val 742950"/>
              <a:gd name="f253" fmla="val 548640"/>
              <a:gd name="f254" fmla="val 754380"/>
              <a:gd name="f255" fmla="val 560514"/>
              <a:gd name="f256" fmla="val 772160"/>
              <a:gd name="f257" fmla="val 572293"/>
              <a:gd name="f258" fmla="val 583930"/>
              <a:gd name="f259" fmla="val 808990"/>
              <a:gd name="f260" fmla="val 595376"/>
              <a:gd name="f261" fmla="val 826770"/>
              <a:gd name="f262" fmla="val 609903"/>
              <a:gd name="f263" fmla="val 848360"/>
              <a:gd name="f264" fmla="val 624252"/>
              <a:gd name="f265" fmla="val 868680"/>
              <a:gd name="f266" fmla="val 653034"/>
              <a:gd name="f267" fmla="val 910590"/>
              <a:gd name="f268" fmla="val 659104"/>
              <a:gd name="f269" fmla="val 665591"/>
              <a:gd name="f270" fmla="val 672625"/>
              <a:gd name="f271" fmla="val 934720"/>
              <a:gd name="f272" fmla="val 680339"/>
              <a:gd name="f273" fmla="val 942340"/>
              <a:gd name="f274" fmla="val 684022"/>
              <a:gd name="f275" fmla="val 688975"/>
              <a:gd name="f276" fmla="val 949960"/>
              <a:gd name="f277" fmla="val 700532"/>
              <a:gd name="f278" fmla="val 709168"/>
              <a:gd name="f279" fmla="val 713486"/>
              <a:gd name="f280" fmla="val 939800"/>
              <a:gd name="f281" fmla="val 712851"/>
              <a:gd name="f282" fmla="val 932180"/>
              <a:gd name="f283" fmla="val 711327"/>
              <a:gd name="f284" fmla="val 924560"/>
              <a:gd name="f285" fmla="val 704671"/>
              <a:gd name="f286" fmla="val 887730"/>
              <a:gd name="f287" fmla="val 704000"/>
              <a:gd name="f288" fmla="val 885190"/>
              <a:gd name="f289" fmla="val 673227"/>
              <a:gd name="f290" fmla="val 669544"/>
              <a:gd name="f291" fmla="val 883920"/>
              <a:gd name="f292" fmla="val 606139"/>
              <a:gd name="f293" fmla="val 801370"/>
              <a:gd name="f294" fmla="val 586180"/>
              <a:gd name="f295" fmla="val 548483"/>
              <a:gd name="f296" fmla="val 720090"/>
              <a:gd name="f297" fmla="val 530494"/>
              <a:gd name="f298" fmla="val 697230"/>
              <a:gd name="f299" fmla="val 511673"/>
              <a:gd name="f300" fmla="val 674370"/>
              <a:gd name="f301" fmla="val 491744"/>
              <a:gd name="f302" fmla="val 651510"/>
              <a:gd name="f303" fmla="val 485963"/>
              <a:gd name="f304" fmla="val 481123"/>
              <a:gd name="f305" fmla="val 637540"/>
              <a:gd name="f306" fmla="val 476545"/>
              <a:gd name="f307" fmla="val 471551"/>
              <a:gd name="f308" fmla="val 622300"/>
              <a:gd name="f309" fmla="val 433451"/>
              <a:gd name="f310" fmla="val 421259"/>
              <a:gd name="f311" fmla="val 416941"/>
              <a:gd name="f312" fmla="val 386208"/>
              <a:gd name="f313" fmla="val 624840"/>
              <a:gd name="f314" fmla="val 368728"/>
              <a:gd name="f315" fmla="val 654050"/>
              <a:gd name="f316" fmla="val 350843"/>
              <a:gd name="f317" fmla="val 684530"/>
              <a:gd name="f318" fmla="val 332613"/>
              <a:gd name="f319" fmla="val 713740"/>
              <a:gd name="f320" fmla="val 305591"/>
              <a:gd name="f321" fmla="val 758190"/>
              <a:gd name="f322" fmla="val 276844"/>
              <a:gd name="f323" fmla="val 802640"/>
              <a:gd name="f324" fmla="val 245405"/>
              <a:gd name="f325" fmla="val 845820"/>
              <a:gd name="f326" fmla="val 210312"/>
              <a:gd name="f327" fmla="val 235473"/>
              <a:gd name="f328" fmla="val 890270"/>
              <a:gd name="f329" fmla="val 275717"/>
              <a:gd name="f330" fmla="val 839470"/>
              <a:gd name="f331" fmla="val 308149"/>
              <a:gd name="f332" fmla="val 796290"/>
              <a:gd name="f333" fmla="val 336296"/>
              <a:gd name="f334" fmla="val 750570"/>
              <a:gd name="f335" fmla="val 339852"/>
              <a:gd name="f336" fmla="val 744220"/>
              <a:gd name="f337" fmla="val 344932"/>
              <a:gd name="f338" fmla="val 736600"/>
              <a:gd name="f339" fmla="val 375570"/>
              <a:gd name="f340" fmla="val 688340"/>
              <a:gd name="f341" fmla="val 402463"/>
              <a:gd name="f342" fmla="val 406179"/>
              <a:gd name="f343" fmla="val 642620"/>
              <a:gd name="f344" fmla="val 410575"/>
              <a:gd name="f345" fmla="val 636270"/>
              <a:gd name="f346" fmla="val 415232"/>
              <a:gd name="f347" fmla="val 419735"/>
              <a:gd name="f348" fmla="val 424815"/>
              <a:gd name="f349" fmla="val 453342"/>
              <a:gd name="f350" fmla="val 444386"/>
              <a:gd name="f351" fmla="val 590550"/>
              <a:gd name="f352" fmla="val 435610"/>
              <a:gd name="f353" fmla="val 788384"/>
              <a:gd name="f354" fmla="val 378460"/>
              <a:gd name="f355" fmla="val 609635"/>
              <a:gd name="f356" fmla="val 660491"/>
              <a:gd name="f357" fmla="val 381000"/>
              <a:gd name="f358" fmla="val 686181"/>
              <a:gd name="f359" fmla="val 383540"/>
              <a:gd name="f360" fmla="val 691134"/>
              <a:gd name="f361" fmla="val 384810"/>
              <a:gd name="f362" fmla="val 692658"/>
              <a:gd name="f363" fmla="val 386080"/>
              <a:gd name="f364" fmla="val 693293"/>
              <a:gd name="f365" fmla="val 389890"/>
              <a:gd name="f366" fmla="val 689737"/>
              <a:gd name="f367" fmla="val 393700"/>
              <a:gd name="f368" fmla="val 394970"/>
              <a:gd name="f369" fmla="val 682498"/>
              <a:gd name="f370" fmla="val 396240"/>
              <a:gd name="f371" fmla="val 675386"/>
              <a:gd name="f372" fmla="val 398780"/>
              <a:gd name="f373" fmla="val 645838"/>
              <a:gd name="f374" fmla="val 408940"/>
              <a:gd name="f375" fmla="val 584838"/>
              <a:gd name="f376" fmla="val 426720"/>
              <a:gd name="f377" fmla="val 553720"/>
              <a:gd name="f378" fmla="val 434340"/>
              <a:gd name="f379" fmla="val 541865"/>
              <a:gd name="f380" fmla="val 438150"/>
              <a:gd name="f381" fmla="val 534225"/>
              <a:gd name="f382" fmla="val 443230"/>
              <a:gd name="f383" fmla="val 530395"/>
              <a:gd name="f384" fmla="val 450850"/>
              <a:gd name="f385" fmla="val 529971"/>
              <a:gd name="f386" fmla="val 459740"/>
              <a:gd name="f387" fmla="val 531526"/>
              <a:gd name="f388" fmla="val 539242"/>
              <a:gd name="f389" fmla="val 557180"/>
              <a:gd name="f390" fmla="val 581025"/>
              <a:gd name="f391" fmla="val 584854"/>
              <a:gd name="f392" fmla="val 588327"/>
              <a:gd name="f393" fmla="val 635000"/>
              <a:gd name="f394" fmla="val 590847"/>
              <a:gd name="f395" fmla="val 650240"/>
              <a:gd name="f396" fmla="val 593217"/>
              <a:gd name="f397" fmla="val 597535"/>
              <a:gd name="f398" fmla="val 601218"/>
              <a:gd name="f399" fmla="val 668020"/>
              <a:gd name="f400" fmla="val 612159"/>
              <a:gd name="f401" fmla="val 621125"/>
              <a:gd name="f402" fmla="val 702310"/>
              <a:gd name="f403" fmla="val 628042"/>
              <a:gd name="f404" fmla="val 635057"/>
              <a:gd name="f405" fmla="val 746760"/>
              <a:gd name="f406" fmla="val 638095"/>
              <a:gd name="f407" fmla="val 663257"/>
              <a:gd name="f408" fmla="val 819150"/>
              <a:gd name="f409" fmla="val 676783"/>
              <a:gd name="f410" fmla="val 873760"/>
              <a:gd name="f411" fmla="val 877570"/>
              <a:gd name="f412" fmla="val 684502"/>
              <a:gd name="f413" fmla="val 820420"/>
              <a:gd name="f414" fmla="val 657199"/>
              <a:gd name="f415" fmla="val 749300"/>
              <a:gd name="f416" fmla="val 626000"/>
              <a:gd name="f417" fmla="val 676910"/>
              <a:gd name="f418" fmla="val 609854"/>
              <a:gd name="f419" fmla="val 599529"/>
              <a:gd name="f420" fmla="val 617220"/>
              <a:gd name="f421" fmla="val 581404"/>
              <a:gd name="f422" fmla="val 567561"/>
              <a:gd name="f423" fmla="val 528320"/>
              <a:gd name="f424" fmla="val 560953"/>
              <a:gd name="f425" fmla="val 490220"/>
              <a:gd name="f426" fmla="val 559435"/>
              <a:gd name="f427" fmla="val 471170"/>
              <a:gd name="f428" fmla="val 560649"/>
              <a:gd name="f429" fmla="val 463550"/>
              <a:gd name="f430" fmla="val 564292"/>
              <a:gd name="f431" fmla="val 457200"/>
              <a:gd name="f432" fmla="val 570364"/>
              <a:gd name="f433" fmla="val 578866"/>
              <a:gd name="f434" fmla="val 448310"/>
              <a:gd name="f435" fmla="val 600463"/>
              <a:gd name="f436" fmla="val 643088"/>
              <a:gd name="f437" fmla="val 663829"/>
              <a:gd name="f438" fmla="val 422910"/>
              <a:gd name="f439" fmla="val 673403"/>
              <a:gd name="f440" fmla="val 421640"/>
              <a:gd name="f441" fmla="val 682704"/>
              <a:gd name="f442" fmla="val 417830"/>
              <a:gd name="f443" fmla="val 412750"/>
              <a:gd name="f444" fmla="val 768985"/>
              <a:gd name="f445" fmla="val 773303"/>
              <a:gd name="f446" fmla="val 778256"/>
              <a:gd name="f447" fmla="val 783336"/>
              <a:gd name="f448" fmla="val 787654"/>
              <a:gd name="f449" fmla="val 379730"/>
              <a:gd name="f450" fmla="val 112395"/>
              <a:gd name="f451" fmla="val 118872"/>
              <a:gd name="f452" fmla="val 264160"/>
              <a:gd name="f453" fmla="val 125349"/>
              <a:gd name="f454" fmla="val 267970"/>
              <a:gd name="f455" fmla="val 273050"/>
              <a:gd name="f456" fmla="val 152749"/>
              <a:gd name="f457" fmla="val 297180"/>
              <a:gd name="f458" fmla="val 163782"/>
              <a:gd name="f459" fmla="val 308610"/>
              <a:gd name="f460" fmla="val 175006"/>
              <a:gd name="f461" fmla="val 318770"/>
              <a:gd name="f462" fmla="val 190259"/>
              <a:gd name="f463" fmla="val 334010"/>
              <a:gd name="f464" fmla="val 204168"/>
              <a:gd name="f465" fmla="val 217529"/>
              <a:gd name="f466" fmla="val 364490"/>
              <a:gd name="f467" fmla="val 236220"/>
              <a:gd name="f468" fmla="val 241173"/>
              <a:gd name="f469" fmla="val 247015"/>
              <a:gd name="f470" fmla="val 250571"/>
              <a:gd name="f471" fmla="val 254889"/>
              <a:gd name="f472" fmla="val 264922"/>
              <a:gd name="f473" fmla="val 290830"/>
              <a:gd name="f474" fmla="val 374650"/>
              <a:gd name="f475" fmla="val 295151"/>
              <a:gd name="f476" fmla="val 368300"/>
              <a:gd name="f477" fmla="val 260604"/>
              <a:gd name="f478" fmla="val 255579"/>
              <a:gd name="f479" fmla="val 367030"/>
              <a:gd name="f480" fmla="val 250031"/>
              <a:gd name="f481" fmla="val 243673"/>
              <a:gd name="f482" fmla="val 359410"/>
              <a:gd name="f483" fmla="val 351790"/>
              <a:gd name="f484" fmla="val 184388"/>
              <a:gd name="f485" fmla="val 300990"/>
              <a:gd name="f486" fmla="val 158692"/>
              <a:gd name="f487" fmla="val 274320"/>
              <a:gd name="f488" fmla="val 465127"/>
              <a:gd name="f489" fmla="val 92710"/>
              <a:gd name="f490" fmla="val 439166"/>
              <a:gd name="f491" fmla="val 93980"/>
              <a:gd name="f492" fmla="val 440690"/>
              <a:gd name="f493" fmla="val 95250"/>
              <a:gd name="f494" fmla="val 441325"/>
              <a:gd name="f495" fmla="val 97790"/>
              <a:gd name="f496" fmla="val 99060"/>
              <a:gd name="f497" fmla="val 447792"/>
              <a:gd name="f498" fmla="val 130810"/>
              <a:gd name="f499" fmla="val 454199"/>
              <a:gd name="f500" fmla="val 460488"/>
              <a:gd name="f501" fmla="val 191770"/>
              <a:gd name="f502" fmla="val 466598"/>
              <a:gd name="f503" fmla="val 223520"/>
              <a:gd name="f504" fmla="val 467995"/>
              <a:gd name="f505" fmla="val 226060"/>
              <a:gd name="f506" fmla="val 479065"/>
              <a:gd name="f507" fmla="val 260350"/>
              <a:gd name="f508" fmla="val 486267"/>
              <a:gd name="f509" fmla="val 295910"/>
              <a:gd name="f510" fmla="val 491158"/>
              <a:gd name="f511" fmla="val 331470"/>
              <a:gd name="f512" fmla="val 495300"/>
              <a:gd name="f513" fmla="val 369570"/>
              <a:gd name="f514" fmla="val 496824"/>
              <a:gd name="f515" fmla="val 373380"/>
              <a:gd name="f516" fmla="val 497459"/>
              <a:gd name="f517" fmla="val 375920"/>
              <a:gd name="f518" fmla="val 499745"/>
              <a:gd name="f519" fmla="val 503301"/>
              <a:gd name="f520" fmla="val 382270"/>
              <a:gd name="f521" fmla="val 509778"/>
              <a:gd name="f522" fmla="val 528528"/>
              <a:gd name="f523" fmla="val 547100"/>
              <a:gd name="f524" fmla="val 789051"/>
              <a:gd name="f525" fmla="val 732917"/>
              <a:gd name="f526" fmla="val 677862"/>
              <a:gd name="f527" fmla="val 650549"/>
              <a:gd name="f528" fmla="val 361950"/>
              <a:gd name="f529" fmla="val 622808"/>
              <a:gd name="f530" fmla="val 360680"/>
              <a:gd name="f531" fmla="val 608464"/>
              <a:gd name="f532" fmla="val 358140"/>
              <a:gd name="f533" fmla="val 594455"/>
              <a:gd name="f534" fmla="val 356870"/>
              <a:gd name="f535" fmla="val 533527"/>
              <a:gd name="f536" fmla="val 526288"/>
              <a:gd name="f537" fmla="val 355600"/>
              <a:gd name="f538" fmla="val 521335"/>
              <a:gd name="f539" fmla="val 353060"/>
              <a:gd name="f540" fmla="val 520573"/>
              <a:gd name="f541" fmla="val 346710"/>
              <a:gd name="f542" fmla="val 517652"/>
              <a:gd name="f543" fmla="val 339090"/>
              <a:gd name="f544" fmla="val 513334"/>
              <a:gd name="f545" fmla="val 323850"/>
              <a:gd name="f546" fmla="val 507978"/>
              <a:gd name="f547" fmla="val 497171"/>
              <a:gd name="f548" fmla="val 256540"/>
              <a:gd name="f549" fmla="val 233680"/>
              <a:gd name="f550" fmla="val 481911"/>
              <a:gd name="f551" fmla="val 189230"/>
              <a:gd name="f552" fmla="val 472608"/>
              <a:gd name="f553" fmla="val 143510"/>
              <a:gd name="f554" fmla="val 465555"/>
              <a:gd name="f555" fmla="val 460756"/>
              <a:gd name="f556" fmla="val 437769"/>
              <a:gd name="f557" fmla="val 6350"/>
              <a:gd name="f558" fmla="val 11430"/>
              <a:gd name="f559" fmla="val 17780"/>
              <a:gd name="f560" fmla="val 24130"/>
              <a:gd name="f561" fmla="val 425067"/>
              <a:gd name="f562" fmla="val 41910"/>
              <a:gd name="f563" fmla="val 419496"/>
              <a:gd name="f564" fmla="val 59690"/>
              <a:gd name="f565" fmla="val 414045"/>
              <a:gd name="f566" fmla="val 77470"/>
              <a:gd name="f567" fmla="val 403477"/>
              <a:gd name="f568" fmla="val 111760"/>
              <a:gd name="f569" fmla="val 396382"/>
              <a:gd name="f570" fmla="val 129540"/>
              <a:gd name="f571" fmla="val 388741"/>
              <a:gd name="f572" fmla="val 146050"/>
              <a:gd name="f573" fmla="val 381635"/>
              <a:gd name="f574" fmla="val 372969"/>
              <a:gd name="f575" fmla="val 186690"/>
              <a:gd name="f576" fmla="val 363077"/>
              <a:gd name="f577" fmla="val 208280"/>
              <a:gd name="f578" fmla="val 351827"/>
              <a:gd name="f579" fmla="val 229870"/>
              <a:gd name="f580" fmla="val 251460"/>
              <a:gd name="f581" fmla="val 335573"/>
              <a:gd name="f582" fmla="val 257810"/>
              <a:gd name="f583" fmla="val 329017"/>
              <a:gd name="f584" fmla="val 269240"/>
              <a:gd name="f585" fmla="val 325501"/>
              <a:gd name="f586" fmla="val 275590"/>
              <a:gd name="f587" fmla="val 321901"/>
              <a:gd name="f588" fmla="val 283210"/>
              <a:gd name="f589" fmla="val 317754"/>
              <a:gd name="f590" fmla="val 296481"/>
              <a:gd name="f591" fmla="val 326390"/>
              <a:gd name="f592" fmla="val 282956"/>
              <a:gd name="f593" fmla="val 276409"/>
              <a:gd name="f594" fmla="val 270684"/>
              <a:gd name="f595" fmla="val 363220"/>
              <a:gd name="f596" fmla="val 265507"/>
              <a:gd name="f597" fmla="val 298608"/>
              <a:gd name="f598" fmla="val 313404"/>
              <a:gd name="f599" fmla="val 340360"/>
              <a:gd name="f600" fmla="val 321183"/>
              <a:gd name="f601" fmla="val 328930"/>
              <a:gd name="f602" fmla="val 346726"/>
              <a:gd name="f603" fmla="val 287020"/>
              <a:gd name="f604" fmla="val 369258"/>
              <a:gd name="f605" fmla="val 243840"/>
              <a:gd name="f606" fmla="val 389241"/>
              <a:gd name="f607" fmla="val 407140"/>
              <a:gd name="f608" fmla="val 156210"/>
              <a:gd name="f609" fmla="val 423418"/>
              <a:gd name="f610" fmla="val 110490"/>
              <a:gd name="f611" fmla="val 426212"/>
              <a:gd name="f612" fmla="val 432054"/>
              <a:gd name="f613" fmla="val 462471"/>
              <a:gd name="f614" fmla="val 53340"/>
              <a:gd name="f615" fmla="val 465074"/>
              <a:gd name="f616" fmla="val 7620"/>
              <a:gd name="f617" fmla="val 3810"/>
              <a:gd name="f618" fmla="val 779780"/>
              <a:gd name="f619" fmla="val 763905"/>
              <a:gd name="f620" fmla="val 784098"/>
              <a:gd name="f621" fmla="val 566674"/>
              <a:gd name="f622" fmla="val 551561"/>
              <a:gd name="f623" fmla="val 544322"/>
              <a:gd name="f624" fmla="val 580588"/>
              <a:gd name="f625" fmla="val 354330"/>
            </a:gdLst>
            <a:ahLst/>
            <a:cxnLst>
              <a:cxn ang="3cd4">
                <a:pos x="hc" y="t"/>
              </a:cxn>
              <a:cxn ang="0">
                <a:pos x="r" y="vc"/>
              </a:cxn>
              <a:cxn ang="cd4">
                <a:pos x="hc" y="b"/>
              </a:cxn>
              <a:cxn ang="cd2">
                <a:pos x="l" y="vc"/>
              </a:cxn>
            </a:cxnLst>
            <a:rect l="l" t="t" r="r" b="b"/>
            <a:pathLst>
              <a:path w="790575" h="977900">
                <a:moveTo>
                  <a:pt x="f3" y="f4"/>
                </a:moveTo>
                <a:lnTo>
                  <a:pt x="f5" y="f4"/>
                </a:lnTo>
                <a:lnTo>
                  <a:pt x="f6" y="f7"/>
                </a:lnTo>
                <a:lnTo>
                  <a:pt x="f8" y="f9"/>
                </a:lnTo>
                <a:lnTo>
                  <a:pt x="f10" y="f11"/>
                </a:lnTo>
                <a:lnTo>
                  <a:pt x="f12" y="f13"/>
                </a:lnTo>
                <a:lnTo>
                  <a:pt x="f14" y="f15"/>
                </a:lnTo>
                <a:lnTo>
                  <a:pt x="f16" y="f17"/>
                </a:lnTo>
                <a:lnTo>
                  <a:pt x="f18" y="f19"/>
                </a:lnTo>
                <a:lnTo>
                  <a:pt x="f20" y="f21"/>
                </a:lnTo>
                <a:lnTo>
                  <a:pt x="f22" y="f23"/>
                </a:lnTo>
                <a:lnTo>
                  <a:pt x="f24" y="f25"/>
                </a:lnTo>
                <a:lnTo>
                  <a:pt x="f26" y="f25"/>
                </a:lnTo>
                <a:lnTo>
                  <a:pt x="f27" y="f28"/>
                </a:lnTo>
                <a:lnTo>
                  <a:pt x="f29" y="f30"/>
                </a:lnTo>
                <a:lnTo>
                  <a:pt x="f31" y="f32"/>
                </a:lnTo>
                <a:lnTo>
                  <a:pt x="f33" y="f34"/>
                </a:lnTo>
                <a:lnTo>
                  <a:pt x="f35" y="f36"/>
                </a:lnTo>
                <a:lnTo>
                  <a:pt x="f0" y="f37"/>
                </a:lnTo>
                <a:lnTo>
                  <a:pt x="f38" y="f39"/>
                </a:lnTo>
                <a:lnTo>
                  <a:pt x="f33" y="f40"/>
                </a:lnTo>
                <a:lnTo>
                  <a:pt x="f41" y="f42"/>
                </a:lnTo>
                <a:lnTo>
                  <a:pt x="f43" y="f44"/>
                </a:lnTo>
                <a:lnTo>
                  <a:pt x="f45" y="f44"/>
                </a:lnTo>
                <a:lnTo>
                  <a:pt x="f46" y="f47"/>
                </a:lnTo>
                <a:lnTo>
                  <a:pt x="f48" y="f49"/>
                </a:lnTo>
                <a:lnTo>
                  <a:pt x="f50" y="f51"/>
                </a:lnTo>
                <a:lnTo>
                  <a:pt x="f52" y="f53"/>
                </a:lnTo>
                <a:lnTo>
                  <a:pt x="f54" y="f55"/>
                </a:lnTo>
                <a:lnTo>
                  <a:pt x="f56" y="f57"/>
                </a:lnTo>
                <a:lnTo>
                  <a:pt x="f58" y="f57"/>
                </a:lnTo>
                <a:lnTo>
                  <a:pt x="f59" y="f60"/>
                </a:lnTo>
                <a:lnTo>
                  <a:pt x="f61" y="f62"/>
                </a:lnTo>
                <a:lnTo>
                  <a:pt x="f63" y="f64"/>
                </a:lnTo>
                <a:lnTo>
                  <a:pt x="f65" y="f66"/>
                </a:lnTo>
                <a:lnTo>
                  <a:pt x="f67" y="f68"/>
                </a:lnTo>
                <a:lnTo>
                  <a:pt x="f69" y="f70"/>
                </a:lnTo>
                <a:lnTo>
                  <a:pt x="f71" y="f72"/>
                </a:lnTo>
                <a:lnTo>
                  <a:pt x="f73" y="f74"/>
                </a:lnTo>
                <a:lnTo>
                  <a:pt x="f75" y="f76"/>
                </a:lnTo>
                <a:lnTo>
                  <a:pt x="f77" y="f78"/>
                </a:lnTo>
                <a:lnTo>
                  <a:pt x="f79" y="f80"/>
                </a:lnTo>
                <a:lnTo>
                  <a:pt x="f26" y="f81"/>
                </a:lnTo>
                <a:lnTo>
                  <a:pt x="f82" y="f83"/>
                </a:lnTo>
                <a:lnTo>
                  <a:pt x="f84" y="f85"/>
                </a:lnTo>
                <a:lnTo>
                  <a:pt x="f86" y="f87"/>
                </a:lnTo>
                <a:lnTo>
                  <a:pt x="f88" y="f89"/>
                </a:lnTo>
                <a:lnTo>
                  <a:pt x="f90" y="f91"/>
                </a:lnTo>
                <a:lnTo>
                  <a:pt x="f92" y="f93"/>
                </a:lnTo>
                <a:lnTo>
                  <a:pt x="f94" y="f95"/>
                </a:lnTo>
                <a:lnTo>
                  <a:pt x="f96" y="f97"/>
                </a:lnTo>
                <a:lnTo>
                  <a:pt x="f96" y="f98"/>
                </a:lnTo>
                <a:lnTo>
                  <a:pt x="f99" y="f100"/>
                </a:lnTo>
                <a:lnTo>
                  <a:pt x="f101" y="f102"/>
                </a:lnTo>
                <a:lnTo>
                  <a:pt x="f103" y="f104"/>
                </a:lnTo>
                <a:lnTo>
                  <a:pt x="f105" y="f106"/>
                </a:lnTo>
                <a:lnTo>
                  <a:pt x="f107" y="f2"/>
                </a:lnTo>
                <a:lnTo>
                  <a:pt x="f108" y="f2"/>
                </a:lnTo>
                <a:lnTo>
                  <a:pt x="f26" y="f106"/>
                </a:lnTo>
                <a:lnTo>
                  <a:pt x="f109" y="f104"/>
                </a:lnTo>
                <a:lnTo>
                  <a:pt x="f110" y="f111"/>
                </a:lnTo>
                <a:lnTo>
                  <a:pt x="f112" y="f113"/>
                </a:lnTo>
                <a:lnTo>
                  <a:pt x="f114" y="f115"/>
                </a:lnTo>
                <a:lnTo>
                  <a:pt x="f116" y="f117"/>
                </a:lnTo>
                <a:lnTo>
                  <a:pt x="f118" y="f119"/>
                </a:lnTo>
                <a:lnTo>
                  <a:pt x="f120" y="f119"/>
                </a:lnTo>
                <a:lnTo>
                  <a:pt x="f121" y="f122"/>
                </a:lnTo>
                <a:lnTo>
                  <a:pt x="f121" y="f123"/>
                </a:lnTo>
                <a:lnTo>
                  <a:pt x="f124" y="f125"/>
                </a:lnTo>
                <a:lnTo>
                  <a:pt x="f126" y="f127"/>
                </a:lnTo>
                <a:lnTo>
                  <a:pt x="f128" y="f89"/>
                </a:lnTo>
                <a:lnTo>
                  <a:pt x="f129" y="f130"/>
                </a:lnTo>
                <a:lnTo>
                  <a:pt x="f120" y="f131"/>
                </a:lnTo>
                <a:lnTo>
                  <a:pt x="f132" y="f133"/>
                </a:lnTo>
                <a:lnTo>
                  <a:pt x="f134" y="f135"/>
                </a:lnTo>
                <a:lnTo>
                  <a:pt x="f136" y="f137"/>
                </a:lnTo>
                <a:lnTo>
                  <a:pt x="f138" y="f139"/>
                </a:lnTo>
                <a:lnTo>
                  <a:pt x="f140" y="f141"/>
                </a:lnTo>
                <a:lnTo>
                  <a:pt x="f140" y="f142"/>
                </a:lnTo>
                <a:lnTo>
                  <a:pt x="f143" y="f74"/>
                </a:lnTo>
                <a:lnTo>
                  <a:pt x="f144" y="f145"/>
                </a:lnTo>
                <a:lnTo>
                  <a:pt x="f146" y="f147"/>
                </a:lnTo>
                <a:lnTo>
                  <a:pt x="f148" y="f149"/>
                </a:lnTo>
                <a:lnTo>
                  <a:pt x="f150" y="f60"/>
                </a:lnTo>
                <a:lnTo>
                  <a:pt x="f151" y="f152"/>
                </a:lnTo>
                <a:lnTo>
                  <a:pt x="f153" y="f51"/>
                </a:lnTo>
                <a:lnTo>
                  <a:pt x="f154" y="f155"/>
                </a:lnTo>
                <a:lnTo>
                  <a:pt x="f156" y="f157"/>
                </a:lnTo>
                <a:lnTo>
                  <a:pt x="f158" y="f47"/>
                </a:lnTo>
                <a:lnTo>
                  <a:pt x="f159" y="f160"/>
                </a:lnTo>
                <a:lnTo>
                  <a:pt x="f161" y="f160"/>
                </a:lnTo>
                <a:lnTo>
                  <a:pt x="f162" y="f163"/>
                </a:lnTo>
                <a:lnTo>
                  <a:pt x="f143" y="f163"/>
                </a:lnTo>
                <a:lnTo>
                  <a:pt x="f164" y="f165"/>
                </a:lnTo>
                <a:lnTo>
                  <a:pt x="f166" y="f165"/>
                </a:lnTo>
                <a:lnTo>
                  <a:pt x="f167" y="f168"/>
                </a:lnTo>
                <a:lnTo>
                  <a:pt x="f169" y="f42"/>
                </a:lnTo>
                <a:lnTo>
                  <a:pt x="f170" y="f171"/>
                </a:lnTo>
                <a:lnTo>
                  <a:pt x="f172" y="f173"/>
                </a:lnTo>
                <a:lnTo>
                  <a:pt x="f174" y="f37"/>
                </a:lnTo>
                <a:lnTo>
                  <a:pt x="f174" y="f36"/>
                </a:lnTo>
                <a:lnTo>
                  <a:pt x="f175" y="f34"/>
                </a:lnTo>
                <a:lnTo>
                  <a:pt x="f176" y="f177"/>
                </a:lnTo>
                <a:lnTo>
                  <a:pt x="f178" y="f179"/>
                </a:lnTo>
                <a:lnTo>
                  <a:pt x="f180" y="f181"/>
                </a:lnTo>
                <a:lnTo>
                  <a:pt x="f182" y="f183"/>
                </a:lnTo>
                <a:lnTo>
                  <a:pt x="f184" y="f185"/>
                </a:lnTo>
                <a:lnTo>
                  <a:pt x="f22" y="f185"/>
                </a:lnTo>
                <a:lnTo>
                  <a:pt x="f186" y="f187"/>
                </a:lnTo>
                <a:lnTo>
                  <a:pt x="f188" y="f189"/>
                </a:lnTo>
                <a:lnTo>
                  <a:pt x="f190" y="f191"/>
                </a:lnTo>
                <a:lnTo>
                  <a:pt x="f192" y="f193"/>
                </a:lnTo>
                <a:lnTo>
                  <a:pt x="f194" y="f23"/>
                </a:lnTo>
                <a:lnTo>
                  <a:pt x="f195" y="f196"/>
                </a:lnTo>
                <a:lnTo>
                  <a:pt x="f197" y="f198"/>
                </a:lnTo>
                <a:lnTo>
                  <a:pt x="f199" y="f200"/>
                </a:lnTo>
                <a:lnTo>
                  <a:pt x="f201" y="f202"/>
                </a:lnTo>
                <a:lnTo>
                  <a:pt x="f203" y="f204"/>
                </a:lnTo>
                <a:lnTo>
                  <a:pt x="f205" y="f206"/>
                </a:lnTo>
                <a:lnTo>
                  <a:pt x="f207" y="f208"/>
                </a:lnTo>
                <a:lnTo>
                  <a:pt x="f209" y="f210"/>
                </a:lnTo>
                <a:lnTo>
                  <a:pt x="f211" y="f212"/>
                </a:lnTo>
                <a:lnTo>
                  <a:pt x="f167" y="f213"/>
                </a:lnTo>
                <a:lnTo>
                  <a:pt x="f214" y="f215"/>
                </a:lnTo>
                <a:lnTo>
                  <a:pt x="f167" y="f216"/>
                </a:lnTo>
                <a:lnTo>
                  <a:pt x="f217" y="f216"/>
                </a:lnTo>
                <a:lnTo>
                  <a:pt x="f218" y="f219"/>
                </a:lnTo>
                <a:lnTo>
                  <a:pt x="f220" y="f146"/>
                </a:lnTo>
                <a:lnTo>
                  <a:pt x="f221" y="f222"/>
                </a:lnTo>
                <a:lnTo>
                  <a:pt x="f223" y="f224"/>
                </a:lnTo>
                <a:lnTo>
                  <a:pt x="f225" y="f226"/>
                </a:lnTo>
                <a:lnTo>
                  <a:pt x="f227" y="f7"/>
                </a:lnTo>
                <a:lnTo>
                  <a:pt x="f3" y="f4"/>
                </a:lnTo>
                <a:close/>
              </a:path>
              <a:path w="790575" h="977900">
                <a:moveTo>
                  <a:pt x="f228" y="f229"/>
                </a:moveTo>
                <a:lnTo>
                  <a:pt x="f230" y="f229"/>
                </a:lnTo>
                <a:lnTo>
                  <a:pt x="f231" y="f147"/>
                </a:lnTo>
                <a:lnTo>
                  <a:pt x="f232" y="f147"/>
                </a:lnTo>
                <a:lnTo>
                  <a:pt x="f233" y="f234"/>
                </a:lnTo>
                <a:lnTo>
                  <a:pt x="f235" y="f236"/>
                </a:lnTo>
                <a:lnTo>
                  <a:pt x="f237" y="f238"/>
                </a:lnTo>
                <a:lnTo>
                  <a:pt x="f239" y="f240"/>
                </a:lnTo>
                <a:lnTo>
                  <a:pt x="f241" y="f242"/>
                </a:lnTo>
                <a:lnTo>
                  <a:pt x="f243" y="f244"/>
                </a:lnTo>
                <a:lnTo>
                  <a:pt x="f245" y="f246"/>
                </a:lnTo>
                <a:lnTo>
                  <a:pt x="f247" y="f248"/>
                </a:lnTo>
                <a:lnTo>
                  <a:pt x="f249" y="f250"/>
                </a:lnTo>
                <a:lnTo>
                  <a:pt x="f251" y="f252"/>
                </a:lnTo>
                <a:lnTo>
                  <a:pt x="f253" y="f254"/>
                </a:lnTo>
                <a:lnTo>
                  <a:pt x="f255" y="f256"/>
                </a:lnTo>
                <a:lnTo>
                  <a:pt x="f257" y="f80"/>
                </a:lnTo>
                <a:lnTo>
                  <a:pt x="f258" y="f259"/>
                </a:lnTo>
                <a:lnTo>
                  <a:pt x="f260" y="f261"/>
                </a:lnTo>
                <a:lnTo>
                  <a:pt x="f262" y="f263"/>
                </a:lnTo>
                <a:lnTo>
                  <a:pt x="f264" y="f265"/>
                </a:lnTo>
                <a:lnTo>
                  <a:pt x="f266" y="f267"/>
                </a:lnTo>
                <a:lnTo>
                  <a:pt x="f268" y="f125"/>
                </a:lnTo>
                <a:lnTo>
                  <a:pt x="f269" y="f122"/>
                </a:lnTo>
                <a:lnTo>
                  <a:pt x="f270" y="f271"/>
                </a:lnTo>
                <a:lnTo>
                  <a:pt x="f272" y="f273"/>
                </a:lnTo>
                <a:lnTo>
                  <a:pt x="f274" y="f115"/>
                </a:lnTo>
                <a:lnTo>
                  <a:pt x="f275" y="f276"/>
                </a:lnTo>
                <a:lnTo>
                  <a:pt x="f277" y="f276"/>
                </a:lnTo>
                <a:lnTo>
                  <a:pt x="f278" y="f115"/>
                </a:lnTo>
                <a:lnTo>
                  <a:pt x="f279" y="f280"/>
                </a:lnTo>
                <a:lnTo>
                  <a:pt x="f281" y="f282"/>
                </a:lnTo>
                <a:lnTo>
                  <a:pt x="f281" y="f122"/>
                </a:lnTo>
                <a:lnTo>
                  <a:pt x="f283" y="f284"/>
                </a:lnTo>
                <a:lnTo>
                  <a:pt x="f283" y="f123"/>
                </a:lnTo>
                <a:lnTo>
                  <a:pt x="f285" y="f286"/>
                </a:lnTo>
                <a:lnTo>
                  <a:pt x="f287" y="f288"/>
                </a:lnTo>
                <a:lnTo>
                  <a:pt x="f289" y="f288"/>
                </a:lnTo>
                <a:lnTo>
                  <a:pt x="f290" y="f291"/>
                </a:lnTo>
                <a:lnTo>
                  <a:pt x="f292" y="f293"/>
                </a:lnTo>
                <a:lnTo>
                  <a:pt x="f294" y="f256"/>
                </a:lnTo>
                <a:lnTo>
                  <a:pt x="f295" y="f296"/>
                </a:lnTo>
                <a:lnTo>
                  <a:pt x="f297" y="f298"/>
                </a:lnTo>
                <a:lnTo>
                  <a:pt x="f299" y="f300"/>
                </a:lnTo>
                <a:lnTo>
                  <a:pt x="f301" y="f302"/>
                </a:lnTo>
                <a:lnTo>
                  <a:pt x="f303" y="f72"/>
                </a:lnTo>
                <a:lnTo>
                  <a:pt x="f304" y="f305"/>
                </a:lnTo>
                <a:lnTo>
                  <a:pt x="f306" y="f234"/>
                </a:lnTo>
                <a:lnTo>
                  <a:pt x="f307" y="f308"/>
                </a:lnTo>
                <a:lnTo>
                  <a:pt x="f228" y="f229"/>
                </a:lnTo>
                <a:close/>
              </a:path>
              <a:path w="790575" h="977900">
                <a:moveTo>
                  <a:pt x="f309" y="f53"/>
                </a:moveTo>
                <a:lnTo>
                  <a:pt x="f310" y="f53"/>
                </a:lnTo>
                <a:lnTo>
                  <a:pt x="f311" y="f152"/>
                </a:lnTo>
                <a:lnTo>
                  <a:pt x="f312" y="f313"/>
                </a:lnTo>
                <a:lnTo>
                  <a:pt x="f314" y="f315"/>
                </a:lnTo>
                <a:lnTo>
                  <a:pt x="f316" y="f317"/>
                </a:lnTo>
                <a:lnTo>
                  <a:pt x="f318" y="f319"/>
                </a:lnTo>
                <a:lnTo>
                  <a:pt x="f320" y="f321"/>
                </a:lnTo>
                <a:lnTo>
                  <a:pt x="f322" y="f323"/>
                </a:lnTo>
                <a:lnTo>
                  <a:pt x="f324" y="f325"/>
                </a:lnTo>
                <a:lnTo>
                  <a:pt x="f326" y="f130"/>
                </a:lnTo>
                <a:lnTo>
                  <a:pt x="f120" y="f119"/>
                </a:lnTo>
                <a:lnTo>
                  <a:pt x="f118" y="f119"/>
                </a:lnTo>
                <a:lnTo>
                  <a:pt x="f327" y="f328"/>
                </a:lnTo>
                <a:lnTo>
                  <a:pt x="f329" y="f330"/>
                </a:lnTo>
                <a:lnTo>
                  <a:pt x="f331" y="f332"/>
                </a:lnTo>
                <a:lnTo>
                  <a:pt x="f333" y="f334"/>
                </a:lnTo>
                <a:lnTo>
                  <a:pt x="f335" y="f336"/>
                </a:lnTo>
                <a:lnTo>
                  <a:pt x="f337" y="f338"/>
                </a:lnTo>
                <a:lnTo>
                  <a:pt x="f339" y="f340"/>
                </a:lnTo>
                <a:lnTo>
                  <a:pt x="f341" y="f238"/>
                </a:lnTo>
                <a:lnTo>
                  <a:pt x="f342" y="f343"/>
                </a:lnTo>
                <a:lnTo>
                  <a:pt x="f344" y="f345"/>
                </a:lnTo>
                <a:lnTo>
                  <a:pt x="f346" y="f234"/>
                </a:lnTo>
                <a:lnTo>
                  <a:pt x="f347" y="f308"/>
                </a:lnTo>
                <a:lnTo>
                  <a:pt x="f310" y="f147"/>
                </a:lnTo>
                <a:lnTo>
                  <a:pt x="f348" y="f229"/>
                </a:lnTo>
                <a:lnTo>
                  <a:pt x="f228" y="f229"/>
                </a:lnTo>
                <a:lnTo>
                  <a:pt x="f349" y="f149"/>
                </a:lnTo>
                <a:lnTo>
                  <a:pt x="f350" y="f351"/>
                </a:lnTo>
                <a:lnTo>
                  <a:pt x="f352" y="f55"/>
                </a:lnTo>
                <a:lnTo>
                  <a:pt x="f309" y="f53"/>
                </a:lnTo>
                <a:close/>
              </a:path>
              <a:path w="790575" h="977900">
                <a:moveTo>
                  <a:pt x="f353" y="f354"/>
                </a:moveTo>
                <a:lnTo>
                  <a:pt x="f355" y="f354"/>
                </a:lnTo>
                <a:lnTo>
                  <a:pt x="f356" y="f357"/>
                </a:lnTo>
                <a:lnTo>
                  <a:pt x="f358" y="f359"/>
                </a:lnTo>
                <a:lnTo>
                  <a:pt x="f275" y="f359"/>
                </a:lnTo>
                <a:lnTo>
                  <a:pt x="f360" y="f361"/>
                </a:lnTo>
                <a:lnTo>
                  <a:pt x="f362" y="f363"/>
                </a:lnTo>
                <a:lnTo>
                  <a:pt x="f364" y="f365"/>
                </a:lnTo>
                <a:lnTo>
                  <a:pt x="f366" y="f367"/>
                </a:lnTo>
                <a:lnTo>
                  <a:pt x="f358" y="f368"/>
                </a:lnTo>
                <a:lnTo>
                  <a:pt x="f369" y="f370"/>
                </a:lnTo>
                <a:lnTo>
                  <a:pt x="f371" y="f372"/>
                </a:lnTo>
                <a:lnTo>
                  <a:pt x="f373" y="f374"/>
                </a:lnTo>
                <a:lnTo>
                  <a:pt x="f375" y="f376"/>
                </a:lnTo>
                <a:lnTo>
                  <a:pt x="f377" y="f378"/>
                </a:lnTo>
                <a:lnTo>
                  <a:pt x="f379" y="f380"/>
                </a:lnTo>
                <a:lnTo>
                  <a:pt x="f381" y="f382"/>
                </a:lnTo>
                <a:lnTo>
                  <a:pt x="f383" y="f384"/>
                </a:lnTo>
                <a:lnTo>
                  <a:pt x="f385" y="f386"/>
                </a:lnTo>
                <a:lnTo>
                  <a:pt x="f387" y="f21"/>
                </a:lnTo>
                <a:lnTo>
                  <a:pt x="f388" y="f181"/>
                </a:lnTo>
                <a:lnTo>
                  <a:pt x="f389" y="f155"/>
                </a:lnTo>
                <a:lnTo>
                  <a:pt x="f390" y="f147"/>
                </a:lnTo>
                <a:lnTo>
                  <a:pt x="f391" y="f70"/>
                </a:lnTo>
                <a:lnTo>
                  <a:pt x="f392" y="f393"/>
                </a:lnTo>
                <a:lnTo>
                  <a:pt x="f394" y="f343"/>
                </a:lnTo>
                <a:lnTo>
                  <a:pt x="f64" y="f395"/>
                </a:lnTo>
                <a:lnTo>
                  <a:pt x="f396" y="f240"/>
                </a:lnTo>
                <a:lnTo>
                  <a:pt x="f397" y="f74"/>
                </a:lnTo>
                <a:lnTo>
                  <a:pt x="f398" y="f399"/>
                </a:lnTo>
                <a:lnTo>
                  <a:pt x="f400" y="f317"/>
                </a:lnTo>
                <a:lnTo>
                  <a:pt x="f401" y="f402"/>
                </a:lnTo>
                <a:lnTo>
                  <a:pt x="f403" y="f296"/>
                </a:lnTo>
                <a:lnTo>
                  <a:pt x="f404" y="f405"/>
                </a:lnTo>
                <a:lnTo>
                  <a:pt x="f406" y="f254"/>
                </a:lnTo>
                <a:lnTo>
                  <a:pt x="f407" y="f408"/>
                </a:lnTo>
                <a:lnTo>
                  <a:pt x="f409" y="f265"/>
                </a:lnTo>
                <a:lnTo>
                  <a:pt x="f409" y="f410"/>
                </a:lnTo>
                <a:lnTo>
                  <a:pt x="f139" y="f411"/>
                </a:lnTo>
                <a:lnTo>
                  <a:pt x="f409" y="f87"/>
                </a:lnTo>
                <a:lnTo>
                  <a:pt x="f289" y="f288"/>
                </a:lnTo>
                <a:lnTo>
                  <a:pt x="f287" y="f288"/>
                </a:lnTo>
                <a:lnTo>
                  <a:pt x="f412" y="f413"/>
                </a:lnTo>
                <a:lnTo>
                  <a:pt x="f414" y="f415"/>
                </a:lnTo>
                <a:lnTo>
                  <a:pt x="f416" y="f417"/>
                </a:lnTo>
                <a:lnTo>
                  <a:pt x="f418" y="f145"/>
                </a:lnTo>
                <a:lnTo>
                  <a:pt x="f419" y="f420"/>
                </a:lnTo>
                <a:lnTo>
                  <a:pt x="f421" y="f49"/>
                </a:lnTo>
                <a:lnTo>
                  <a:pt x="f422" y="f423"/>
                </a:lnTo>
                <a:lnTo>
                  <a:pt x="f424" y="f425"/>
                </a:lnTo>
                <a:lnTo>
                  <a:pt x="f426" y="f427"/>
                </a:lnTo>
                <a:lnTo>
                  <a:pt x="f428" y="f429"/>
                </a:lnTo>
                <a:lnTo>
                  <a:pt x="f430" y="f431"/>
                </a:lnTo>
                <a:lnTo>
                  <a:pt x="f432" y="f196"/>
                </a:lnTo>
                <a:lnTo>
                  <a:pt x="f433" y="f434"/>
                </a:lnTo>
                <a:lnTo>
                  <a:pt x="f435" y="f382"/>
                </a:lnTo>
                <a:lnTo>
                  <a:pt x="f436" y="f230"/>
                </a:lnTo>
                <a:lnTo>
                  <a:pt x="f437" y="f438"/>
                </a:lnTo>
                <a:lnTo>
                  <a:pt x="f439" y="f440"/>
                </a:lnTo>
                <a:lnTo>
                  <a:pt x="f441" y="f442"/>
                </a:lnTo>
                <a:lnTo>
                  <a:pt x="f277" y="f443"/>
                </a:lnTo>
                <a:lnTo>
                  <a:pt x="f444" y="f17"/>
                </a:lnTo>
                <a:lnTo>
                  <a:pt x="f445" y="f361"/>
                </a:lnTo>
                <a:lnTo>
                  <a:pt x="f446" y="f361"/>
                </a:lnTo>
                <a:lnTo>
                  <a:pt x="f447" y="f357"/>
                </a:lnTo>
                <a:lnTo>
                  <a:pt x="f448" y="f449"/>
                </a:lnTo>
                <a:lnTo>
                  <a:pt x="f353" y="f354"/>
                </a:lnTo>
                <a:close/>
              </a:path>
              <a:path w="790575" h="977900">
                <a:moveTo>
                  <a:pt x="f217" y="f216"/>
                </a:moveTo>
                <a:lnTo>
                  <a:pt x="f450" y="f216"/>
                </a:lnTo>
                <a:lnTo>
                  <a:pt x="f451" y="f452"/>
                </a:lnTo>
                <a:lnTo>
                  <a:pt x="f453" y="f454"/>
                </a:lnTo>
                <a:lnTo>
                  <a:pt x="f103" y="f455"/>
                </a:lnTo>
                <a:lnTo>
                  <a:pt x="f456" y="f457"/>
                </a:lnTo>
                <a:lnTo>
                  <a:pt x="f458" y="f459"/>
                </a:lnTo>
                <a:lnTo>
                  <a:pt x="f460" y="f461"/>
                </a:lnTo>
                <a:lnTo>
                  <a:pt x="f462" y="f463"/>
                </a:lnTo>
                <a:lnTo>
                  <a:pt x="f464" y="f204"/>
                </a:lnTo>
                <a:lnTo>
                  <a:pt x="f465" y="f466"/>
                </a:lnTo>
                <a:lnTo>
                  <a:pt x="f146" y="f449"/>
                </a:lnTo>
                <a:lnTo>
                  <a:pt x="f467" y="f361"/>
                </a:lnTo>
                <a:lnTo>
                  <a:pt x="f468" y="f365"/>
                </a:lnTo>
                <a:lnTo>
                  <a:pt x="f469" y="f367"/>
                </a:lnTo>
                <a:lnTo>
                  <a:pt x="f470" y="f370"/>
                </a:lnTo>
                <a:lnTo>
                  <a:pt x="f471" y="f372"/>
                </a:lnTo>
                <a:lnTo>
                  <a:pt x="f472" y="f372"/>
                </a:lnTo>
                <a:lnTo>
                  <a:pt x="f473" y="f474"/>
                </a:lnTo>
                <a:lnTo>
                  <a:pt x="f475" y="f476"/>
                </a:lnTo>
                <a:lnTo>
                  <a:pt x="f477" y="f476"/>
                </a:lnTo>
                <a:lnTo>
                  <a:pt x="f478" y="f479"/>
                </a:lnTo>
                <a:lnTo>
                  <a:pt x="f480" y="f466"/>
                </a:lnTo>
                <a:lnTo>
                  <a:pt x="f481" y="f482"/>
                </a:lnTo>
                <a:lnTo>
                  <a:pt x="f467" y="f483"/>
                </a:lnTo>
                <a:lnTo>
                  <a:pt x="f484" y="f485"/>
                </a:lnTo>
                <a:lnTo>
                  <a:pt x="f486" y="f487"/>
                </a:lnTo>
                <a:lnTo>
                  <a:pt x="f217" y="f216"/>
                </a:lnTo>
                <a:close/>
              </a:path>
              <a:path w="790575" h="977900">
                <a:moveTo>
                  <a:pt x="f488" y="f489"/>
                </a:moveTo>
                <a:lnTo>
                  <a:pt x="f352" y="f489"/>
                </a:lnTo>
                <a:lnTo>
                  <a:pt x="f490" y="f491"/>
                </a:lnTo>
                <a:lnTo>
                  <a:pt x="f492" y="f493"/>
                </a:lnTo>
                <a:lnTo>
                  <a:pt x="f494" y="f495"/>
                </a:lnTo>
                <a:lnTo>
                  <a:pt x="f494" y="f496"/>
                </a:lnTo>
                <a:lnTo>
                  <a:pt x="f497" y="f498"/>
                </a:lnTo>
                <a:lnTo>
                  <a:pt x="f499" y="f18"/>
                </a:lnTo>
                <a:lnTo>
                  <a:pt x="f500" y="f501"/>
                </a:lnTo>
                <a:lnTo>
                  <a:pt x="f502" y="f503"/>
                </a:lnTo>
                <a:lnTo>
                  <a:pt x="f504" y="f505"/>
                </a:lnTo>
                <a:lnTo>
                  <a:pt x="f506" y="f507"/>
                </a:lnTo>
                <a:lnTo>
                  <a:pt x="f508" y="f509"/>
                </a:lnTo>
                <a:lnTo>
                  <a:pt x="f510" y="f511"/>
                </a:lnTo>
                <a:lnTo>
                  <a:pt x="f512" y="f479"/>
                </a:lnTo>
                <a:lnTo>
                  <a:pt x="f512" y="f513"/>
                </a:lnTo>
                <a:lnTo>
                  <a:pt x="f514" y="f515"/>
                </a:lnTo>
                <a:lnTo>
                  <a:pt x="f516" y="f517"/>
                </a:lnTo>
                <a:lnTo>
                  <a:pt x="f518" y="f449"/>
                </a:lnTo>
                <a:lnTo>
                  <a:pt x="f519" y="f520"/>
                </a:lnTo>
                <a:lnTo>
                  <a:pt x="f521" y="f520"/>
                </a:lnTo>
                <a:lnTo>
                  <a:pt x="f522" y="f449"/>
                </a:lnTo>
                <a:lnTo>
                  <a:pt x="f523" y="f354"/>
                </a:lnTo>
                <a:lnTo>
                  <a:pt x="f353" y="f354"/>
                </a:lnTo>
                <a:lnTo>
                  <a:pt x="f1" y="f474"/>
                </a:lnTo>
                <a:lnTo>
                  <a:pt x="f524" y="f513"/>
                </a:lnTo>
                <a:lnTo>
                  <a:pt x="f448" y="f479"/>
                </a:lnTo>
                <a:lnTo>
                  <a:pt x="f525" y="f479"/>
                </a:lnTo>
                <a:lnTo>
                  <a:pt x="f526" y="f466"/>
                </a:lnTo>
                <a:lnTo>
                  <a:pt x="f527" y="f528"/>
                </a:lnTo>
                <a:lnTo>
                  <a:pt x="f529" y="f530"/>
                </a:lnTo>
                <a:lnTo>
                  <a:pt x="f531" y="f532"/>
                </a:lnTo>
                <a:lnTo>
                  <a:pt x="f533" y="f534"/>
                </a:lnTo>
                <a:lnTo>
                  <a:pt x="f535" y="f534"/>
                </a:lnTo>
                <a:lnTo>
                  <a:pt x="f536" y="f537"/>
                </a:lnTo>
                <a:lnTo>
                  <a:pt x="f538" y="f539"/>
                </a:lnTo>
                <a:lnTo>
                  <a:pt x="f540" y="f541"/>
                </a:lnTo>
                <a:lnTo>
                  <a:pt x="f542" y="f543"/>
                </a:lnTo>
                <a:lnTo>
                  <a:pt x="f544" y="f545"/>
                </a:lnTo>
                <a:lnTo>
                  <a:pt x="f546" y="f485"/>
                </a:lnTo>
                <a:lnTo>
                  <a:pt x="f547" y="f548"/>
                </a:lnTo>
                <a:lnTo>
                  <a:pt x="f301" y="f549"/>
                </a:lnTo>
                <a:lnTo>
                  <a:pt x="f550" y="f551"/>
                </a:lnTo>
                <a:lnTo>
                  <a:pt x="f552" y="f553"/>
                </a:lnTo>
                <a:lnTo>
                  <a:pt x="f554" y="f496"/>
                </a:lnTo>
                <a:lnTo>
                  <a:pt x="f488" y="f489"/>
                </a:lnTo>
                <a:close/>
              </a:path>
              <a:path w="790575" h="977900">
                <a:moveTo>
                  <a:pt x="f555" y="f0"/>
                </a:moveTo>
                <a:lnTo>
                  <a:pt x="f494" y="f0"/>
                </a:lnTo>
                <a:lnTo>
                  <a:pt x="f556" y="f557"/>
                </a:lnTo>
                <a:lnTo>
                  <a:pt x="f232" y="f558"/>
                </a:lnTo>
                <a:lnTo>
                  <a:pt x="f309" y="f559"/>
                </a:lnTo>
                <a:lnTo>
                  <a:pt x="f230" y="f560"/>
                </a:lnTo>
                <a:lnTo>
                  <a:pt x="f561" y="f562"/>
                </a:lnTo>
                <a:lnTo>
                  <a:pt x="f563" y="f564"/>
                </a:lnTo>
                <a:lnTo>
                  <a:pt x="f565" y="f566"/>
                </a:lnTo>
                <a:lnTo>
                  <a:pt x="f374" y="f491"/>
                </a:lnTo>
                <a:lnTo>
                  <a:pt x="f567" y="f568"/>
                </a:lnTo>
                <a:lnTo>
                  <a:pt x="f569" y="f570"/>
                </a:lnTo>
                <a:lnTo>
                  <a:pt x="f571" y="f572"/>
                </a:lnTo>
                <a:lnTo>
                  <a:pt x="f573" y="f4"/>
                </a:lnTo>
                <a:lnTo>
                  <a:pt x="f574" y="f575"/>
                </a:lnTo>
                <a:lnTo>
                  <a:pt x="f576" y="f577"/>
                </a:lnTo>
                <a:lnTo>
                  <a:pt x="f578" y="f579"/>
                </a:lnTo>
                <a:lnTo>
                  <a:pt x="f543" y="f580"/>
                </a:lnTo>
                <a:lnTo>
                  <a:pt x="f581" y="f582"/>
                </a:lnTo>
                <a:lnTo>
                  <a:pt x="f583" y="f584"/>
                </a:lnTo>
                <a:lnTo>
                  <a:pt x="f585" y="f586"/>
                </a:lnTo>
                <a:lnTo>
                  <a:pt x="f587" y="f588"/>
                </a:lnTo>
                <a:lnTo>
                  <a:pt x="f589" y="f473"/>
                </a:lnTo>
                <a:lnTo>
                  <a:pt x="f590" y="f591"/>
                </a:lnTo>
                <a:lnTo>
                  <a:pt x="f592" y="f541"/>
                </a:lnTo>
                <a:lnTo>
                  <a:pt x="f593" y="f534"/>
                </a:lnTo>
                <a:lnTo>
                  <a:pt x="f594" y="f595"/>
                </a:lnTo>
                <a:lnTo>
                  <a:pt x="f596" y="f479"/>
                </a:lnTo>
                <a:lnTo>
                  <a:pt x="f477" y="f476"/>
                </a:lnTo>
                <a:lnTo>
                  <a:pt x="f475" y="f476"/>
                </a:lnTo>
                <a:lnTo>
                  <a:pt x="f597" y="f595"/>
                </a:lnTo>
                <a:lnTo>
                  <a:pt x="f598" y="f599"/>
                </a:lnTo>
                <a:lnTo>
                  <a:pt x="f600" y="f601"/>
                </a:lnTo>
                <a:lnTo>
                  <a:pt x="f602" y="f603"/>
                </a:lnTo>
                <a:lnTo>
                  <a:pt x="f604" y="f605"/>
                </a:lnTo>
                <a:lnTo>
                  <a:pt x="f606" y="f73"/>
                </a:lnTo>
                <a:lnTo>
                  <a:pt x="f607" y="f608"/>
                </a:lnTo>
                <a:lnTo>
                  <a:pt x="f609" y="f610"/>
                </a:lnTo>
                <a:lnTo>
                  <a:pt x="f611" y="f495"/>
                </a:lnTo>
                <a:lnTo>
                  <a:pt x="f612" y="f489"/>
                </a:lnTo>
                <a:lnTo>
                  <a:pt x="f488" y="f489"/>
                </a:lnTo>
                <a:lnTo>
                  <a:pt x="f613" y="f614"/>
                </a:lnTo>
                <a:lnTo>
                  <a:pt x="f615" y="f616"/>
                </a:lnTo>
                <a:lnTo>
                  <a:pt x="f615" y="f617"/>
                </a:lnTo>
                <a:lnTo>
                  <a:pt x="f555" y="f0"/>
                </a:lnTo>
                <a:close/>
              </a:path>
              <a:path w="790575" h="977900">
                <a:moveTo>
                  <a:pt x="f618" y="f530"/>
                </a:moveTo>
                <a:lnTo>
                  <a:pt x="f444" y="f530"/>
                </a:lnTo>
                <a:lnTo>
                  <a:pt x="f619" y="f528"/>
                </a:lnTo>
                <a:lnTo>
                  <a:pt x="f525" y="f479"/>
                </a:lnTo>
                <a:lnTo>
                  <a:pt x="f448" y="f479"/>
                </a:lnTo>
                <a:lnTo>
                  <a:pt x="f620" y="f528"/>
                </a:lnTo>
                <a:lnTo>
                  <a:pt x="f618" y="f530"/>
                </a:lnTo>
                <a:close/>
              </a:path>
              <a:path w="790575" h="977900">
                <a:moveTo>
                  <a:pt x="f621" y="f539"/>
                </a:moveTo>
                <a:lnTo>
                  <a:pt x="f426" y="f539"/>
                </a:lnTo>
                <a:lnTo>
                  <a:pt x="f622" y="f537"/>
                </a:lnTo>
                <a:lnTo>
                  <a:pt x="f623" y="f534"/>
                </a:lnTo>
                <a:lnTo>
                  <a:pt x="f533" y="f534"/>
                </a:lnTo>
                <a:lnTo>
                  <a:pt x="f624" y="f625"/>
                </a:lnTo>
                <a:lnTo>
                  <a:pt x="f621" y="f539"/>
                </a:lnTo>
                <a:close/>
              </a:path>
            </a:pathLst>
          </a:custGeom>
          <a:solidFill>
            <a:srgbClr val="798AC5"/>
          </a:solidFill>
          <a:ln>
            <a:noFill/>
            <a:prstDash val="solid"/>
          </a:ln>
        </p:spPr>
        <p:txBody>
          <a:bodyPr vert="horz" wrap="square" lIns="0" tIns="0" rIns="0" bIns="0" anchor="t" anchorCtr="0" compatLnSpc="0">
            <a:noAutofit/>
          </a:bodyPr>
          <a:lstStyle/>
          <a:p>
            <a:pPr marL="0" marR="0" lvl="0" indent="0" rtl="0" hangingPunct="0">
              <a:lnSpc>
                <a:spcPct val="100000"/>
              </a:lnSpc>
              <a:spcBef>
                <a:spcPts val="0"/>
              </a:spcBef>
              <a:spcAft>
                <a:spcPts val="0"/>
              </a:spcAft>
              <a:buNone/>
              <a:tabLst/>
            </a:pPr>
            <a:endParaRPr lang="en-IN" sz="1800" b="0" i="0" u="none" strike="noStrike" kern="1200">
              <a:ln>
                <a:noFill/>
              </a:ln>
              <a:latin typeface="Arial" pitchFamily="18"/>
              <a:ea typeface="Microsoft YaHei" pitchFamily="2"/>
              <a:cs typeface="Lucida Sans" pitchFamily="2"/>
            </a:endParaRPr>
          </a:p>
        </p:txBody>
      </p:sp>
      <p:sp>
        <p:nvSpPr>
          <p:cNvPr id="55" name="bg object 68"/>
          <p:cNvSpPr/>
          <p:nvPr/>
        </p:nvSpPr>
        <p:spPr>
          <a:xfrm>
            <a:off x="17273880" y="1077840"/>
            <a:ext cx="904680" cy="699480"/>
          </a:xfrm>
          <a:custGeom>
            <a:avLst/>
            <a:gdLst>
              <a:gd name="f0" fmla="val 0"/>
              <a:gd name="f1" fmla="val 376829"/>
              <a:gd name="f2" fmla="val 427990"/>
              <a:gd name="f3" fmla="val 331485"/>
              <a:gd name="f4" fmla="val 338437"/>
              <a:gd name="f5" fmla="val 429260"/>
              <a:gd name="f6" fmla="val 345376"/>
              <a:gd name="f7" fmla="val 431800"/>
              <a:gd name="f8" fmla="val 352577"/>
              <a:gd name="f9" fmla="val 439420"/>
              <a:gd name="f10" fmla="val 360314"/>
              <a:gd name="f11" fmla="val 449580"/>
              <a:gd name="f12" fmla="val 386955"/>
              <a:gd name="f13" fmla="val 488950"/>
              <a:gd name="f14" fmla="val 415226"/>
              <a:gd name="f15" fmla="val 528320"/>
              <a:gd name="f16" fmla="val 445379"/>
              <a:gd name="f17" fmla="val 566420"/>
              <a:gd name="f18" fmla="val 477662"/>
              <a:gd name="f19" fmla="val 601980"/>
              <a:gd name="f20" fmla="val 481980"/>
              <a:gd name="f21" fmla="val 608330"/>
              <a:gd name="f22" fmla="val 492140"/>
              <a:gd name="f23" fmla="val 622300"/>
              <a:gd name="f24" fmla="val 505206"/>
              <a:gd name="f25" fmla="val 640080"/>
              <a:gd name="f26" fmla="val 518461"/>
              <a:gd name="f27" fmla="val 656590"/>
              <a:gd name="f28" fmla="val 545353"/>
              <a:gd name="f29" fmla="val 692150"/>
              <a:gd name="f30" fmla="val 546750"/>
              <a:gd name="f31" fmla="val 693420"/>
              <a:gd name="f32" fmla="val 547512"/>
              <a:gd name="f33" fmla="val 694690"/>
              <a:gd name="f34" fmla="val 550433"/>
              <a:gd name="f35" fmla="val 697230"/>
              <a:gd name="f36" fmla="val 552592"/>
              <a:gd name="f37" fmla="val 698500"/>
              <a:gd name="f38" fmla="val 556148"/>
              <a:gd name="f39" fmla="val 699770"/>
              <a:gd name="f40" fmla="val 564784"/>
              <a:gd name="f41" fmla="val 570626"/>
              <a:gd name="f42" fmla="val 576341"/>
              <a:gd name="f43" fmla="val 575579"/>
              <a:gd name="f44" fmla="val 688340"/>
              <a:gd name="f45" fmla="val 568821"/>
              <a:gd name="f46" fmla="val 657860"/>
              <a:gd name="f47" fmla="val 564063"/>
              <a:gd name="f48" fmla="val 631190"/>
              <a:gd name="f49" fmla="val 530240"/>
              <a:gd name="f50" fmla="val 526684"/>
              <a:gd name="f51" fmla="val 629920"/>
              <a:gd name="f52" fmla="val 523763"/>
              <a:gd name="f53" fmla="val 627380"/>
              <a:gd name="f54" fmla="val 521604"/>
              <a:gd name="f55" fmla="val 626110"/>
              <a:gd name="f56" fmla="val 491128"/>
              <a:gd name="f57" fmla="val 588010"/>
              <a:gd name="f58" fmla="val 462010"/>
              <a:gd name="f59" fmla="val 551180"/>
              <a:gd name="f60" fmla="val 433701"/>
              <a:gd name="f61" fmla="val 514350"/>
              <a:gd name="f62" fmla="val 405653"/>
              <a:gd name="f63" fmla="val 476250"/>
              <a:gd name="f64" fmla="val 380097"/>
              <a:gd name="f65" fmla="val 433070"/>
              <a:gd name="f66" fmla="val 501411"/>
              <a:gd name="f67" fmla="val 381000"/>
              <a:gd name="f68" fmla="val 496458"/>
              <a:gd name="f69" fmla="val 490616"/>
              <a:gd name="f70" fmla="val 382270"/>
              <a:gd name="f71" fmla="val 485663"/>
              <a:gd name="f72" fmla="val 384810"/>
              <a:gd name="f73" fmla="val 478875"/>
              <a:gd name="f74" fmla="val 388620"/>
              <a:gd name="f75" fmla="val 475170"/>
              <a:gd name="f76" fmla="val 394970"/>
              <a:gd name="f77" fmla="val 475251"/>
              <a:gd name="f78" fmla="val 402590"/>
              <a:gd name="f79" fmla="val 479821"/>
              <a:gd name="f80" fmla="val 408940"/>
              <a:gd name="f81" fmla="val 487060"/>
              <a:gd name="f82" fmla="val 414020"/>
              <a:gd name="f83" fmla="val 419100"/>
              <a:gd name="f84" fmla="val 499429"/>
              <a:gd name="f85" fmla="val 468630"/>
              <a:gd name="f86" fmla="val 508095"/>
              <a:gd name="f87" fmla="val 508000"/>
              <a:gd name="f88" fmla="val 518118"/>
              <a:gd name="f89" fmla="val 547370"/>
              <a:gd name="f90" fmla="val 528843"/>
              <a:gd name="f91" fmla="val 586740"/>
              <a:gd name="f92" fmla="val 531151"/>
              <a:gd name="f93" fmla="val 598170"/>
              <a:gd name="f94" fmla="val 532923"/>
              <a:gd name="f95" fmla="val 535955"/>
              <a:gd name="f96" fmla="val 533796"/>
              <a:gd name="f97" fmla="val 558256"/>
              <a:gd name="f98" fmla="val 599440"/>
              <a:gd name="f99" fmla="val 551068"/>
              <a:gd name="f100" fmla="val 570230"/>
              <a:gd name="f101" fmla="val 544454"/>
              <a:gd name="f102" fmla="val 538353"/>
              <a:gd name="f103" fmla="val 523240"/>
              <a:gd name="f104" fmla="val 521785"/>
              <a:gd name="f105" fmla="val 436880"/>
              <a:gd name="f106" fmla="val 420370"/>
              <a:gd name="f107" fmla="val 523001"/>
              <a:gd name="f108" fmla="val 412750"/>
              <a:gd name="f109" fmla="val 407670"/>
              <a:gd name="f110" fmla="val 542436"/>
              <a:gd name="f111" fmla="val 557668"/>
              <a:gd name="f112" fmla="val 400050"/>
              <a:gd name="f113" fmla="val 620918"/>
              <a:gd name="f114" fmla="val 663719"/>
              <a:gd name="f115" fmla="val 398780"/>
              <a:gd name="f116" fmla="val 749845"/>
              <a:gd name="f117" fmla="val 391160"/>
              <a:gd name="f118" fmla="val 793003"/>
              <a:gd name="f119" fmla="val 807946"/>
              <a:gd name="f120" fmla="val 512968"/>
              <a:gd name="f121" fmla="val 15509"/>
              <a:gd name="f122" fmla="val 256540"/>
              <a:gd name="f123" fmla="val 9032"/>
              <a:gd name="f124" fmla="val 2555"/>
              <a:gd name="f125" fmla="val 261620"/>
              <a:gd name="f126" fmla="val 266700"/>
              <a:gd name="f127" fmla="val 777"/>
              <a:gd name="f128" fmla="val 273050"/>
              <a:gd name="f129" fmla="val 4413"/>
              <a:gd name="f130" fmla="val 276860"/>
              <a:gd name="f131" fmla="val 10429"/>
              <a:gd name="f132" fmla="val 279400"/>
              <a:gd name="f133" fmla="val 30720"/>
              <a:gd name="f134" fmla="val 283210"/>
              <a:gd name="f135" fmla="val 50355"/>
              <a:gd name="f136" fmla="val 289560"/>
              <a:gd name="f137" fmla="val 68919"/>
              <a:gd name="f138" fmla="val 297180"/>
              <a:gd name="f139" fmla="val 85994"/>
              <a:gd name="f140" fmla="val 306070"/>
              <a:gd name="f141" fmla="val 88153"/>
              <a:gd name="f142" fmla="val 307340"/>
              <a:gd name="f143" fmla="val 91074"/>
              <a:gd name="f144" fmla="val 93233"/>
              <a:gd name="f145" fmla="val 308610"/>
              <a:gd name="f146" fmla="val 236489"/>
              <a:gd name="f147" fmla="val 364490"/>
              <a:gd name="f148" fmla="val 238648"/>
              <a:gd name="f149" fmla="val 241569"/>
              <a:gd name="f150" fmla="val 365760"/>
              <a:gd name="f151" fmla="val 243728"/>
              <a:gd name="f152" fmla="val 367030"/>
              <a:gd name="f153" fmla="val 247284"/>
              <a:gd name="f154" fmla="val 369570"/>
              <a:gd name="f155" fmla="val 249443"/>
              <a:gd name="f156" fmla="val 374650"/>
              <a:gd name="f157" fmla="val 378460"/>
              <a:gd name="f158" fmla="val 243572"/>
              <a:gd name="f159" fmla="val 383540"/>
              <a:gd name="f160" fmla="val 239871"/>
              <a:gd name="f161" fmla="val 387350"/>
              <a:gd name="f162" fmla="val 235908"/>
              <a:gd name="f163" fmla="val 392430"/>
              <a:gd name="f164" fmla="val 207875"/>
              <a:gd name="f165" fmla="val 426720"/>
              <a:gd name="f166" fmla="val 164330"/>
              <a:gd name="f167" fmla="val 487680"/>
              <a:gd name="f168" fmla="val 143652"/>
              <a:gd name="f169" fmla="val 519430"/>
              <a:gd name="f170" fmla="val 129510"/>
              <a:gd name="f171" fmla="val 539750"/>
              <a:gd name="f172" fmla="val 113760"/>
              <a:gd name="f173" fmla="val 561340"/>
              <a:gd name="f174" fmla="val 95843"/>
              <a:gd name="f175" fmla="val 581660"/>
              <a:gd name="f176" fmla="val 75199"/>
              <a:gd name="f177" fmla="val 73802"/>
              <a:gd name="f178" fmla="val 600710"/>
              <a:gd name="f179" fmla="val 73040"/>
              <a:gd name="f180" fmla="val 70119"/>
              <a:gd name="f181" fmla="val 604520"/>
              <a:gd name="f182" fmla="val 69484"/>
              <a:gd name="f183" fmla="val 607060"/>
              <a:gd name="f184" fmla="val 610870"/>
              <a:gd name="f185" fmla="val 615950"/>
              <a:gd name="f186" fmla="val 77358"/>
              <a:gd name="f187" fmla="val 618490"/>
              <a:gd name="f188" fmla="val 88915"/>
              <a:gd name="f189" fmla="val 92471"/>
              <a:gd name="f190" fmla="val 617220"/>
              <a:gd name="f191" fmla="val 95392"/>
              <a:gd name="f192" fmla="val 107979"/>
              <a:gd name="f193" fmla="val 120650"/>
              <a:gd name="f194" fmla="val 132915"/>
              <a:gd name="f195" fmla="val 591820"/>
              <a:gd name="f196" fmla="val 144287"/>
              <a:gd name="f197" fmla="val 582930"/>
              <a:gd name="f198" fmla="val 171098"/>
              <a:gd name="f199" fmla="val 557530"/>
              <a:gd name="f200" fmla="val 210153"/>
              <a:gd name="f201" fmla="val 521970"/>
              <a:gd name="f202" fmla="val 176672"/>
              <a:gd name="f203" fmla="val 174513"/>
              <a:gd name="f204" fmla="val 516890"/>
              <a:gd name="f205" fmla="val 194230"/>
              <a:gd name="f206" fmla="val 485140"/>
              <a:gd name="f207" fmla="val 216804"/>
              <a:gd name="f208" fmla="val 454660"/>
              <a:gd name="f209" fmla="val 241093"/>
              <a:gd name="f210" fmla="val 265953"/>
              <a:gd name="f211" fmla="val 397510"/>
              <a:gd name="f212" fmla="val 272829"/>
              <a:gd name="f213" fmla="val 280003"/>
              <a:gd name="f214" fmla="val 386080"/>
              <a:gd name="f215" fmla="val 287010"/>
              <a:gd name="f216" fmla="val 293385"/>
              <a:gd name="f217" fmla="val 296850"/>
              <a:gd name="f218" fmla="val 296719"/>
              <a:gd name="f219" fmla="val 363220"/>
              <a:gd name="f220" fmla="val 293493"/>
              <a:gd name="f221" fmla="val 359410"/>
              <a:gd name="f222" fmla="val 287670"/>
              <a:gd name="f223" fmla="val 355600"/>
              <a:gd name="f224" fmla="val 285511"/>
              <a:gd name="f225" fmla="val 282590"/>
              <a:gd name="f226" fmla="val 354330"/>
              <a:gd name="f227" fmla="val 279669"/>
              <a:gd name="f228" fmla="val 236729"/>
              <a:gd name="f229" fmla="val 345440"/>
              <a:gd name="f230" fmla="val 195897"/>
              <a:gd name="f231" fmla="val 331470"/>
              <a:gd name="f232" fmla="val 116982"/>
              <a:gd name="f233" fmla="val 298450"/>
              <a:gd name="f234" fmla="val 113426"/>
              <a:gd name="f235" fmla="val 295910"/>
              <a:gd name="f236" fmla="val 111267"/>
              <a:gd name="f237" fmla="val 293370"/>
              <a:gd name="f238" fmla="val 102631"/>
              <a:gd name="f239" fmla="val 287020"/>
              <a:gd name="f240" fmla="val 114645"/>
              <a:gd name="f241" fmla="val 285750"/>
              <a:gd name="f242" fmla="val 126063"/>
              <a:gd name="f243" fmla="val 137100"/>
              <a:gd name="f244" fmla="val 284480"/>
              <a:gd name="f245" fmla="val 357616"/>
              <a:gd name="f246" fmla="val 355996"/>
              <a:gd name="f247" fmla="val 280670"/>
              <a:gd name="f248" fmla="val 356356"/>
              <a:gd name="f249" fmla="val 320055"/>
              <a:gd name="f250" fmla="val 288718"/>
              <a:gd name="f251" fmla="val 226044"/>
              <a:gd name="f252" fmla="val 270510"/>
              <a:gd name="f253" fmla="val 194706"/>
              <a:gd name="f254" fmla="val 181189"/>
              <a:gd name="f255" fmla="val 167624"/>
              <a:gd name="f256" fmla="val 265430"/>
              <a:gd name="f257" fmla="val 120413"/>
              <a:gd name="f258" fmla="val 110140"/>
              <a:gd name="f259" fmla="val 264160"/>
              <a:gd name="f260" fmla="val 99891"/>
              <a:gd name="f261" fmla="val 89677"/>
              <a:gd name="f262" fmla="val 262890"/>
              <a:gd name="f263" fmla="val 71552"/>
              <a:gd name="f264" fmla="val 260350"/>
              <a:gd name="f265" fmla="val 352440"/>
              <a:gd name="f266" fmla="val 401320"/>
              <a:gd name="f267" fmla="val 345201"/>
              <a:gd name="f268" fmla="val 342280"/>
              <a:gd name="f269" fmla="val 338724"/>
              <a:gd name="f270" fmla="val 403860"/>
              <a:gd name="f271" fmla="val 282384"/>
              <a:gd name="f272" fmla="val 233568"/>
              <a:gd name="f273" fmla="val 477520"/>
              <a:gd name="f274" fmla="val 223226"/>
              <a:gd name="f275" fmla="val 212645"/>
              <a:gd name="f276" fmla="val 497840"/>
              <a:gd name="f277" fmla="val 191150"/>
              <a:gd name="f278" fmla="val 515620"/>
              <a:gd name="f279" fmla="val 187594"/>
              <a:gd name="f280" fmla="val 181752"/>
              <a:gd name="f281" fmla="val 224101"/>
              <a:gd name="f282" fmla="val 509270"/>
              <a:gd name="f283" fmla="val 263342"/>
              <a:gd name="f284" fmla="val 472440"/>
              <a:gd name="f285" fmla="val 276082"/>
              <a:gd name="f286" fmla="val 461010"/>
              <a:gd name="f287" fmla="val 289345"/>
              <a:gd name="f288" fmla="val 450850"/>
              <a:gd name="f289" fmla="val 303418"/>
              <a:gd name="f290" fmla="val 440690"/>
              <a:gd name="f291" fmla="val 310876"/>
              <a:gd name="f292" fmla="val 435610"/>
              <a:gd name="f293" fmla="val 318023"/>
              <a:gd name="f294" fmla="val 324885"/>
              <a:gd name="f295" fmla="val 371109"/>
              <a:gd name="f296" fmla="val 368950"/>
              <a:gd name="f297" fmla="val 415290"/>
              <a:gd name="f298" fmla="val 363870"/>
              <a:gd name="f299" fmla="val 410210"/>
              <a:gd name="f300" fmla="val 356758"/>
              <a:gd name="f301" fmla="val 571261"/>
              <a:gd name="f302" fmla="val 379730"/>
              <a:gd name="f303" fmla="val 554081"/>
              <a:gd name="f304" fmla="val 530578"/>
              <a:gd name="f305" fmla="val 596153"/>
              <a:gd name="f306" fmla="val 589414"/>
              <a:gd name="f307" fmla="val 577103"/>
              <a:gd name="f308" fmla="val 639033"/>
              <a:gd name="f309" fmla="val 563387"/>
              <a:gd name="f310" fmla="val 565546"/>
              <a:gd name="f311" fmla="val 288290"/>
              <a:gd name="f312" fmla="val 569102"/>
              <a:gd name="f313" fmla="val 671169"/>
              <a:gd name="f314" fmla="val 311150"/>
              <a:gd name="f315" fmla="val 705246"/>
              <a:gd name="f316" fmla="val 320040"/>
              <a:gd name="f317" fmla="val 732323"/>
              <a:gd name="f318" fmla="val 325120"/>
              <a:gd name="f319" fmla="val 759555"/>
              <a:gd name="f320" fmla="val 332740"/>
              <a:gd name="f321" fmla="val 813958"/>
              <a:gd name="f322" fmla="val 821070"/>
              <a:gd name="f323" fmla="val 347980"/>
              <a:gd name="f324" fmla="val 824753"/>
              <a:gd name="f325" fmla="val 349250"/>
              <a:gd name="f326" fmla="val 827547"/>
              <a:gd name="f327" fmla="val 351790"/>
              <a:gd name="f328" fmla="val 828309"/>
              <a:gd name="f329" fmla="val 356870"/>
              <a:gd name="f330" fmla="val 823991"/>
              <a:gd name="f331" fmla="val 785241"/>
              <a:gd name="f332" fmla="val 746680"/>
              <a:gd name="f333" fmla="val 370840"/>
              <a:gd name="f334" fmla="val 708263"/>
              <a:gd name="f335" fmla="val 375920"/>
              <a:gd name="f336" fmla="val 669940"/>
              <a:gd name="f337" fmla="val 654798"/>
              <a:gd name="f338" fmla="val 624560"/>
              <a:gd name="f339" fmla="val 815417"/>
              <a:gd name="f340" fmla="val 838200"/>
              <a:gd name="f341" fmla="val 884443"/>
              <a:gd name="f342" fmla="val 893079"/>
              <a:gd name="f343" fmla="val 900318"/>
              <a:gd name="f344" fmla="val 903874"/>
              <a:gd name="f345" fmla="val 361950"/>
              <a:gd name="f346" fmla="val 904636"/>
              <a:gd name="f347" fmla="val 897397"/>
              <a:gd name="f348" fmla="val 885967"/>
              <a:gd name="f349" fmla="val 346710"/>
              <a:gd name="f350" fmla="val 833010"/>
              <a:gd name="f351" fmla="val 674258"/>
              <a:gd name="f352" fmla="val 294640"/>
              <a:gd name="f353" fmla="val 165195"/>
              <a:gd name="f354" fmla="val 182514"/>
              <a:gd name="f355" fmla="val 234521"/>
              <a:gd name="f356" fmla="val 292100"/>
              <a:gd name="f357" fmla="val 260881"/>
              <a:gd name="f358" fmla="val 308324"/>
              <a:gd name="f359" fmla="val 300990"/>
              <a:gd name="f360" fmla="val 327929"/>
              <a:gd name="f361" fmla="val 332247"/>
              <a:gd name="f362" fmla="val 336565"/>
              <a:gd name="f363" fmla="val 309880"/>
              <a:gd name="f364" fmla="val 340883"/>
              <a:gd name="f365" fmla="val 347360"/>
              <a:gd name="f366" fmla="val 366791"/>
              <a:gd name="f367" fmla="val 372633"/>
              <a:gd name="f368" fmla="val 304800"/>
              <a:gd name="f369" fmla="val 374030"/>
              <a:gd name="f370" fmla="val 303530"/>
              <a:gd name="f371" fmla="val 370347"/>
              <a:gd name="f372" fmla="val 367553"/>
              <a:gd name="f373" fmla="val 290830"/>
              <a:gd name="f374" fmla="val 365394"/>
              <a:gd name="f375" fmla="val 358155"/>
              <a:gd name="f376" fmla="val 485552"/>
              <a:gd name="f377" fmla="val 76200"/>
              <a:gd name="f378" fmla="val 456072"/>
              <a:gd name="f379" fmla="val 459628"/>
              <a:gd name="f380" fmla="val 78740"/>
              <a:gd name="f381" fmla="val 82550"/>
              <a:gd name="f382" fmla="val 460390"/>
              <a:gd name="f383" fmla="val 86360"/>
              <a:gd name="f384" fmla="val 90170"/>
              <a:gd name="f385" fmla="val 456922"/>
              <a:gd name="f386" fmla="val 133350"/>
              <a:gd name="f387" fmla="val 453120"/>
              <a:gd name="f388" fmla="val 176530"/>
              <a:gd name="f389" fmla="val 449175"/>
              <a:gd name="f390" fmla="val 219710"/>
              <a:gd name="f391" fmla="val 445277"/>
              <a:gd name="f392" fmla="val 443880"/>
              <a:gd name="f393" fmla="val 271780"/>
              <a:gd name="f394" fmla="val 450357"/>
              <a:gd name="f395" fmla="val 278130"/>
              <a:gd name="f396" fmla="val 468391"/>
              <a:gd name="f397" fmla="val 490491"/>
              <a:gd name="f398" fmla="val 534739"/>
              <a:gd name="f399" fmla="val 556910"/>
              <a:gd name="f400" fmla="val 559704"/>
              <a:gd name="f401" fmla="val 561228"/>
              <a:gd name="f402" fmla="val 633162"/>
              <a:gd name="f403" fmla="val 591804"/>
              <a:gd name="f404" fmla="val 275590"/>
              <a:gd name="f405" fmla="val 507253"/>
              <a:gd name="f406" fmla="val 488424"/>
              <a:gd name="f407" fmla="val 478631"/>
              <a:gd name="f408" fmla="val 250190"/>
              <a:gd name="f409" fmla="val 475053"/>
              <a:gd name="f410" fmla="val 241300"/>
              <a:gd name="f411" fmla="val 474868"/>
              <a:gd name="f412" fmla="val 224790"/>
              <a:gd name="f413" fmla="val 475087"/>
              <a:gd name="f414" fmla="val 218440"/>
              <a:gd name="f415" fmla="val 476047"/>
              <a:gd name="f416" fmla="val 204470"/>
              <a:gd name="f417" fmla="val 476265"/>
              <a:gd name="f418" fmla="val 198120"/>
              <a:gd name="f419" fmla="val 479171"/>
              <a:gd name="f420" fmla="val 157480"/>
              <a:gd name="f421" fmla="val 471185"/>
              <a:gd name="f422" fmla="val 465470"/>
              <a:gd name="f423" fmla="val 1270"/>
              <a:gd name="f424" fmla="val 463311"/>
              <a:gd name="f425" fmla="val 5080"/>
              <a:gd name="f426" fmla="val 10160"/>
              <a:gd name="f427" fmla="val 15240"/>
              <a:gd name="f428" fmla="val 454675"/>
              <a:gd name="f429" fmla="val 20320"/>
              <a:gd name="f430" fmla="val 449804"/>
              <a:gd name="f431" fmla="val 35560"/>
              <a:gd name="f432" fmla="val 444087"/>
              <a:gd name="f433" fmla="val 49530"/>
              <a:gd name="f434" fmla="val 437727"/>
              <a:gd name="f435" fmla="val 62230"/>
              <a:gd name="f436" fmla="val 430926"/>
              <a:gd name="f437" fmla="val 422767"/>
              <a:gd name="f438" fmla="val 414797"/>
              <a:gd name="f439" fmla="val 102870"/>
              <a:gd name="f440" fmla="val 407495"/>
              <a:gd name="f441" fmla="val 116840"/>
              <a:gd name="f442" fmla="val 401335"/>
              <a:gd name="f443" fmla="val 130810"/>
              <a:gd name="f444" fmla="val 386343"/>
              <a:gd name="f445" fmla="val 162560"/>
              <a:gd name="f446" fmla="val 370173"/>
              <a:gd name="f447" fmla="val 193040"/>
              <a:gd name="f448" fmla="val 355740"/>
              <a:gd name="f449" fmla="val 345963"/>
              <a:gd name="f450" fmla="val 257810"/>
              <a:gd name="f451" fmla="val 343804"/>
              <a:gd name="f452" fmla="val 339486"/>
              <a:gd name="f453" fmla="val 334406"/>
              <a:gd name="f454" fmla="val 360864"/>
              <a:gd name="f455" fmla="val 363728"/>
              <a:gd name="f456" fmla="val 366853"/>
              <a:gd name="f457" fmla="val 248920"/>
              <a:gd name="f458" fmla="val 377440"/>
              <a:gd name="f459" fmla="val 384794"/>
              <a:gd name="f460" fmla="val 209550"/>
              <a:gd name="f461" fmla="val 392672"/>
              <a:gd name="f462" fmla="val 411755"/>
              <a:gd name="f463" fmla="val 154940"/>
              <a:gd name="f464" fmla="val 422497"/>
              <a:gd name="f465" fmla="val 433643"/>
              <a:gd name="f466" fmla="val 110490"/>
              <a:gd name="f467" fmla="val 88900"/>
              <a:gd name="f468" fmla="val 447436"/>
              <a:gd name="f469" fmla="val 83820"/>
              <a:gd name="f470" fmla="val 81280"/>
              <a:gd name="f471" fmla="val 452516"/>
              <a:gd name="f472" fmla="val 77470"/>
              <a:gd name="f473" fmla="val 488898"/>
              <a:gd name="f474" fmla="val 29210"/>
              <a:gd name="f475" fmla="val 489124"/>
              <a:gd name="f476" fmla="val 22860"/>
              <a:gd name="f477" fmla="val 489219"/>
              <a:gd name="f478" fmla="val 484901"/>
              <a:gd name="f479" fmla="val 2540"/>
            </a:gdLst>
            <a:ahLst/>
            <a:cxnLst>
              <a:cxn ang="3cd4">
                <a:pos x="hc" y="t"/>
              </a:cxn>
              <a:cxn ang="0">
                <a:pos x="r" y="vc"/>
              </a:cxn>
              <a:cxn ang="cd4">
                <a:pos x="hc" y="b"/>
              </a:cxn>
              <a:cxn ang="cd2">
                <a:pos x="l" y="vc"/>
              </a:cxn>
            </a:cxnLst>
            <a:rect l="l" t="t" r="r" b="b"/>
            <a:pathLst>
              <a:path w="904875" h="699769">
                <a:moveTo>
                  <a:pt x="f1" y="f2"/>
                </a:moveTo>
                <a:lnTo>
                  <a:pt x="f3" y="f2"/>
                </a:lnTo>
                <a:lnTo>
                  <a:pt x="f4" y="f5"/>
                </a:lnTo>
                <a:lnTo>
                  <a:pt x="f6" y="f7"/>
                </a:lnTo>
                <a:lnTo>
                  <a:pt x="f8" y="f9"/>
                </a:lnTo>
                <a:lnTo>
                  <a:pt x="f10" y="f11"/>
                </a:lnTo>
                <a:lnTo>
                  <a:pt x="f12" y="f13"/>
                </a:lnTo>
                <a:lnTo>
                  <a:pt x="f14" y="f15"/>
                </a:lnTo>
                <a:lnTo>
                  <a:pt x="f16" y="f17"/>
                </a:lnTo>
                <a:lnTo>
                  <a:pt x="f18" y="f19"/>
                </a:lnTo>
                <a:lnTo>
                  <a:pt x="f20" y="f21"/>
                </a:lnTo>
                <a:lnTo>
                  <a:pt x="f22" y="f23"/>
                </a:lnTo>
                <a:lnTo>
                  <a:pt x="f24" y="f25"/>
                </a:lnTo>
                <a:lnTo>
                  <a:pt x="f26" y="f27"/>
                </a:lnTo>
                <a:lnTo>
                  <a:pt x="f28" y="f29"/>
                </a:lnTo>
                <a:lnTo>
                  <a:pt x="f30" y="f31"/>
                </a:lnTo>
                <a:lnTo>
                  <a:pt x="f32" y="f33"/>
                </a:lnTo>
                <a:lnTo>
                  <a:pt x="f34" y="f35"/>
                </a:lnTo>
                <a:lnTo>
                  <a:pt x="f36" y="f37"/>
                </a:lnTo>
                <a:lnTo>
                  <a:pt x="f38" y="f39"/>
                </a:lnTo>
                <a:lnTo>
                  <a:pt x="f40" y="f39"/>
                </a:lnTo>
                <a:lnTo>
                  <a:pt x="f41" y="f37"/>
                </a:lnTo>
                <a:lnTo>
                  <a:pt x="f42" y="f29"/>
                </a:lnTo>
                <a:lnTo>
                  <a:pt x="f43" y="f44"/>
                </a:lnTo>
                <a:lnTo>
                  <a:pt x="f45" y="f46"/>
                </a:lnTo>
                <a:lnTo>
                  <a:pt x="f47" y="f48"/>
                </a:lnTo>
                <a:lnTo>
                  <a:pt x="f49" y="f48"/>
                </a:lnTo>
                <a:lnTo>
                  <a:pt x="f50" y="f51"/>
                </a:lnTo>
                <a:lnTo>
                  <a:pt x="f52" y="f53"/>
                </a:lnTo>
                <a:lnTo>
                  <a:pt x="f54" y="f55"/>
                </a:lnTo>
                <a:lnTo>
                  <a:pt x="f56" y="f57"/>
                </a:lnTo>
                <a:lnTo>
                  <a:pt x="f58" y="f59"/>
                </a:lnTo>
                <a:lnTo>
                  <a:pt x="f60" y="f61"/>
                </a:lnTo>
                <a:lnTo>
                  <a:pt x="f62" y="f63"/>
                </a:lnTo>
                <a:lnTo>
                  <a:pt x="f64" y="f65"/>
                </a:lnTo>
                <a:lnTo>
                  <a:pt x="f1" y="f2"/>
                </a:lnTo>
                <a:close/>
              </a:path>
              <a:path w="904875" h="699769">
                <a:moveTo>
                  <a:pt x="f66" y="f67"/>
                </a:moveTo>
                <a:lnTo>
                  <a:pt x="f68" y="f67"/>
                </a:lnTo>
                <a:lnTo>
                  <a:pt x="f69" y="f70"/>
                </a:lnTo>
                <a:lnTo>
                  <a:pt x="f71" y="f72"/>
                </a:lnTo>
                <a:lnTo>
                  <a:pt x="f73" y="f74"/>
                </a:lnTo>
                <a:lnTo>
                  <a:pt x="f75" y="f76"/>
                </a:lnTo>
                <a:lnTo>
                  <a:pt x="f77" y="f78"/>
                </a:lnTo>
                <a:lnTo>
                  <a:pt x="f79" y="f80"/>
                </a:lnTo>
                <a:lnTo>
                  <a:pt x="f81" y="f82"/>
                </a:lnTo>
                <a:lnTo>
                  <a:pt x="f22" y="f83"/>
                </a:lnTo>
                <a:lnTo>
                  <a:pt x="f84" y="f85"/>
                </a:lnTo>
                <a:lnTo>
                  <a:pt x="f86" y="f87"/>
                </a:lnTo>
                <a:lnTo>
                  <a:pt x="f88" y="f89"/>
                </a:lnTo>
                <a:lnTo>
                  <a:pt x="f90" y="f91"/>
                </a:lnTo>
                <a:lnTo>
                  <a:pt x="f92" y="f93"/>
                </a:lnTo>
                <a:lnTo>
                  <a:pt x="f94" y="f21"/>
                </a:lnTo>
                <a:lnTo>
                  <a:pt x="f95" y="f51"/>
                </a:lnTo>
                <a:lnTo>
                  <a:pt x="f96" y="f48"/>
                </a:lnTo>
                <a:lnTo>
                  <a:pt x="f47" y="f48"/>
                </a:lnTo>
                <a:lnTo>
                  <a:pt x="f97" y="f98"/>
                </a:lnTo>
                <a:lnTo>
                  <a:pt x="f99" y="f100"/>
                </a:lnTo>
                <a:lnTo>
                  <a:pt x="f101" y="f89"/>
                </a:lnTo>
                <a:lnTo>
                  <a:pt x="f102" y="f103"/>
                </a:lnTo>
                <a:lnTo>
                  <a:pt x="f50" y="f63"/>
                </a:lnTo>
                <a:lnTo>
                  <a:pt x="f104" y="f105"/>
                </a:lnTo>
                <a:lnTo>
                  <a:pt x="f54" y="f106"/>
                </a:lnTo>
                <a:lnTo>
                  <a:pt x="f107" y="f108"/>
                </a:lnTo>
                <a:lnTo>
                  <a:pt x="f50" y="f109"/>
                </a:lnTo>
                <a:lnTo>
                  <a:pt x="f110" y="f78"/>
                </a:lnTo>
                <a:lnTo>
                  <a:pt x="f111" y="f112"/>
                </a:lnTo>
                <a:lnTo>
                  <a:pt x="f113" y="f112"/>
                </a:lnTo>
                <a:lnTo>
                  <a:pt x="f114" y="f115"/>
                </a:lnTo>
                <a:lnTo>
                  <a:pt x="f116" y="f117"/>
                </a:lnTo>
                <a:lnTo>
                  <a:pt x="f118" y="f72"/>
                </a:lnTo>
                <a:lnTo>
                  <a:pt x="f119" y="f70"/>
                </a:lnTo>
                <a:lnTo>
                  <a:pt x="f120" y="f70"/>
                </a:lnTo>
                <a:lnTo>
                  <a:pt x="f66" y="f67"/>
                </a:lnTo>
                <a:close/>
              </a:path>
              <a:path w="904875" h="699769">
                <a:moveTo>
                  <a:pt x="f121" y="f122"/>
                </a:moveTo>
                <a:lnTo>
                  <a:pt x="f123" y="f122"/>
                </a:lnTo>
                <a:lnTo>
                  <a:pt x="f124" y="f125"/>
                </a:lnTo>
                <a:lnTo>
                  <a:pt x="f0" y="f126"/>
                </a:lnTo>
                <a:lnTo>
                  <a:pt x="f127" y="f128"/>
                </a:lnTo>
                <a:lnTo>
                  <a:pt x="f129" y="f130"/>
                </a:lnTo>
                <a:lnTo>
                  <a:pt x="f131" y="f132"/>
                </a:lnTo>
                <a:lnTo>
                  <a:pt x="f133" y="f134"/>
                </a:lnTo>
                <a:lnTo>
                  <a:pt x="f135" y="f136"/>
                </a:lnTo>
                <a:lnTo>
                  <a:pt x="f137" y="f138"/>
                </a:lnTo>
                <a:lnTo>
                  <a:pt x="f139" y="f140"/>
                </a:lnTo>
                <a:lnTo>
                  <a:pt x="f141" y="f142"/>
                </a:lnTo>
                <a:lnTo>
                  <a:pt x="f143" y="f142"/>
                </a:lnTo>
                <a:lnTo>
                  <a:pt x="f144" y="f145"/>
                </a:lnTo>
                <a:lnTo>
                  <a:pt x="f146" y="f147"/>
                </a:lnTo>
                <a:lnTo>
                  <a:pt x="f148" y="f147"/>
                </a:lnTo>
                <a:lnTo>
                  <a:pt x="f149" y="f150"/>
                </a:lnTo>
                <a:lnTo>
                  <a:pt x="f151" y="f152"/>
                </a:lnTo>
                <a:lnTo>
                  <a:pt x="f153" y="f154"/>
                </a:lnTo>
                <a:lnTo>
                  <a:pt x="f155" y="f156"/>
                </a:lnTo>
                <a:lnTo>
                  <a:pt x="f153" y="f157"/>
                </a:lnTo>
                <a:lnTo>
                  <a:pt x="f158" y="f159"/>
                </a:lnTo>
                <a:lnTo>
                  <a:pt x="f160" y="f161"/>
                </a:lnTo>
                <a:lnTo>
                  <a:pt x="f162" y="f163"/>
                </a:lnTo>
                <a:lnTo>
                  <a:pt x="f164" y="f165"/>
                </a:lnTo>
                <a:lnTo>
                  <a:pt x="f166" y="f167"/>
                </a:lnTo>
                <a:lnTo>
                  <a:pt x="f168" y="f169"/>
                </a:lnTo>
                <a:lnTo>
                  <a:pt x="f170" y="f171"/>
                </a:lnTo>
                <a:lnTo>
                  <a:pt x="f172" y="f173"/>
                </a:lnTo>
                <a:lnTo>
                  <a:pt x="f174" y="f175"/>
                </a:lnTo>
                <a:lnTo>
                  <a:pt x="f176" y="f98"/>
                </a:lnTo>
                <a:lnTo>
                  <a:pt x="f177" y="f178"/>
                </a:lnTo>
                <a:lnTo>
                  <a:pt x="f179" y="f19"/>
                </a:lnTo>
                <a:lnTo>
                  <a:pt x="f180" y="f181"/>
                </a:lnTo>
                <a:lnTo>
                  <a:pt x="f182" y="f183"/>
                </a:lnTo>
                <a:lnTo>
                  <a:pt x="f182" y="f184"/>
                </a:lnTo>
                <a:lnTo>
                  <a:pt x="f177" y="f185"/>
                </a:lnTo>
                <a:lnTo>
                  <a:pt x="f186" y="f187"/>
                </a:lnTo>
                <a:lnTo>
                  <a:pt x="f188" y="f187"/>
                </a:lnTo>
                <a:lnTo>
                  <a:pt x="f189" y="f190"/>
                </a:lnTo>
                <a:lnTo>
                  <a:pt x="f191" y="f185"/>
                </a:lnTo>
                <a:lnTo>
                  <a:pt x="f192" y="f21"/>
                </a:lnTo>
                <a:lnTo>
                  <a:pt x="f193" y="f98"/>
                </a:lnTo>
                <a:lnTo>
                  <a:pt x="f194" y="f195"/>
                </a:lnTo>
                <a:lnTo>
                  <a:pt x="f196" y="f197"/>
                </a:lnTo>
                <a:lnTo>
                  <a:pt x="f198" y="f199"/>
                </a:lnTo>
                <a:lnTo>
                  <a:pt x="f200" y="f201"/>
                </a:lnTo>
                <a:lnTo>
                  <a:pt x="f202" y="f201"/>
                </a:lnTo>
                <a:lnTo>
                  <a:pt x="f203" y="f169"/>
                </a:lnTo>
                <a:lnTo>
                  <a:pt x="f203" y="f204"/>
                </a:lnTo>
                <a:lnTo>
                  <a:pt x="f205" y="f206"/>
                </a:lnTo>
                <a:lnTo>
                  <a:pt x="f207" y="f208"/>
                </a:lnTo>
                <a:lnTo>
                  <a:pt x="f209" y="f165"/>
                </a:lnTo>
                <a:lnTo>
                  <a:pt x="f210" y="f211"/>
                </a:lnTo>
                <a:lnTo>
                  <a:pt x="f212" y="f163"/>
                </a:lnTo>
                <a:lnTo>
                  <a:pt x="f213" y="f214"/>
                </a:lnTo>
                <a:lnTo>
                  <a:pt x="f215" y="f67"/>
                </a:lnTo>
                <a:lnTo>
                  <a:pt x="f216" y="f156"/>
                </a:lnTo>
                <a:lnTo>
                  <a:pt x="f217" y="f154"/>
                </a:lnTo>
                <a:lnTo>
                  <a:pt x="f218" y="f219"/>
                </a:lnTo>
                <a:lnTo>
                  <a:pt x="f220" y="f221"/>
                </a:lnTo>
                <a:lnTo>
                  <a:pt x="f222" y="f223"/>
                </a:lnTo>
                <a:lnTo>
                  <a:pt x="f224" y="f223"/>
                </a:lnTo>
                <a:lnTo>
                  <a:pt x="f225" y="f226"/>
                </a:lnTo>
                <a:lnTo>
                  <a:pt x="f227" y="f226"/>
                </a:lnTo>
                <a:lnTo>
                  <a:pt x="f228" y="f229"/>
                </a:lnTo>
                <a:lnTo>
                  <a:pt x="f230" y="f231"/>
                </a:lnTo>
                <a:lnTo>
                  <a:pt x="f232" y="f233"/>
                </a:lnTo>
                <a:lnTo>
                  <a:pt x="f234" y="f235"/>
                </a:lnTo>
                <a:lnTo>
                  <a:pt x="f236" y="f237"/>
                </a:lnTo>
                <a:lnTo>
                  <a:pt x="f238" y="f239"/>
                </a:lnTo>
                <a:lnTo>
                  <a:pt x="f240" y="f241"/>
                </a:lnTo>
                <a:lnTo>
                  <a:pt x="f242" y="f241"/>
                </a:lnTo>
                <a:lnTo>
                  <a:pt x="f243" y="f244"/>
                </a:lnTo>
                <a:lnTo>
                  <a:pt x="f245" y="f244"/>
                </a:lnTo>
                <a:lnTo>
                  <a:pt x="f246" y="f247"/>
                </a:lnTo>
                <a:lnTo>
                  <a:pt x="f248" y="f132"/>
                </a:lnTo>
                <a:lnTo>
                  <a:pt x="f249" y="f132"/>
                </a:lnTo>
                <a:lnTo>
                  <a:pt x="f250" y="f130"/>
                </a:lnTo>
                <a:lnTo>
                  <a:pt x="f251" y="f252"/>
                </a:lnTo>
                <a:lnTo>
                  <a:pt x="f253" y="f126"/>
                </a:lnTo>
                <a:lnTo>
                  <a:pt x="f254" y="f126"/>
                </a:lnTo>
                <a:lnTo>
                  <a:pt x="f255" y="f256"/>
                </a:lnTo>
                <a:lnTo>
                  <a:pt x="f257" y="f256"/>
                </a:lnTo>
                <a:lnTo>
                  <a:pt x="f258" y="f259"/>
                </a:lnTo>
                <a:lnTo>
                  <a:pt x="f260" y="f259"/>
                </a:lnTo>
                <a:lnTo>
                  <a:pt x="f261" y="f262"/>
                </a:lnTo>
                <a:lnTo>
                  <a:pt x="f263" y="f264"/>
                </a:lnTo>
                <a:lnTo>
                  <a:pt x="f121" y="f122"/>
                </a:lnTo>
                <a:close/>
              </a:path>
              <a:path w="904875" h="699769">
                <a:moveTo>
                  <a:pt x="f265" y="f266"/>
                </a:moveTo>
                <a:lnTo>
                  <a:pt x="f267" y="f266"/>
                </a:lnTo>
                <a:lnTo>
                  <a:pt x="f268" y="f78"/>
                </a:lnTo>
                <a:lnTo>
                  <a:pt x="f269" y="f270"/>
                </a:lnTo>
                <a:lnTo>
                  <a:pt x="f271" y="f105"/>
                </a:lnTo>
                <a:lnTo>
                  <a:pt x="f272" y="f273"/>
                </a:lnTo>
                <a:lnTo>
                  <a:pt x="f274" y="f167"/>
                </a:lnTo>
                <a:lnTo>
                  <a:pt x="f275" y="f276"/>
                </a:lnTo>
                <a:lnTo>
                  <a:pt x="f277" y="f278"/>
                </a:lnTo>
                <a:lnTo>
                  <a:pt x="f279" y="f169"/>
                </a:lnTo>
                <a:lnTo>
                  <a:pt x="f280" y="f169"/>
                </a:lnTo>
                <a:lnTo>
                  <a:pt x="f202" y="f201"/>
                </a:lnTo>
                <a:lnTo>
                  <a:pt x="f200" y="f201"/>
                </a:lnTo>
                <a:lnTo>
                  <a:pt x="f281" y="f282"/>
                </a:lnTo>
                <a:lnTo>
                  <a:pt x="f283" y="f284"/>
                </a:lnTo>
                <a:lnTo>
                  <a:pt x="f285" y="f286"/>
                </a:lnTo>
                <a:lnTo>
                  <a:pt x="f287" y="f288"/>
                </a:lnTo>
                <a:lnTo>
                  <a:pt x="f289" y="f290"/>
                </a:lnTo>
                <a:lnTo>
                  <a:pt x="f291" y="f292"/>
                </a:lnTo>
                <a:lnTo>
                  <a:pt x="f293" y="f7"/>
                </a:lnTo>
                <a:lnTo>
                  <a:pt x="f294" y="f2"/>
                </a:lnTo>
                <a:lnTo>
                  <a:pt x="f1" y="f2"/>
                </a:lnTo>
                <a:lnTo>
                  <a:pt x="f295" y="f83"/>
                </a:lnTo>
                <a:lnTo>
                  <a:pt x="f296" y="f297"/>
                </a:lnTo>
                <a:lnTo>
                  <a:pt x="f298" y="f299"/>
                </a:lnTo>
                <a:lnTo>
                  <a:pt x="f300" y="f78"/>
                </a:lnTo>
                <a:lnTo>
                  <a:pt x="f265" y="f266"/>
                </a:lnTo>
                <a:close/>
              </a:path>
              <a:path w="904875" h="699769">
                <a:moveTo>
                  <a:pt x="f301" y="f302"/>
                </a:moveTo>
                <a:lnTo>
                  <a:pt x="f303" y="f302"/>
                </a:lnTo>
                <a:lnTo>
                  <a:pt x="f304" y="f70"/>
                </a:lnTo>
                <a:lnTo>
                  <a:pt x="f305" y="f70"/>
                </a:lnTo>
                <a:lnTo>
                  <a:pt x="f306" y="f67"/>
                </a:lnTo>
                <a:lnTo>
                  <a:pt x="f307" y="f67"/>
                </a:lnTo>
                <a:lnTo>
                  <a:pt x="f301" y="f302"/>
                </a:lnTo>
                <a:close/>
              </a:path>
              <a:path w="904875" h="699769">
                <a:moveTo>
                  <a:pt x="f308" y="f239"/>
                </a:moveTo>
                <a:lnTo>
                  <a:pt x="f309" y="f239"/>
                </a:lnTo>
                <a:lnTo>
                  <a:pt x="f310" y="f311"/>
                </a:lnTo>
                <a:lnTo>
                  <a:pt x="f312" y="f311"/>
                </a:lnTo>
                <a:lnTo>
                  <a:pt x="f313" y="f314"/>
                </a:lnTo>
                <a:lnTo>
                  <a:pt x="f315" y="f316"/>
                </a:lnTo>
                <a:lnTo>
                  <a:pt x="f317" y="f318"/>
                </a:lnTo>
                <a:lnTo>
                  <a:pt x="f319" y="f320"/>
                </a:lnTo>
                <a:lnTo>
                  <a:pt x="f321" y="f229"/>
                </a:lnTo>
                <a:lnTo>
                  <a:pt x="f322" y="f323"/>
                </a:lnTo>
                <a:lnTo>
                  <a:pt x="f324" y="f325"/>
                </a:lnTo>
                <a:lnTo>
                  <a:pt x="f326" y="f327"/>
                </a:lnTo>
                <a:lnTo>
                  <a:pt x="f328" y="f226"/>
                </a:lnTo>
                <a:lnTo>
                  <a:pt x="f326" y="f329"/>
                </a:lnTo>
                <a:lnTo>
                  <a:pt x="f330" y="f329"/>
                </a:lnTo>
                <a:lnTo>
                  <a:pt x="f331" y="f147"/>
                </a:lnTo>
                <a:lnTo>
                  <a:pt x="f332" y="f333"/>
                </a:lnTo>
                <a:lnTo>
                  <a:pt x="f334" y="f335"/>
                </a:lnTo>
                <a:lnTo>
                  <a:pt x="f336" y="f302"/>
                </a:lnTo>
                <a:lnTo>
                  <a:pt x="f337" y="f302"/>
                </a:lnTo>
                <a:lnTo>
                  <a:pt x="f338" y="f70"/>
                </a:lnTo>
                <a:lnTo>
                  <a:pt x="f119" y="f70"/>
                </a:lnTo>
                <a:lnTo>
                  <a:pt x="f339" y="f67"/>
                </a:lnTo>
                <a:lnTo>
                  <a:pt x="f340" y="f157"/>
                </a:lnTo>
                <a:lnTo>
                  <a:pt x="f341" y="f333"/>
                </a:lnTo>
                <a:lnTo>
                  <a:pt x="f342" y="f154"/>
                </a:lnTo>
                <a:lnTo>
                  <a:pt x="f343" y="f154"/>
                </a:lnTo>
                <a:lnTo>
                  <a:pt x="f344" y="f345"/>
                </a:lnTo>
                <a:lnTo>
                  <a:pt x="f346" y="f223"/>
                </a:lnTo>
                <a:lnTo>
                  <a:pt x="f347" y="f325"/>
                </a:lnTo>
                <a:lnTo>
                  <a:pt x="f348" y="f349"/>
                </a:lnTo>
                <a:lnTo>
                  <a:pt x="f350" y="f320"/>
                </a:lnTo>
                <a:lnTo>
                  <a:pt x="f351" y="f352"/>
                </a:lnTo>
                <a:lnTo>
                  <a:pt x="f308" y="f239"/>
                </a:lnTo>
                <a:close/>
              </a:path>
              <a:path w="904875" h="699769">
                <a:moveTo>
                  <a:pt x="f245" y="f244"/>
                </a:moveTo>
                <a:lnTo>
                  <a:pt x="f353" y="f244"/>
                </a:lnTo>
                <a:lnTo>
                  <a:pt x="f354" y="f239"/>
                </a:lnTo>
                <a:lnTo>
                  <a:pt x="f355" y="f356"/>
                </a:lnTo>
                <a:lnTo>
                  <a:pt x="f357" y="f235"/>
                </a:lnTo>
                <a:lnTo>
                  <a:pt x="f222" y="f233"/>
                </a:lnTo>
                <a:lnTo>
                  <a:pt x="f358" y="f359"/>
                </a:lnTo>
                <a:lnTo>
                  <a:pt x="f360" y="f140"/>
                </a:lnTo>
                <a:lnTo>
                  <a:pt x="f361" y="f145"/>
                </a:lnTo>
                <a:lnTo>
                  <a:pt x="f362" y="f363"/>
                </a:lnTo>
                <a:lnTo>
                  <a:pt x="f364" y="f363"/>
                </a:lnTo>
                <a:lnTo>
                  <a:pt x="f365" y="f145"/>
                </a:lnTo>
                <a:lnTo>
                  <a:pt x="f10" y="f142"/>
                </a:lnTo>
                <a:lnTo>
                  <a:pt x="f366" y="f140"/>
                </a:lnTo>
                <a:lnTo>
                  <a:pt x="f296" y="f140"/>
                </a:lnTo>
                <a:lnTo>
                  <a:pt x="f367" y="f368"/>
                </a:lnTo>
                <a:lnTo>
                  <a:pt x="f369" y="f370"/>
                </a:lnTo>
                <a:lnTo>
                  <a:pt x="f369" y="f359"/>
                </a:lnTo>
                <a:lnTo>
                  <a:pt x="f367" y="f235"/>
                </a:lnTo>
                <a:lnTo>
                  <a:pt x="f295" y="f352"/>
                </a:lnTo>
                <a:lnTo>
                  <a:pt x="f371" y="f237"/>
                </a:lnTo>
                <a:lnTo>
                  <a:pt x="f372" y="f373"/>
                </a:lnTo>
                <a:lnTo>
                  <a:pt x="f374" y="f373"/>
                </a:lnTo>
                <a:lnTo>
                  <a:pt x="f375" y="f241"/>
                </a:lnTo>
                <a:lnTo>
                  <a:pt x="f245" y="f244"/>
                </a:lnTo>
                <a:close/>
              </a:path>
              <a:path w="904875" h="699769">
                <a:moveTo>
                  <a:pt x="f376" y="f377"/>
                </a:moveTo>
                <a:lnTo>
                  <a:pt x="f378" y="f377"/>
                </a:lnTo>
                <a:lnTo>
                  <a:pt x="f379" y="f380"/>
                </a:lnTo>
                <a:lnTo>
                  <a:pt x="f379" y="f381"/>
                </a:lnTo>
                <a:lnTo>
                  <a:pt x="f382" y="f383"/>
                </a:lnTo>
                <a:lnTo>
                  <a:pt x="f382" y="f384"/>
                </a:lnTo>
                <a:lnTo>
                  <a:pt x="f385" y="f386"/>
                </a:lnTo>
                <a:lnTo>
                  <a:pt x="f387" y="f388"/>
                </a:lnTo>
                <a:lnTo>
                  <a:pt x="f389" y="f390"/>
                </a:lnTo>
                <a:lnTo>
                  <a:pt x="f391" y="f262"/>
                </a:lnTo>
                <a:lnTo>
                  <a:pt x="f392" y="f393"/>
                </a:lnTo>
                <a:lnTo>
                  <a:pt x="f394" y="f395"/>
                </a:lnTo>
                <a:lnTo>
                  <a:pt x="f396" y="f395"/>
                </a:lnTo>
                <a:lnTo>
                  <a:pt x="f397" y="f132"/>
                </a:lnTo>
                <a:lnTo>
                  <a:pt x="f398" y="f239"/>
                </a:lnTo>
                <a:lnTo>
                  <a:pt x="f399" y="f311"/>
                </a:lnTo>
                <a:lnTo>
                  <a:pt x="f400" y="f311"/>
                </a:lnTo>
                <a:lnTo>
                  <a:pt x="f401" y="f239"/>
                </a:lnTo>
                <a:lnTo>
                  <a:pt x="f308" y="f239"/>
                </a:lnTo>
                <a:lnTo>
                  <a:pt x="f402" y="f241"/>
                </a:lnTo>
                <a:lnTo>
                  <a:pt x="f403" y="f404"/>
                </a:lnTo>
                <a:lnTo>
                  <a:pt x="f405" y="f264"/>
                </a:lnTo>
                <a:lnTo>
                  <a:pt x="f406" y="f122"/>
                </a:lnTo>
                <a:lnTo>
                  <a:pt x="f407" y="f408"/>
                </a:lnTo>
                <a:lnTo>
                  <a:pt x="f409" y="f410"/>
                </a:lnTo>
                <a:lnTo>
                  <a:pt x="f411" y="f412"/>
                </a:lnTo>
                <a:lnTo>
                  <a:pt x="f413" y="f414"/>
                </a:lnTo>
                <a:lnTo>
                  <a:pt x="f415" y="f416"/>
                </a:lnTo>
                <a:lnTo>
                  <a:pt x="f417" y="f418"/>
                </a:lnTo>
                <a:lnTo>
                  <a:pt x="f419" y="f420"/>
                </a:lnTo>
                <a:lnTo>
                  <a:pt x="f376" y="f377"/>
                </a:lnTo>
                <a:close/>
              </a:path>
              <a:path w="904875" h="699769">
                <a:moveTo>
                  <a:pt x="f79" y="f0"/>
                </a:moveTo>
                <a:lnTo>
                  <a:pt x="f421" y="f0"/>
                </a:lnTo>
                <a:lnTo>
                  <a:pt x="f422" y="f423"/>
                </a:lnTo>
                <a:lnTo>
                  <a:pt x="f424" y="f425"/>
                </a:lnTo>
                <a:lnTo>
                  <a:pt x="f379" y="f426"/>
                </a:lnTo>
                <a:lnTo>
                  <a:pt x="f378" y="f427"/>
                </a:lnTo>
                <a:lnTo>
                  <a:pt x="f428" y="f429"/>
                </a:lnTo>
                <a:lnTo>
                  <a:pt x="f430" y="f431"/>
                </a:lnTo>
                <a:lnTo>
                  <a:pt x="f432" y="f433"/>
                </a:lnTo>
                <a:lnTo>
                  <a:pt x="f434" y="f435"/>
                </a:lnTo>
                <a:lnTo>
                  <a:pt x="f436" y="f377"/>
                </a:lnTo>
                <a:lnTo>
                  <a:pt x="f437" y="f384"/>
                </a:lnTo>
                <a:lnTo>
                  <a:pt x="f438" y="f439"/>
                </a:lnTo>
                <a:lnTo>
                  <a:pt x="f440" y="f441"/>
                </a:lnTo>
                <a:lnTo>
                  <a:pt x="f442" y="f443"/>
                </a:lnTo>
                <a:lnTo>
                  <a:pt x="f444" y="f445"/>
                </a:lnTo>
                <a:lnTo>
                  <a:pt x="f446" y="f447"/>
                </a:lnTo>
                <a:lnTo>
                  <a:pt x="f448" y="f412"/>
                </a:lnTo>
                <a:lnTo>
                  <a:pt x="f449" y="f450"/>
                </a:lnTo>
                <a:lnTo>
                  <a:pt x="f449" y="f264"/>
                </a:lnTo>
                <a:lnTo>
                  <a:pt x="f451" y="f262"/>
                </a:lnTo>
                <a:lnTo>
                  <a:pt x="f268" y="f126"/>
                </a:lnTo>
                <a:lnTo>
                  <a:pt x="f452" y="f130"/>
                </a:lnTo>
                <a:lnTo>
                  <a:pt x="f453" y="f132"/>
                </a:lnTo>
                <a:lnTo>
                  <a:pt x="f248" y="f132"/>
                </a:lnTo>
                <a:lnTo>
                  <a:pt x="f375" y="f128"/>
                </a:lnTo>
                <a:lnTo>
                  <a:pt x="f454" y="f256"/>
                </a:lnTo>
                <a:lnTo>
                  <a:pt x="f455" y="f122"/>
                </a:lnTo>
                <a:lnTo>
                  <a:pt x="f456" y="f457"/>
                </a:lnTo>
                <a:lnTo>
                  <a:pt x="f458" y="f412"/>
                </a:lnTo>
                <a:lnTo>
                  <a:pt x="f459" y="f460"/>
                </a:lnTo>
                <a:lnTo>
                  <a:pt x="f461" y="f447"/>
                </a:lnTo>
                <a:lnTo>
                  <a:pt x="f442" y="f388"/>
                </a:lnTo>
                <a:lnTo>
                  <a:pt x="f462" y="f463"/>
                </a:lnTo>
                <a:lnTo>
                  <a:pt x="f464" y="f386"/>
                </a:lnTo>
                <a:lnTo>
                  <a:pt x="f465" y="f466"/>
                </a:lnTo>
                <a:lnTo>
                  <a:pt x="f391" y="f467"/>
                </a:lnTo>
                <a:lnTo>
                  <a:pt x="f468" y="f469"/>
                </a:lnTo>
                <a:lnTo>
                  <a:pt x="f394" y="f470"/>
                </a:lnTo>
                <a:lnTo>
                  <a:pt x="f471" y="f472"/>
                </a:lnTo>
                <a:lnTo>
                  <a:pt x="f378" y="f377"/>
                </a:lnTo>
                <a:lnTo>
                  <a:pt x="f376" y="f377"/>
                </a:lnTo>
                <a:lnTo>
                  <a:pt x="f473" y="f474"/>
                </a:lnTo>
                <a:lnTo>
                  <a:pt x="f475" y="f476"/>
                </a:lnTo>
                <a:lnTo>
                  <a:pt x="f477" y="f425"/>
                </a:lnTo>
                <a:lnTo>
                  <a:pt x="f478" y="f479"/>
                </a:lnTo>
                <a:lnTo>
                  <a:pt x="f79" y="f0"/>
                </a:lnTo>
                <a:close/>
              </a:path>
            </a:pathLst>
          </a:custGeom>
          <a:solidFill>
            <a:srgbClr val="798AC5"/>
          </a:solidFill>
          <a:ln>
            <a:noFill/>
            <a:prstDash val="solid"/>
          </a:ln>
        </p:spPr>
        <p:txBody>
          <a:bodyPr vert="horz" wrap="square" lIns="0" tIns="0" rIns="0" bIns="0" anchor="t" anchorCtr="0" compatLnSpc="0">
            <a:noAutofit/>
          </a:bodyPr>
          <a:lstStyle/>
          <a:p>
            <a:pPr marL="0" marR="0" lvl="0" indent="0" rtl="0" hangingPunct="0">
              <a:lnSpc>
                <a:spcPct val="100000"/>
              </a:lnSpc>
              <a:spcBef>
                <a:spcPts val="0"/>
              </a:spcBef>
              <a:spcAft>
                <a:spcPts val="0"/>
              </a:spcAft>
              <a:buNone/>
              <a:tabLst/>
            </a:pPr>
            <a:endParaRPr lang="en-IN" sz="1800" b="0" i="0" u="none" strike="noStrike" kern="1200">
              <a:ln>
                <a:noFill/>
              </a:ln>
              <a:latin typeface="Arial" pitchFamily="18"/>
              <a:ea typeface="Microsoft YaHei" pitchFamily="2"/>
              <a:cs typeface="Lucida Sans" pitchFamily="2"/>
            </a:endParaRPr>
          </a:p>
        </p:txBody>
      </p:sp>
      <p:sp>
        <p:nvSpPr>
          <p:cNvPr id="56" name="bg object 69"/>
          <p:cNvSpPr/>
          <p:nvPr/>
        </p:nvSpPr>
        <p:spPr>
          <a:xfrm>
            <a:off x="15021360" y="8385119"/>
            <a:ext cx="1257119" cy="1167480"/>
          </a:xfrm>
          <a:custGeom>
            <a:avLst/>
            <a:gdLst>
              <a:gd name="f0" fmla="val 0"/>
              <a:gd name="f1" fmla="val 424304"/>
              <a:gd name="f2" fmla="val 1146890"/>
              <a:gd name="f3" fmla="val 23352"/>
              <a:gd name="f4" fmla="val 29989"/>
              <a:gd name="f5" fmla="val 1148543"/>
              <a:gd name="f6" fmla="val 36830"/>
              <a:gd name="f7" fmla="val 1152019"/>
              <a:gd name="f8" fmla="val 84963"/>
              <a:gd name="f9" fmla="val 1164977"/>
              <a:gd name="f10" fmla="val 158670"/>
              <a:gd name="f11" fmla="val 1167406"/>
              <a:gd name="f12" fmla="val 195244"/>
              <a:gd name="f13" fmla="val 1167508"/>
              <a:gd name="f14" fmla="val 231902"/>
              <a:gd name="f15" fmla="val 248431"/>
              <a:gd name="f16" fmla="val 1162695"/>
              <a:gd name="f17" fmla="val 265366"/>
              <a:gd name="f18" fmla="val 1161830"/>
              <a:gd name="f19" fmla="val 298831"/>
              <a:gd name="f20" fmla="val 1161380"/>
              <a:gd name="f21" fmla="val 344828"/>
              <a:gd name="f22" fmla="val 1158420"/>
              <a:gd name="f23" fmla="val 390874"/>
              <a:gd name="f24" fmla="val 1152829"/>
              <a:gd name="f25" fmla="val 49462"/>
              <a:gd name="f26" fmla="val 1130357"/>
              <a:gd name="f27" fmla="val 38608"/>
              <a:gd name="f28" fmla="val 1130964"/>
              <a:gd name="f29" fmla="val 27753"/>
              <a:gd name="f30" fmla="val 1131840"/>
              <a:gd name="f31" fmla="val 16637"/>
              <a:gd name="f32" fmla="val 1132582"/>
              <a:gd name="f33" fmla="val 7239"/>
              <a:gd name="f34" fmla="val 3683"/>
              <a:gd name="f35" fmla="val 1140500"/>
              <a:gd name="f36" fmla="val 1146259"/>
              <a:gd name="f37" fmla="val 9398"/>
              <a:gd name="f38" fmla="val 1149861"/>
              <a:gd name="f39" fmla="val 16595"/>
              <a:gd name="f40" fmla="val 1147262"/>
              <a:gd name="f41" fmla="val 436776"/>
              <a:gd name="f42" fmla="val 1144674"/>
              <a:gd name="f43" fmla="val 482346"/>
              <a:gd name="f44" fmla="val 1134020"/>
              <a:gd name="f45" fmla="val 487939"/>
              <a:gd name="f46" fmla="val 1132633"/>
              <a:gd name="f47" fmla="val 164808"/>
              <a:gd name="f48" fmla="val 112766"/>
              <a:gd name="f49" fmla="val 1132254"/>
              <a:gd name="f50" fmla="val 60579"/>
              <a:gd name="f51" fmla="val 1130424"/>
              <a:gd name="f52" fmla="val 1135354"/>
              <a:gd name="f53" fmla="val 129732"/>
              <a:gd name="f54" fmla="val 1023747"/>
              <a:gd name="f55" fmla="val 1028065"/>
              <a:gd name="f56" fmla="val 135498"/>
              <a:gd name="f57" fmla="val 1042116"/>
              <a:gd name="f58" fmla="val 150994"/>
              <a:gd name="f59" fmla="val 1053988"/>
              <a:gd name="f60" fmla="val 168247"/>
              <a:gd name="f61" fmla="val 1071245"/>
              <a:gd name="f62" fmla="val 207482"/>
              <a:gd name="f63" fmla="val 1081468"/>
              <a:gd name="f64" fmla="val 245526"/>
              <a:gd name="f65" fmla="val 1090168"/>
              <a:gd name="f66" fmla="val 283975"/>
              <a:gd name="f67" fmla="val 1096962"/>
              <a:gd name="f68" fmla="val 322694"/>
              <a:gd name="f69" fmla="val 1101471"/>
              <a:gd name="f70" fmla="val 361545"/>
              <a:gd name="f71" fmla="val 1103608"/>
              <a:gd name="f72" fmla="val 414104"/>
              <a:gd name="f73" fmla="val 1102852"/>
              <a:gd name="f74" fmla="val 466120"/>
              <a:gd name="f75" fmla="val 1098167"/>
              <a:gd name="f76" fmla="val 517865"/>
              <a:gd name="f77" fmla="val 1088517"/>
              <a:gd name="f78" fmla="val 569610"/>
              <a:gd name="f79" fmla="val 1071372"/>
              <a:gd name="f80" fmla="val 629358"/>
              <a:gd name="f81" fmla="val 1050417"/>
              <a:gd name="f82" fmla="val 686951"/>
              <a:gd name="f83" fmla="val 1029968"/>
              <a:gd name="f84" fmla="val 731035"/>
              <a:gd name="f85" fmla="val 1005982"/>
              <a:gd name="f86" fmla="val 773431"/>
              <a:gd name="f87" fmla="val 977925"/>
              <a:gd name="f88" fmla="val 813803"/>
              <a:gd name="f89" fmla="val 945261"/>
              <a:gd name="f90" fmla="val 851813"/>
              <a:gd name="f91" fmla="val 908261"/>
              <a:gd name="f92" fmla="val 889324"/>
              <a:gd name="f93" fmla="val 869555"/>
              <a:gd name="f94" fmla="val 923646"/>
              <a:gd name="f95" fmla="val 829137"/>
              <a:gd name="f96" fmla="val 954898"/>
              <a:gd name="f97" fmla="val 787003"/>
              <a:gd name="f98" fmla="val 983197"/>
              <a:gd name="f99" fmla="val 743148"/>
              <a:gd name="f100" fmla="val 1008662"/>
              <a:gd name="f101" fmla="val 697569"/>
              <a:gd name="f102" fmla="val 1031410"/>
              <a:gd name="f103" fmla="val 650260"/>
              <a:gd name="f104" fmla="val 1051560"/>
              <a:gd name="f105" fmla="val 601218"/>
              <a:gd name="f106" fmla="val 1069230"/>
              <a:gd name="f107" fmla="val 536192"/>
              <a:gd name="f108" fmla="val 1088767"/>
              <a:gd name="f109" fmla="val 513334"/>
              <a:gd name="f110" fmla="val 1095866"/>
              <a:gd name="f111" fmla="val 466474"/>
              <a:gd name="f112" fmla="val 1107576"/>
              <a:gd name="f113" fmla="val 418211"/>
              <a:gd name="f114" fmla="val 1116113"/>
              <a:gd name="f115" fmla="val 369280"/>
              <a:gd name="f116" fmla="val 1122086"/>
              <a:gd name="f117" fmla="val 320421"/>
              <a:gd name="f118" fmla="val 1126103"/>
              <a:gd name="f119" fmla="val 268598"/>
              <a:gd name="f120" fmla="val 1129455"/>
              <a:gd name="f121" fmla="val 216740"/>
              <a:gd name="f122" fmla="val 1131666"/>
              <a:gd name="f123" fmla="val 561736"/>
              <a:gd name="f124" fmla="val 1113684"/>
              <a:gd name="f125" fmla="val 601235"/>
              <a:gd name="f126" fmla="val 1101829"/>
              <a:gd name="f127" fmla="val 640080"/>
              <a:gd name="f128" fmla="val 1087949"/>
              <a:gd name="f129" fmla="val 690699"/>
              <a:gd name="f130" fmla="val 1069038"/>
              <a:gd name="f131" fmla="val 740140"/>
              <a:gd name="f132" fmla="val 1046280"/>
              <a:gd name="f133" fmla="val 788509"/>
              <a:gd name="f134" fmla="val 1020419"/>
              <a:gd name="f135" fmla="val 835914"/>
              <a:gd name="f136" fmla="val 992197"/>
              <a:gd name="f137" fmla="val 870249"/>
              <a:gd name="f138" fmla="val 969722"/>
              <a:gd name="f139" fmla="val 902287"/>
              <a:gd name="f140" fmla="val 944683"/>
              <a:gd name="f141" fmla="val 932443"/>
              <a:gd name="f142" fmla="val 917484"/>
              <a:gd name="f143" fmla="val 961136"/>
              <a:gd name="f144" fmla="val 888528"/>
              <a:gd name="f145" fmla="val 989683"/>
              <a:gd name="f146" fmla="val 857178"/>
              <a:gd name="f147" fmla="val 1016063"/>
              <a:gd name="f148" fmla="val 824545"/>
              <a:gd name="f149" fmla="val 1040538"/>
              <a:gd name="f150" fmla="val 790428"/>
              <a:gd name="f151" fmla="val 1063371"/>
              <a:gd name="f152" fmla="val 754623"/>
              <a:gd name="f153" fmla="val 1065530"/>
              <a:gd name="f154" fmla="val 749583"/>
              <a:gd name="f155" fmla="val 1069086"/>
              <a:gd name="f156" fmla="val 744547"/>
              <a:gd name="f157" fmla="val 1090872"/>
              <a:gd name="f158" fmla="val 689866"/>
              <a:gd name="f159" fmla="val 1108053"/>
              <a:gd name="f160" fmla="val 639634"/>
              <a:gd name="f161" fmla="val 1122286"/>
              <a:gd name="f162" fmla="val 588746"/>
              <a:gd name="f163" fmla="val 1133069"/>
              <a:gd name="f164" fmla="val 537140"/>
              <a:gd name="f165" fmla="val 1139900"/>
              <a:gd name="f166" fmla="val 484753"/>
              <a:gd name="f167" fmla="val 1142277"/>
              <a:gd name="f168" fmla="val 431521"/>
              <a:gd name="f169" fmla="val 1139698"/>
              <a:gd name="f170" fmla="val 377382"/>
              <a:gd name="f171" fmla="val 1136921"/>
              <a:gd name="f172" fmla="val 343821"/>
              <a:gd name="f173" fmla="val 1133586"/>
              <a:gd name="f174" fmla="val 310257"/>
              <a:gd name="f175" fmla="val 1129178"/>
              <a:gd name="f176" fmla="val 276959"/>
              <a:gd name="f177" fmla="val 1123188"/>
              <a:gd name="f178" fmla="val 244197"/>
              <a:gd name="f179" fmla="val 241315"/>
              <a:gd name="f180" fmla="val 1123823"/>
              <a:gd name="f181" fmla="val 240603"/>
              <a:gd name="f182" fmla="val 1124585"/>
              <a:gd name="f183" fmla="val 238444"/>
              <a:gd name="f184" fmla="val 1125982"/>
              <a:gd name="f185" fmla="val 235561"/>
              <a:gd name="f186" fmla="val 1127506"/>
              <a:gd name="f187" fmla="val 232679"/>
              <a:gd name="f188" fmla="val 1235374"/>
              <a:gd name="f189" fmla="val 1209550"/>
              <a:gd name="f190" fmla="val 207399"/>
              <a:gd name="f191" fmla="val 1183211"/>
              <a:gd name="f192" fmla="val 179591"/>
              <a:gd name="f193" fmla="val 1156896"/>
              <a:gd name="f194" fmla="val 151514"/>
              <a:gd name="f195" fmla="val 993630"/>
              <a:gd name="f196" fmla="val 989827"/>
              <a:gd name="f197" fmla="val 968581"/>
              <a:gd name="f198" fmla="val 5349"/>
              <a:gd name="f199" fmla="val 935942"/>
              <a:gd name="f200" fmla="val 29392"/>
              <a:gd name="f201" fmla="val 934577"/>
              <a:gd name="f202" fmla="val 53332"/>
              <a:gd name="f203" fmla="val 935228"/>
              <a:gd name="f204" fmla="val 70703"/>
              <a:gd name="f205" fmla="val 933590"/>
              <a:gd name="f206" fmla="val 126878"/>
              <a:gd name="f207" fmla="val 925941"/>
              <a:gd name="f208" fmla="val 182107"/>
              <a:gd name="f209" fmla="val 913028"/>
              <a:gd name="f210" fmla="val 236527"/>
              <a:gd name="f211" fmla="val 895603"/>
              <a:gd name="f212" fmla="val 290278"/>
              <a:gd name="f213" fmla="val 894207"/>
              <a:gd name="f214" fmla="val 298922"/>
              <a:gd name="f215" fmla="val 891286"/>
              <a:gd name="f216" fmla="val 304675"/>
              <a:gd name="f217" fmla="val 888492"/>
              <a:gd name="f218" fmla="val 311152"/>
              <a:gd name="f219" fmla="val 888793"/>
              <a:gd name="f220" fmla="val 319871"/>
              <a:gd name="f221" fmla="val 893857"/>
              <a:gd name="f222" fmla="val 326901"/>
              <a:gd name="f223" fmla="val 901636"/>
              <a:gd name="f224" fmla="val 331095"/>
              <a:gd name="f225" fmla="val 910082"/>
              <a:gd name="f226" fmla="val 331307"/>
              <a:gd name="f227" fmla="val 923635"/>
              <a:gd name="f228" fmla="val 326381"/>
              <a:gd name="f229" fmla="val 934593"/>
              <a:gd name="f230" fmla="val 318350"/>
              <a:gd name="f231" fmla="val 943550"/>
              <a:gd name="f232" fmla="val 307618"/>
              <a:gd name="f233" fmla="val 951103"/>
              <a:gd name="f234" fmla="val 294591"/>
              <a:gd name="f235" fmla="val 955837"/>
              <a:gd name="f236" fmla="val 286565"/>
              <a:gd name="f237" fmla="val 972960"/>
              <a:gd name="f238" fmla="val 250176"/>
              <a:gd name="f239" fmla="val 984123"/>
              <a:gd name="f240" fmla="val 211812"/>
              <a:gd name="f241" fmla="val 989601"/>
              <a:gd name="f242" fmla="val 193128"/>
              <a:gd name="f243" fmla="val 996045"/>
              <a:gd name="f244" fmla="val 174644"/>
              <a:gd name="f245" fmla="val 1003036"/>
              <a:gd name="f246" fmla="val 156025"/>
              <a:gd name="f247" fmla="val 1010158"/>
              <a:gd name="f248" fmla="val 136933"/>
              <a:gd name="f249" fmla="val 1012317"/>
              <a:gd name="f250" fmla="val 130456"/>
              <a:gd name="f251" fmla="val 1098738"/>
              <a:gd name="f252" fmla="val 92591"/>
              <a:gd name="f253" fmla="val 1067609"/>
              <a:gd name="f254" fmla="val 60260"/>
              <a:gd name="f255" fmla="val 1034742"/>
              <a:gd name="f256" fmla="val 29010"/>
              <a:gd name="f257" fmla="val 999530"/>
              <a:gd name="f258" fmla="val 1589"/>
              <a:gd name="f259" fmla="val 997839"/>
              <a:gd name="f260" fmla="val 1139610"/>
              <a:gd name="f261" fmla="val 236857"/>
              <a:gd name="f262" fmla="val 1150429"/>
              <a:gd name="f263" fmla="val 243396"/>
              <a:gd name="f264" fmla="val 1160581"/>
              <a:gd name="f265" fmla="val 251418"/>
              <a:gd name="f266" fmla="val 1170686"/>
              <a:gd name="f267" fmla="val 260047"/>
              <a:gd name="f268" fmla="val 1199546"/>
              <a:gd name="f269" fmla="val 280016"/>
              <a:gd name="f270" fmla="val 1216120"/>
              <a:gd name="f271" fmla="val 288385"/>
              <a:gd name="f272" fmla="val 1235456"/>
              <a:gd name="f273" fmla="val 292432"/>
              <a:gd name="f274" fmla="val 1241556"/>
              <a:gd name="f275" fmla="val 292369"/>
              <a:gd name="f276" fmla="val 1247686"/>
              <a:gd name="f277" fmla="val 290273"/>
              <a:gd name="f278" fmla="val 1253279"/>
              <a:gd name="f279" fmla="val 1257293"/>
              <a:gd name="f280" fmla="val 282197"/>
              <a:gd name="f281" fmla="val 258499"/>
              <a:gd name="f282" fmla="val 1253515"/>
              <a:gd name="f283" fmla="val 252448"/>
              <a:gd name="f284" fmla="val 1248425"/>
              <a:gd name="f285" fmla="val 245910"/>
              <a:gd name="f286" fmla="val 1242788"/>
              <a:gd name="f287" fmla="val 239780"/>
              <a:gd name="f288" fmla="val 1236853"/>
              <a:gd name="f289" fmla="val 234126"/>
              <a:gd name="f290" fmla="val 998601"/>
              <a:gd name="f291" fmla="val 865"/>
            </a:gdLst>
            <a:ahLst/>
            <a:cxnLst>
              <a:cxn ang="3cd4">
                <a:pos x="hc" y="t"/>
              </a:cxn>
              <a:cxn ang="0">
                <a:pos x="r" y="vc"/>
              </a:cxn>
              <a:cxn ang="cd4">
                <a:pos x="hc" y="b"/>
              </a:cxn>
              <a:cxn ang="cd2">
                <a:pos x="l" y="vc"/>
              </a:cxn>
            </a:cxnLst>
            <a:rect l="l" t="t" r="r" b="b"/>
            <a:pathLst>
              <a:path w="1257300" h="1167765">
                <a:moveTo>
                  <a:pt x="f1" y="f2"/>
                </a:moveTo>
                <a:lnTo>
                  <a:pt x="f3" y="f2"/>
                </a:lnTo>
                <a:lnTo>
                  <a:pt x="f4" y="f5"/>
                </a:lnTo>
                <a:lnTo>
                  <a:pt x="f6" y="f7"/>
                </a:lnTo>
                <a:lnTo>
                  <a:pt x="f8" y="f9"/>
                </a:lnTo>
                <a:lnTo>
                  <a:pt x="f10" y="f11"/>
                </a:lnTo>
                <a:lnTo>
                  <a:pt x="f12" y="f13"/>
                </a:lnTo>
                <a:lnTo>
                  <a:pt x="f14" y="f9"/>
                </a:lnTo>
                <a:lnTo>
                  <a:pt x="f15" y="f16"/>
                </a:lnTo>
                <a:lnTo>
                  <a:pt x="f17" y="f18"/>
                </a:lnTo>
                <a:lnTo>
                  <a:pt x="f19" y="f20"/>
                </a:lnTo>
                <a:lnTo>
                  <a:pt x="f21" y="f22"/>
                </a:lnTo>
                <a:lnTo>
                  <a:pt x="f23" y="f24"/>
                </a:lnTo>
                <a:lnTo>
                  <a:pt x="f1" y="f2"/>
                </a:lnTo>
                <a:close/>
              </a:path>
              <a:path w="1257300" h="1167765">
                <a:moveTo>
                  <a:pt x="f25" y="f26"/>
                </a:moveTo>
                <a:lnTo>
                  <a:pt x="f27" y="f28"/>
                </a:lnTo>
                <a:lnTo>
                  <a:pt x="f29" y="f30"/>
                </a:lnTo>
                <a:lnTo>
                  <a:pt x="f31" y="f32"/>
                </a:lnTo>
                <a:lnTo>
                  <a:pt x="f33" y="f32"/>
                </a:lnTo>
                <a:lnTo>
                  <a:pt x="f34" y="f35"/>
                </a:lnTo>
                <a:lnTo>
                  <a:pt x="f0" y="f36"/>
                </a:lnTo>
                <a:lnTo>
                  <a:pt x="f37" y="f38"/>
                </a:lnTo>
                <a:lnTo>
                  <a:pt x="f39" y="f40"/>
                </a:lnTo>
                <a:lnTo>
                  <a:pt x="f3" y="f2"/>
                </a:lnTo>
                <a:lnTo>
                  <a:pt x="f1" y="f2"/>
                </a:lnTo>
                <a:lnTo>
                  <a:pt x="f41" y="f42"/>
                </a:lnTo>
                <a:lnTo>
                  <a:pt x="f43" y="f44"/>
                </a:lnTo>
                <a:lnTo>
                  <a:pt x="f45" y="f46"/>
                </a:lnTo>
                <a:lnTo>
                  <a:pt x="f47" y="f46"/>
                </a:lnTo>
                <a:lnTo>
                  <a:pt x="f48" y="f49"/>
                </a:lnTo>
                <a:lnTo>
                  <a:pt x="f50" y="f51"/>
                </a:lnTo>
                <a:lnTo>
                  <a:pt x="f25" y="f26"/>
                </a:lnTo>
                <a:close/>
              </a:path>
              <a:path w="1257300" h="1167765">
                <a:moveTo>
                  <a:pt x="f52" y="f53"/>
                </a:moveTo>
                <a:lnTo>
                  <a:pt x="f54" y="f53"/>
                </a:lnTo>
                <a:lnTo>
                  <a:pt x="f55" y="f56"/>
                </a:lnTo>
                <a:lnTo>
                  <a:pt x="f57" y="f58"/>
                </a:lnTo>
                <a:lnTo>
                  <a:pt x="f59" y="f60"/>
                </a:lnTo>
                <a:lnTo>
                  <a:pt x="f61" y="f62"/>
                </a:lnTo>
                <a:lnTo>
                  <a:pt x="f63" y="f64"/>
                </a:lnTo>
                <a:lnTo>
                  <a:pt x="f65" y="f66"/>
                </a:lnTo>
                <a:lnTo>
                  <a:pt x="f67" y="f68"/>
                </a:lnTo>
                <a:lnTo>
                  <a:pt x="f69" y="f70"/>
                </a:lnTo>
                <a:lnTo>
                  <a:pt x="f71" y="f72"/>
                </a:lnTo>
                <a:lnTo>
                  <a:pt x="f73" y="f74"/>
                </a:lnTo>
                <a:lnTo>
                  <a:pt x="f75" y="f76"/>
                </a:lnTo>
                <a:lnTo>
                  <a:pt x="f77" y="f78"/>
                </a:lnTo>
                <a:lnTo>
                  <a:pt x="f79" y="f80"/>
                </a:lnTo>
                <a:lnTo>
                  <a:pt x="f81" y="f82"/>
                </a:lnTo>
                <a:lnTo>
                  <a:pt x="f83" y="f84"/>
                </a:lnTo>
                <a:lnTo>
                  <a:pt x="f85" y="f86"/>
                </a:lnTo>
                <a:lnTo>
                  <a:pt x="f87" y="f88"/>
                </a:lnTo>
                <a:lnTo>
                  <a:pt x="f89" y="f90"/>
                </a:lnTo>
                <a:lnTo>
                  <a:pt x="f91" y="f92"/>
                </a:lnTo>
                <a:lnTo>
                  <a:pt x="f93" y="f94"/>
                </a:lnTo>
                <a:lnTo>
                  <a:pt x="f95" y="f96"/>
                </a:lnTo>
                <a:lnTo>
                  <a:pt x="f97" y="f98"/>
                </a:lnTo>
                <a:lnTo>
                  <a:pt x="f99" y="f100"/>
                </a:lnTo>
                <a:lnTo>
                  <a:pt x="f101" y="f102"/>
                </a:lnTo>
                <a:lnTo>
                  <a:pt x="f103" y="f104"/>
                </a:lnTo>
                <a:lnTo>
                  <a:pt x="f105" y="f106"/>
                </a:lnTo>
                <a:lnTo>
                  <a:pt x="f107" y="f108"/>
                </a:lnTo>
                <a:lnTo>
                  <a:pt x="f109" y="f110"/>
                </a:lnTo>
                <a:lnTo>
                  <a:pt x="f111" y="f112"/>
                </a:lnTo>
                <a:lnTo>
                  <a:pt x="f113" y="f114"/>
                </a:lnTo>
                <a:lnTo>
                  <a:pt x="f115" y="f116"/>
                </a:lnTo>
                <a:lnTo>
                  <a:pt x="f117" y="f118"/>
                </a:lnTo>
                <a:lnTo>
                  <a:pt x="f119" y="f120"/>
                </a:lnTo>
                <a:lnTo>
                  <a:pt x="f121" y="f122"/>
                </a:lnTo>
                <a:lnTo>
                  <a:pt x="f47" y="f46"/>
                </a:lnTo>
                <a:lnTo>
                  <a:pt x="f45" y="f46"/>
                </a:lnTo>
                <a:lnTo>
                  <a:pt x="f123" y="f124"/>
                </a:lnTo>
                <a:lnTo>
                  <a:pt x="f125" y="f126"/>
                </a:lnTo>
                <a:lnTo>
                  <a:pt x="f127" y="f128"/>
                </a:lnTo>
                <a:lnTo>
                  <a:pt x="f129" y="f130"/>
                </a:lnTo>
                <a:lnTo>
                  <a:pt x="f131" y="f132"/>
                </a:lnTo>
                <a:lnTo>
                  <a:pt x="f133" y="f134"/>
                </a:lnTo>
                <a:lnTo>
                  <a:pt x="f135" y="f136"/>
                </a:lnTo>
                <a:lnTo>
                  <a:pt x="f137" y="f138"/>
                </a:lnTo>
                <a:lnTo>
                  <a:pt x="f139" y="f140"/>
                </a:lnTo>
                <a:lnTo>
                  <a:pt x="f141" y="f142"/>
                </a:lnTo>
                <a:lnTo>
                  <a:pt x="f143" y="f144"/>
                </a:lnTo>
                <a:lnTo>
                  <a:pt x="f145" y="f146"/>
                </a:lnTo>
                <a:lnTo>
                  <a:pt x="f147" y="f148"/>
                </a:lnTo>
                <a:lnTo>
                  <a:pt x="f149" y="f150"/>
                </a:lnTo>
                <a:lnTo>
                  <a:pt x="f151" y="f152"/>
                </a:lnTo>
                <a:lnTo>
                  <a:pt x="f153" y="f154"/>
                </a:lnTo>
                <a:lnTo>
                  <a:pt x="f155" y="f156"/>
                </a:lnTo>
                <a:lnTo>
                  <a:pt x="f157" y="f158"/>
                </a:lnTo>
                <a:lnTo>
                  <a:pt x="f159" y="f160"/>
                </a:lnTo>
                <a:lnTo>
                  <a:pt x="f161" y="f162"/>
                </a:lnTo>
                <a:lnTo>
                  <a:pt x="f163" y="f164"/>
                </a:lnTo>
                <a:lnTo>
                  <a:pt x="f165" y="f166"/>
                </a:lnTo>
                <a:lnTo>
                  <a:pt x="f167" y="f168"/>
                </a:lnTo>
                <a:lnTo>
                  <a:pt x="f169" y="f170"/>
                </a:lnTo>
                <a:lnTo>
                  <a:pt x="f171" y="f172"/>
                </a:lnTo>
                <a:lnTo>
                  <a:pt x="f173" y="f174"/>
                </a:lnTo>
                <a:lnTo>
                  <a:pt x="f175" y="f176"/>
                </a:lnTo>
                <a:lnTo>
                  <a:pt x="f177" y="f178"/>
                </a:lnTo>
                <a:lnTo>
                  <a:pt x="f177" y="f179"/>
                </a:lnTo>
                <a:lnTo>
                  <a:pt x="f180" y="f181"/>
                </a:lnTo>
                <a:lnTo>
                  <a:pt x="f182" y="f183"/>
                </a:lnTo>
                <a:lnTo>
                  <a:pt x="f184" y="f185"/>
                </a:lnTo>
                <a:lnTo>
                  <a:pt x="f186" y="f187"/>
                </a:lnTo>
                <a:lnTo>
                  <a:pt x="f188" y="f187"/>
                </a:lnTo>
                <a:lnTo>
                  <a:pt x="f189" y="f190"/>
                </a:lnTo>
                <a:lnTo>
                  <a:pt x="f191" y="f192"/>
                </a:lnTo>
                <a:lnTo>
                  <a:pt x="f193" y="f194"/>
                </a:lnTo>
                <a:lnTo>
                  <a:pt x="f52" y="f53"/>
                </a:lnTo>
                <a:close/>
              </a:path>
              <a:path w="1257300" h="1167765">
                <a:moveTo>
                  <a:pt x="f195" y="f0"/>
                </a:moveTo>
                <a:lnTo>
                  <a:pt x="f196" y="f0"/>
                </a:lnTo>
                <a:lnTo>
                  <a:pt x="f197" y="f198"/>
                </a:lnTo>
                <a:lnTo>
                  <a:pt x="f199" y="f200"/>
                </a:lnTo>
                <a:lnTo>
                  <a:pt x="f201" y="f202"/>
                </a:lnTo>
                <a:lnTo>
                  <a:pt x="f203" y="f204"/>
                </a:lnTo>
                <a:lnTo>
                  <a:pt x="f205" y="f206"/>
                </a:lnTo>
                <a:lnTo>
                  <a:pt x="f207" y="f208"/>
                </a:lnTo>
                <a:lnTo>
                  <a:pt x="f209" y="f210"/>
                </a:lnTo>
                <a:lnTo>
                  <a:pt x="f211" y="f212"/>
                </a:lnTo>
                <a:lnTo>
                  <a:pt x="f213" y="f214"/>
                </a:lnTo>
                <a:lnTo>
                  <a:pt x="f215" y="f216"/>
                </a:lnTo>
                <a:lnTo>
                  <a:pt x="f217" y="f218"/>
                </a:lnTo>
                <a:lnTo>
                  <a:pt x="f219" y="f220"/>
                </a:lnTo>
                <a:lnTo>
                  <a:pt x="f221" y="f222"/>
                </a:lnTo>
                <a:lnTo>
                  <a:pt x="f223" y="f224"/>
                </a:lnTo>
                <a:lnTo>
                  <a:pt x="f225" y="f226"/>
                </a:lnTo>
                <a:lnTo>
                  <a:pt x="f227" y="f228"/>
                </a:lnTo>
                <a:lnTo>
                  <a:pt x="f229" y="f230"/>
                </a:lnTo>
                <a:lnTo>
                  <a:pt x="f231" y="f232"/>
                </a:lnTo>
                <a:lnTo>
                  <a:pt x="f233" y="f234"/>
                </a:lnTo>
                <a:lnTo>
                  <a:pt x="f235" y="f236"/>
                </a:lnTo>
                <a:lnTo>
                  <a:pt x="f237" y="f238"/>
                </a:lnTo>
                <a:lnTo>
                  <a:pt x="f239" y="f240"/>
                </a:lnTo>
                <a:lnTo>
                  <a:pt x="f241" y="f242"/>
                </a:lnTo>
                <a:lnTo>
                  <a:pt x="f243" y="f244"/>
                </a:lnTo>
                <a:lnTo>
                  <a:pt x="f245" y="f246"/>
                </a:lnTo>
                <a:lnTo>
                  <a:pt x="f247" y="f248"/>
                </a:lnTo>
                <a:lnTo>
                  <a:pt x="f249" y="f250"/>
                </a:lnTo>
                <a:lnTo>
                  <a:pt x="f54" y="f53"/>
                </a:lnTo>
                <a:lnTo>
                  <a:pt x="f52" y="f53"/>
                </a:lnTo>
                <a:lnTo>
                  <a:pt x="f251" y="f252"/>
                </a:lnTo>
                <a:lnTo>
                  <a:pt x="f253" y="f254"/>
                </a:lnTo>
                <a:lnTo>
                  <a:pt x="f255" y="f256"/>
                </a:lnTo>
                <a:lnTo>
                  <a:pt x="f257" y="f258"/>
                </a:lnTo>
                <a:lnTo>
                  <a:pt x="f259" y="f258"/>
                </a:lnTo>
                <a:lnTo>
                  <a:pt x="f195" y="f0"/>
                </a:lnTo>
                <a:close/>
              </a:path>
              <a:path w="1257300" h="1167765">
                <a:moveTo>
                  <a:pt x="f188" y="f187"/>
                </a:moveTo>
                <a:lnTo>
                  <a:pt x="f186" y="f187"/>
                </a:lnTo>
                <a:lnTo>
                  <a:pt x="f260" y="f261"/>
                </a:lnTo>
                <a:lnTo>
                  <a:pt x="f262" y="f263"/>
                </a:lnTo>
                <a:lnTo>
                  <a:pt x="f264" y="f265"/>
                </a:lnTo>
                <a:lnTo>
                  <a:pt x="f266" y="f267"/>
                </a:lnTo>
                <a:lnTo>
                  <a:pt x="f268" y="f269"/>
                </a:lnTo>
                <a:lnTo>
                  <a:pt x="f270" y="f271"/>
                </a:lnTo>
                <a:lnTo>
                  <a:pt x="f272" y="f273"/>
                </a:lnTo>
                <a:lnTo>
                  <a:pt x="f274" y="f275"/>
                </a:lnTo>
                <a:lnTo>
                  <a:pt x="f276" y="f277"/>
                </a:lnTo>
                <a:lnTo>
                  <a:pt x="f278" y="f236"/>
                </a:lnTo>
                <a:lnTo>
                  <a:pt x="f279" y="f280"/>
                </a:lnTo>
                <a:lnTo>
                  <a:pt x="f279" y="f281"/>
                </a:lnTo>
                <a:lnTo>
                  <a:pt x="f282" y="f283"/>
                </a:lnTo>
                <a:lnTo>
                  <a:pt x="f284" y="f285"/>
                </a:lnTo>
                <a:lnTo>
                  <a:pt x="f286" y="f287"/>
                </a:lnTo>
                <a:lnTo>
                  <a:pt x="f288" y="f289"/>
                </a:lnTo>
                <a:lnTo>
                  <a:pt x="f188" y="f187"/>
                </a:lnTo>
                <a:close/>
              </a:path>
              <a:path w="1257300" h="1167765">
                <a:moveTo>
                  <a:pt x="f290" y="f291"/>
                </a:moveTo>
                <a:lnTo>
                  <a:pt x="f259" y="f258"/>
                </a:lnTo>
                <a:lnTo>
                  <a:pt x="f257" y="f258"/>
                </a:lnTo>
                <a:lnTo>
                  <a:pt x="f290" y="f291"/>
                </a:lnTo>
                <a:close/>
              </a:path>
            </a:pathLst>
          </a:custGeom>
          <a:solidFill>
            <a:srgbClr val="798AC5"/>
          </a:solidFill>
          <a:ln>
            <a:noFill/>
            <a:prstDash val="solid"/>
          </a:ln>
        </p:spPr>
        <p:txBody>
          <a:bodyPr vert="horz" wrap="square" lIns="0" tIns="0" rIns="0" bIns="0" anchor="t" anchorCtr="0" compatLnSpc="0">
            <a:noAutofit/>
          </a:bodyPr>
          <a:lstStyle/>
          <a:p>
            <a:pPr marL="0" marR="0" lvl="0" indent="0" rtl="0" hangingPunct="0">
              <a:lnSpc>
                <a:spcPct val="100000"/>
              </a:lnSpc>
              <a:spcBef>
                <a:spcPts val="0"/>
              </a:spcBef>
              <a:spcAft>
                <a:spcPts val="0"/>
              </a:spcAft>
              <a:buNone/>
              <a:tabLst/>
            </a:pPr>
            <a:endParaRPr lang="en-IN" sz="1800" b="0" i="0" u="none" strike="noStrike" kern="1200">
              <a:ln>
                <a:noFill/>
              </a:ln>
              <a:latin typeface="Arial" pitchFamily="18"/>
              <a:ea typeface="Microsoft YaHei" pitchFamily="2"/>
              <a:cs typeface="Lucida Sans" pitchFamily="2"/>
            </a:endParaRPr>
          </a:p>
        </p:txBody>
      </p:sp>
      <p:sp>
        <p:nvSpPr>
          <p:cNvPr id="57" name="Holder 2"/>
          <p:cNvSpPr txBox="1">
            <a:spLocks noGrp="1"/>
          </p:cNvSpPr>
          <p:nvPr>
            <p:ph type="title"/>
          </p:nvPr>
        </p:nvSpPr>
        <p:spPr>
          <a:xfrm>
            <a:off x="5401440" y="1615320"/>
            <a:ext cx="7485119" cy="2219760"/>
          </a:xfrm>
          <a:prstGeom prst="rect">
            <a:avLst/>
          </a:prstGeom>
          <a:noFill/>
          <a:ln>
            <a:noFill/>
          </a:ln>
        </p:spPr>
        <p:txBody>
          <a:bodyPr vert="horz" wrap="square" lIns="0" tIns="0" rIns="0" bIns="0" anchor="t">
            <a:noAutofit/>
          </a:bodyPr>
          <a:lstStyle/>
          <a:p>
            <a:pPr lvl="0"/>
            <a:r>
              <a:rPr lang="en-US"/>
              <a:t>Click to edit the title text format</a:t>
            </a:r>
          </a:p>
        </p:txBody>
      </p:sp>
      <p:sp>
        <p:nvSpPr>
          <p:cNvPr id="58" name="Holder 3"/>
          <p:cNvSpPr txBox="1">
            <a:spLocks noGrp="1"/>
          </p:cNvSpPr>
          <p:nvPr>
            <p:ph type="ftr" sz="quarter" idx="3"/>
          </p:nvPr>
        </p:nvSpPr>
        <p:spPr>
          <a:xfrm>
            <a:off x="6222240" y="9578880"/>
            <a:ext cx="5855759" cy="514800"/>
          </a:xfrm>
          <a:prstGeom prst="rect">
            <a:avLst/>
          </a:prstGeom>
          <a:noFill/>
          <a:ln>
            <a:noFill/>
          </a:ln>
        </p:spPr>
        <p:txBody>
          <a:bodyPr wrap="square" lIns="0" tIns="0" rIns="0" bIns="0" anchor="t" anchorCtr="0">
            <a:noAutofit/>
          </a:bodyPr>
          <a:lstStyle>
            <a:lvl1pPr lvl="0" rtl="0" hangingPunct="0">
              <a:buNone/>
              <a:tabLst/>
              <a:defRPr lang="en-IN" sz="2400" kern="1200">
                <a:latin typeface="Times New Roman" pitchFamily="18"/>
                <a:ea typeface="Lucida Sans Unicode" pitchFamily="2"/>
                <a:cs typeface="Tahoma" pitchFamily="2"/>
              </a:defRPr>
            </a:lvl1pPr>
          </a:lstStyle>
          <a:p>
            <a:pPr lvl="0"/>
            <a:endParaRPr lang="en-IN"/>
          </a:p>
        </p:txBody>
      </p:sp>
      <p:sp>
        <p:nvSpPr>
          <p:cNvPr id="59" name="Holder 4"/>
          <p:cNvSpPr txBox="1">
            <a:spLocks noGrp="1"/>
          </p:cNvSpPr>
          <p:nvPr>
            <p:ph type="dt" sz="half" idx="2"/>
          </p:nvPr>
        </p:nvSpPr>
        <p:spPr>
          <a:xfrm>
            <a:off x="915119" y="9578880"/>
            <a:ext cx="4208760" cy="514800"/>
          </a:xfrm>
          <a:prstGeom prst="rect">
            <a:avLst/>
          </a:prstGeom>
          <a:noFill/>
          <a:ln>
            <a:noFill/>
          </a:ln>
        </p:spPr>
        <p:txBody>
          <a:bodyPr wrap="square" lIns="0" tIns="0" rIns="0" bIns="0" anchor="t" anchorCtr="0">
            <a:noAutofit/>
          </a:bodyPr>
          <a:lstStyle>
            <a:lvl1pPr marL="0" marR="0" lvl="0" indent="0" algn="l" rtl="0" hangingPunct="1">
              <a:spcBef>
                <a:spcPts val="0"/>
              </a:spcBef>
              <a:spcAft>
                <a:spcPts val="0"/>
              </a:spcAft>
              <a:buNone/>
              <a:tabLst/>
              <a:defRPr lang="en-IN" sz="1800" b="0" i="0" u="none" strike="noStrike" kern="1200" spc="0">
                <a:solidFill>
                  <a:srgbClr val="000000"/>
                </a:solidFill>
                <a:latin typeface="Calibri" pitchFamily="18"/>
                <a:ea typeface="Calibri" pitchFamily="2"/>
                <a:cs typeface="Arial" pitchFamily="2"/>
              </a:defRPr>
            </a:lvl1pPr>
          </a:lstStyle>
          <a:p>
            <a:pPr lvl="0"/>
            <a:fld id="{0E9C5FC7-09F6-4140-ADA5-D607FCE59690}" type="datetime1">
              <a:rPr lang="en-IN"/>
              <a:pPr lvl="0"/>
              <a:t>2024/5/17</a:t>
            </a:fld>
            <a:endParaRPr lang="en-IN"/>
          </a:p>
        </p:txBody>
      </p:sp>
      <p:sp>
        <p:nvSpPr>
          <p:cNvPr id="60" name="Holder 5"/>
          <p:cNvSpPr txBox="1">
            <a:spLocks noGrp="1"/>
          </p:cNvSpPr>
          <p:nvPr>
            <p:ph type="sldNum" sz="quarter" idx="4"/>
          </p:nvPr>
        </p:nvSpPr>
        <p:spPr>
          <a:xfrm>
            <a:off x="13176360" y="9578880"/>
            <a:ext cx="4208760" cy="514800"/>
          </a:xfrm>
          <a:prstGeom prst="rect">
            <a:avLst/>
          </a:prstGeom>
          <a:noFill/>
          <a:ln>
            <a:noFill/>
          </a:ln>
        </p:spPr>
        <p:txBody>
          <a:bodyPr wrap="square" lIns="0" tIns="0" rIns="0" bIns="0" anchor="t" anchorCtr="0">
            <a:noAutofit/>
          </a:bodyPr>
          <a:lstStyle>
            <a:lvl1pPr marL="0" marR="0" lvl="0" indent="0" algn="l" rtl="0" hangingPunct="1">
              <a:spcBef>
                <a:spcPts val="0"/>
              </a:spcBef>
              <a:spcAft>
                <a:spcPts val="0"/>
              </a:spcAft>
              <a:buNone/>
              <a:tabLst/>
              <a:defRPr lang="en-IN" sz="1800" b="0" i="0" u="none" strike="noStrike" kern="1200" spc="0">
                <a:solidFill>
                  <a:srgbClr val="000000"/>
                </a:solidFill>
                <a:latin typeface="Calibri" pitchFamily="18"/>
                <a:ea typeface="Calibri" pitchFamily="2"/>
                <a:cs typeface="Arial" pitchFamily="2"/>
              </a:defRPr>
            </a:lvl1pPr>
          </a:lstStyle>
          <a:p>
            <a:pPr lvl="0"/>
            <a:fld id="{4B979DA5-C88E-4448-B886-F5A2A9E4FA4C}" type="slidenum">
              <a:t>‹#›</a:t>
            </a:fld>
            <a:endParaRPr lang="en-IN"/>
          </a:p>
        </p:txBody>
      </p:sp>
      <p:sp>
        <p:nvSpPr>
          <p:cNvPr id="61" name="Text Placeholder 60"/>
          <p:cNvSpPr txBox="1">
            <a:spLocks noGrp="1"/>
          </p:cNvSpPr>
          <p:nvPr>
            <p:ph type="body" idx="1"/>
          </p:nvPr>
        </p:nvSpPr>
        <p:spPr>
          <a:xfrm>
            <a:off x="914760" y="2409839"/>
            <a:ext cx="16470000" cy="6797160"/>
          </a:xfrm>
          <a:prstGeom prst="rect">
            <a:avLst/>
          </a:prstGeom>
          <a:noFill/>
          <a:ln>
            <a:noFill/>
          </a:ln>
        </p:spPr>
        <p:txBody>
          <a:bodyPr vert="horz" lIns="0" tIns="0" rIns="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mc:AlternateContent xmlns:mc="http://schemas.openxmlformats.org/markup-compatibility/2006">
    <mc:Choice xmlns:p14="http://schemas.microsoft.com/office/powerpoint/2010/main" Requires="p14">
      <p:transition spd="slow" p14:dur="2000"/>
    </mc:Choice>
    <mc:Fallback>
      <p:transition spd="slow"/>
    </mc:Fallback>
  </mc:AlternateContent>
  <p:txStyles>
    <p:titleStyle>
      <a:lvl1pPr lvl="0" algn="l" rtl="0" hangingPunct="1">
        <a:buNone/>
        <a:tabLst/>
        <a:defRPr lang="en-US" sz="14400" b="1" i="0" u="none" strike="noStrike" kern="1200" spc="0">
          <a:ln>
            <a:noFill/>
          </a:ln>
          <a:solidFill>
            <a:srgbClr val="4C2A13"/>
          </a:solidFill>
          <a:latin typeface="Verdana" pitchFamily="18"/>
          <a:ea typeface="Calibri" pitchFamily="2"/>
          <a:cs typeface="Verdana" pitchFamily="2"/>
        </a:defRPr>
      </a:lvl1pPr>
    </p:titleStyle>
    <p:bodyStyle>
      <a:lvl1pPr algn="l" rtl="0" hangingPunct="1">
        <a:spcBef>
          <a:spcPts val="0"/>
        </a:spcBef>
        <a:spcAft>
          <a:spcPts val="1417"/>
        </a:spcAft>
        <a:tabLst/>
        <a:defRPr lang="en-US" sz="1800" b="0" i="0" u="none" strike="noStrike" kern="1200" spc="0">
          <a:ln>
            <a:noFill/>
          </a:ln>
          <a:solidFill>
            <a:srgbClr val="000000"/>
          </a:solidFill>
          <a:latin typeface="Calibri" pitchFamily="18"/>
          <a:cs typeface="Arial" pitchFamily="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bg object 16"/>
          <p:cNvSpPr/>
          <p:nvPr/>
        </p:nvSpPr>
        <p:spPr>
          <a:xfrm>
            <a:off x="0" y="0"/>
            <a:ext cx="18287640" cy="10286640"/>
          </a:xfrm>
          <a:custGeom>
            <a:avLst/>
            <a:gdLst>
              <a:gd name="f0" fmla="val 0"/>
              <a:gd name="f1" fmla="val 18288000"/>
              <a:gd name="f2" fmla="val 10287000"/>
            </a:gdLst>
            <a:ahLst/>
            <a:cxnLst>
              <a:cxn ang="3cd4">
                <a:pos x="hc" y="t"/>
              </a:cxn>
              <a:cxn ang="0">
                <a:pos x="r" y="vc"/>
              </a:cxn>
              <a:cxn ang="cd4">
                <a:pos x="hc" y="b"/>
              </a:cxn>
              <a:cxn ang="cd2">
                <a:pos x="l" y="vc"/>
              </a:cxn>
            </a:cxnLst>
            <a:rect l="l" t="t" r="r" b="b"/>
            <a:pathLst>
              <a:path w="18288000" h="10287000">
                <a:moveTo>
                  <a:pt x="f1" y="f0"/>
                </a:moveTo>
                <a:lnTo>
                  <a:pt x="f0" y="f0"/>
                </a:lnTo>
                <a:lnTo>
                  <a:pt x="f0" y="f2"/>
                </a:lnTo>
                <a:lnTo>
                  <a:pt x="f1" y="f2"/>
                </a:lnTo>
                <a:lnTo>
                  <a:pt x="f1" y="f0"/>
                </a:lnTo>
                <a:close/>
              </a:path>
            </a:pathLst>
          </a:custGeom>
          <a:solidFill>
            <a:srgbClr val="FCF5EE"/>
          </a:solidFill>
          <a:ln>
            <a:noFill/>
            <a:prstDash val="solid"/>
          </a:ln>
        </p:spPr>
        <p:txBody>
          <a:bodyPr vert="horz" wrap="square" lIns="0" tIns="0" rIns="0" bIns="0" anchor="t" anchorCtr="0" compatLnSpc="0">
            <a:noAutofit/>
          </a:bodyPr>
          <a:lstStyle/>
          <a:p>
            <a:pPr marL="0" marR="0" lvl="0" indent="0" rtl="0" hangingPunct="0">
              <a:lnSpc>
                <a:spcPct val="100000"/>
              </a:lnSpc>
              <a:spcBef>
                <a:spcPts val="0"/>
              </a:spcBef>
              <a:spcAft>
                <a:spcPts val="0"/>
              </a:spcAft>
              <a:buNone/>
              <a:tabLst/>
            </a:pPr>
            <a:endParaRPr lang="en-IN" sz="1800" b="0" i="0" u="none" strike="noStrike" kern="1200">
              <a:ln>
                <a:noFill/>
              </a:ln>
              <a:latin typeface="Arial" pitchFamily="18"/>
              <a:ea typeface="Microsoft YaHei" pitchFamily="2"/>
              <a:cs typeface="Lucida Sans" pitchFamily="2"/>
            </a:endParaRPr>
          </a:p>
        </p:txBody>
      </p:sp>
      <p:sp>
        <p:nvSpPr>
          <p:cNvPr id="3" name="Holder 2"/>
          <p:cNvSpPr txBox="1">
            <a:spLocks noGrp="1"/>
          </p:cNvSpPr>
          <p:nvPr>
            <p:ph type="title"/>
          </p:nvPr>
        </p:nvSpPr>
        <p:spPr>
          <a:xfrm>
            <a:off x="5401440" y="1615320"/>
            <a:ext cx="7485119" cy="2219760"/>
          </a:xfrm>
          <a:prstGeom prst="rect">
            <a:avLst/>
          </a:prstGeom>
          <a:noFill/>
          <a:ln>
            <a:noFill/>
          </a:ln>
        </p:spPr>
        <p:txBody>
          <a:bodyPr vert="horz" wrap="square" lIns="0" tIns="0" rIns="0" bIns="0" anchor="t">
            <a:noAutofit/>
          </a:bodyPr>
          <a:lstStyle/>
          <a:p>
            <a:pPr lvl="0"/>
            <a:r>
              <a:rPr lang="en-US"/>
              <a:t>Click to edit the title text format</a:t>
            </a:r>
          </a:p>
        </p:txBody>
      </p:sp>
      <p:sp>
        <p:nvSpPr>
          <p:cNvPr id="4" name="Holder 3"/>
          <p:cNvSpPr txBox="1">
            <a:spLocks noGrp="1"/>
          </p:cNvSpPr>
          <p:nvPr>
            <p:ph type="body" idx="1"/>
          </p:nvPr>
        </p:nvSpPr>
        <p:spPr>
          <a:xfrm>
            <a:off x="5401440" y="1615320"/>
            <a:ext cx="7485119" cy="2219760"/>
          </a:xfrm>
          <a:prstGeom prst="rect">
            <a:avLst/>
          </a:prstGeom>
          <a:noFill/>
          <a:ln>
            <a:noFill/>
          </a:ln>
        </p:spPr>
        <p:txBody>
          <a:bodyPr vert="horz" wrap="square" lIns="0" tIns="0" rIns="0" bIns="0" anchor="t">
            <a:noAutofit/>
          </a:bodyPr>
          <a:lstStyle/>
          <a:p>
            <a:pPr lvl="0"/>
            <a:r>
              <a:rPr lang="en-US"/>
              <a:t>Click to edit the outline text format</a:t>
            </a:r>
          </a:p>
          <a:p>
            <a:pPr lvl="1"/>
            <a:r>
              <a:rPr lang="en-US"/>
              <a:t>Second Outline Level</a:t>
            </a:r>
          </a:p>
          <a:p>
            <a:pPr lvl="2"/>
            <a:r>
              <a:rPr lang="en-US"/>
              <a:t>Third Outline Level</a:t>
            </a:r>
          </a:p>
          <a:p>
            <a:pPr lvl="3"/>
            <a:r>
              <a:rPr lang="en-US"/>
              <a:t>Fourth Outline Level</a:t>
            </a:r>
          </a:p>
          <a:p>
            <a:pPr lvl="4"/>
            <a:r>
              <a:rPr lang="en-US"/>
              <a:t>Fifth Outline Level</a:t>
            </a:r>
          </a:p>
          <a:p>
            <a:pPr lvl="5"/>
            <a:r>
              <a:rPr lang="en-US"/>
              <a:t>Sixth Outline Level</a:t>
            </a:r>
          </a:p>
          <a:p>
            <a:pPr lvl="6"/>
            <a:r>
              <a:rPr lang="en-US"/>
              <a:t>Seventh Outline Level</a:t>
            </a:r>
          </a:p>
          <a:p>
            <a:pPr lvl="7"/>
            <a:r>
              <a:rPr lang="en-US"/>
              <a:t>Eighth Outline Level</a:t>
            </a:r>
          </a:p>
          <a:p>
            <a:pPr lvl="8"/>
            <a:r>
              <a:rPr lang="en-US"/>
              <a:t>Ninth Outline Level</a:t>
            </a:r>
          </a:p>
        </p:txBody>
      </p:sp>
      <p:sp>
        <p:nvSpPr>
          <p:cNvPr id="5" name="Holder 4"/>
          <p:cNvSpPr txBox="1">
            <a:spLocks noGrp="1"/>
          </p:cNvSpPr>
          <p:nvPr>
            <p:ph type="ftr" sz="quarter" idx="3"/>
          </p:nvPr>
        </p:nvSpPr>
        <p:spPr>
          <a:xfrm>
            <a:off x="6222240" y="9578880"/>
            <a:ext cx="5855759" cy="514800"/>
          </a:xfrm>
          <a:prstGeom prst="rect">
            <a:avLst/>
          </a:prstGeom>
          <a:noFill/>
          <a:ln>
            <a:noFill/>
          </a:ln>
        </p:spPr>
        <p:txBody>
          <a:bodyPr wrap="square" lIns="0" tIns="0" rIns="0" bIns="0" anchor="t" anchorCtr="0">
            <a:noAutofit/>
          </a:bodyPr>
          <a:lstStyle>
            <a:lvl1pPr lvl="0" rtl="0" hangingPunct="0">
              <a:buNone/>
              <a:tabLst/>
              <a:defRPr lang="en-IN" sz="2400" kern="1200">
                <a:latin typeface="Times New Roman" pitchFamily="18"/>
                <a:ea typeface="Lucida Sans Unicode" pitchFamily="2"/>
                <a:cs typeface="Tahoma" pitchFamily="2"/>
              </a:defRPr>
            </a:lvl1pPr>
          </a:lstStyle>
          <a:p>
            <a:pPr lvl="0"/>
            <a:endParaRPr lang="en-IN"/>
          </a:p>
        </p:txBody>
      </p:sp>
      <p:sp>
        <p:nvSpPr>
          <p:cNvPr id="6" name="Holder 5"/>
          <p:cNvSpPr txBox="1">
            <a:spLocks noGrp="1"/>
          </p:cNvSpPr>
          <p:nvPr>
            <p:ph type="dt" sz="half" idx="2"/>
          </p:nvPr>
        </p:nvSpPr>
        <p:spPr>
          <a:xfrm>
            <a:off x="915119" y="9578880"/>
            <a:ext cx="4208760" cy="514800"/>
          </a:xfrm>
          <a:prstGeom prst="rect">
            <a:avLst/>
          </a:prstGeom>
          <a:noFill/>
          <a:ln>
            <a:noFill/>
          </a:ln>
        </p:spPr>
        <p:txBody>
          <a:bodyPr wrap="square" lIns="0" tIns="0" rIns="0" bIns="0" anchor="t" anchorCtr="0">
            <a:noAutofit/>
          </a:bodyPr>
          <a:lstStyle>
            <a:lvl1pPr marL="0" marR="0" lvl="0" indent="0" algn="l" rtl="0" hangingPunct="1">
              <a:spcBef>
                <a:spcPts val="0"/>
              </a:spcBef>
              <a:spcAft>
                <a:spcPts val="0"/>
              </a:spcAft>
              <a:buNone/>
              <a:tabLst/>
              <a:defRPr lang="en-IN" sz="1800" b="0" i="0" u="none" strike="noStrike" kern="1200" spc="0">
                <a:solidFill>
                  <a:srgbClr val="000000"/>
                </a:solidFill>
                <a:latin typeface="Calibri" pitchFamily="18"/>
                <a:ea typeface="Calibri" pitchFamily="2"/>
                <a:cs typeface="Arial" pitchFamily="2"/>
              </a:defRPr>
            </a:lvl1pPr>
          </a:lstStyle>
          <a:p>
            <a:pPr lvl="0"/>
            <a:fld id="{61642FF3-D204-4A32-AD98-6FF7EEE28580}" type="datetime1">
              <a:rPr lang="en-IN"/>
              <a:pPr lvl="0"/>
              <a:t>2024/5/17</a:t>
            </a:fld>
            <a:endParaRPr lang="en-IN"/>
          </a:p>
        </p:txBody>
      </p:sp>
      <p:sp>
        <p:nvSpPr>
          <p:cNvPr id="7" name="Holder 6"/>
          <p:cNvSpPr txBox="1">
            <a:spLocks noGrp="1"/>
          </p:cNvSpPr>
          <p:nvPr>
            <p:ph type="sldNum" sz="quarter" idx="4"/>
          </p:nvPr>
        </p:nvSpPr>
        <p:spPr>
          <a:xfrm>
            <a:off x="13176360" y="9578880"/>
            <a:ext cx="4208760" cy="514800"/>
          </a:xfrm>
          <a:prstGeom prst="rect">
            <a:avLst/>
          </a:prstGeom>
          <a:noFill/>
          <a:ln>
            <a:noFill/>
          </a:ln>
        </p:spPr>
        <p:txBody>
          <a:bodyPr wrap="square" lIns="0" tIns="0" rIns="0" bIns="0" anchor="t" anchorCtr="0">
            <a:noAutofit/>
          </a:bodyPr>
          <a:lstStyle>
            <a:lvl1pPr marL="0" marR="0" lvl="0" indent="0" algn="l" rtl="0" hangingPunct="1">
              <a:spcBef>
                <a:spcPts val="0"/>
              </a:spcBef>
              <a:spcAft>
                <a:spcPts val="0"/>
              </a:spcAft>
              <a:buNone/>
              <a:tabLst/>
              <a:defRPr lang="en-IN" sz="1800" b="0" i="0" u="none" strike="noStrike" kern="1200" spc="0">
                <a:solidFill>
                  <a:srgbClr val="000000"/>
                </a:solidFill>
                <a:latin typeface="Calibri" pitchFamily="18"/>
                <a:ea typeface="Calibri" pitchFamily="2"/>
                <a:cs typeface="Arial" pitchFamily="2"/>
              </a:defRPr>
            </a:lvl1pPr>
          </a:lstStyle>
          <a:p>
            <a:pPr lvl="0"/>
            <a:fld id="{7CAE9A5B-5888-489F-814C-35AB46A1BAE1}" type="slidenum">
              <a:t>‹#›</a:t>
            </a:fld>
            <a:endParaRPr lang="en-IN"/>
          </a:p>
        </p:txBody>
      </p:sp>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mc:AlternateContent xmlns:mc="http://schemas.openxmlformats.org/markup-compatibility/2006">
    <mc:Choice xmlns:p14="http://schemas.microsoft.com/office/powerpoint/2010/main" Requires="p14">
      <p:transition spd="slow" p14:dur="2000"/>
    </mc:Choice>
    <mc:Fallback>
      <p:transition spd="slow"/>
    </mc:Fallback>
  </mc:AlternateContent>
  <p:txStyles>
    <p:titleStyle>
      <a:lvl1pPr lvl="0" algn="l" rtl="0" hangingPunct="1">
        <a:buNone/>
        <a:tabLst/>
        <a:defRPr lang="en-US" sz="14400" b="1" i="0" u="none" strike="noStrike" kern="1200" spc="0">
          <a:ln>
            <a:noFill/>
          </a:ln>
          <a:solidFill>
            <a:srgbClr val="4C2A13"/>
          </a:solidFill>
          <a:latin typeface="Verdana" pitchFamily="18"/>
          <a:ea typeface="Calibri" pitchFamily="2"/>
          <a:cs typeface="Verdana" pitchFamily="2"/>
        </a:defRPr>
      </a:lvl1pPr>
    </p:titleStyle>
    <p:bodyStyle>
      <a:lvl1pPr marL="0" marR="0" lvl="0" indent="0" algn="l" rtl="0" hangingPunct="1">
        <a:spcBef>
          <a:spcPts val="0"/>
        </a:spcBef>
        <a:spcAft>
          <a:spcPts val="1417"/>
        </a:spcAft>
        <a:buNone/>
        <a:tabLst/>
        <a:defRPr lang="en-US" sz="14400" b="1" i="0" u="none" strike="noStrike" kern="1200" spc="0">
          <a:ln>
            <a:noFill/>
          </a:ln>
          <a:solidFill>
            <a:srgbClr val="4C2A13"/>
          </a:solidFill>
          <a:latin typeface="Verdana" pitchFamily="18"/>
          <a:ea typeface="Calibri" pitchFamily="2"/>
          <a:cs typeface="Verdana" pitchFamily="2"/>
        </a:defRPr>
      </a:lvl1pPr>
      <a:lvl2pPr marL="0" marR="0" lvl="1" indent="0" algn="l" rtl="0" hangingPunct="1">
        <a:spcBef>
          <a:spcPts val="0"/>
        </a:spcBef>
        <a:spcAft>
          <a:spcPts val="1417"/>
        </a:spcAft>
        <a:buSzPct val="75000"/>
        <a:buFont typeface="StarSymbol"/>
        <a:buChar char="–"/>
        <a:tabLst/>
        <a:defRPr lang="en-US" sz="14400" b="1" i="0" u="none" strike="noStrike" kern="1200" spc="0">
          <a:ln>
            <a:noFill/>
          </a:ln>
          <a:solidFill>
            <a:srgbClr val="4C2A13"/>
          </a:solidFill>
          <a:latin typeface="Verdana" pitchFamily="18"/>
          <a:ea typeface="Calibri" pitchFamily="2"/>
          <a:cs typeface="Verdana" pitchFamily="2"/>
        </a:defRPr>
      </a:lvl2pPr>
      <a:lvl3pPr marL="0" marR="0" lvl="2" indent="0" algn="l" rtl="0" hangingPunct="1">
        <a:spcBef>
          <a:spcPts val="0"/>
        </a:spcBef>
        <a:spcAft>
          <a:spcPts val="1417"/>
        </a:spcAft>
        <a:buSzPct val="45000"/>
        <a:buFont typeface="StarSymbol"/>
        <a:buChar char="●"/>
        <a:tabLst/>
        <a:defRPr lang="en-US" sz="14400" b="1" i="0" u="none" strike="noStrike" kern="1200" spc="0">
          <a:ln>
            <a:noFill/>
          </a:ln>
          <a:solidFill>
            <a:srgbClr val="4C2A13"/>
          </a:solidFill>
          <a:latin typeface="Verdana" pitchFamily="18"/>
          <a:ea typeface="Calibri" pitchFamily="2"/>
          <a:cs typeface="Verdana" pitchFamily="2"/>
        </a:defRPr>
      </a:lvl3pPr>
      <a:lvl4pPr marL="0" marR="0" lvl="3" indent="0" algn="l" rtl="0" hangingPunct="1">
        <a:spcBef>
          <a:spcPts val="0"/>
        </a:spcBef>
        <a:spcAft>
          <a:spcPts val="1417"/>
        </a:spcAft>
        <a:buSzPct val="75000"/>
        <a:buFont typeface="StarSymbol"/>
        <a:buChar char="–"/>
        <a:tabLst/>
        <a:defRPr lang="en-US" sz="14400" b="1" i="0" u="none" strike="noStrike" kern="1200" spc="0">
          <a:ln>
            <a:noFill/>
          </a:ln>
          <a:solidFill>
            <a:srgbClr val="4C2A13"/>
          </a:solidFill>
          <a:latin typeface="Verdana" pitchFamily="18"/>
          <a:ea typeface="Calibri" pitchFamily="2"/>
          <a:cs typeface="Verdana" pitchFamily="2"/>
        </a:defRPr>
      </a:lvl4pPr>
      <a:lvl5pPr marL="0" marR="0" lvl="4" indent="0" algn="l" rtl="0" hangingPunct="1">
        <a:spcBef>
          <a:spcPts val="0"/>
        </a:spcBef>
        <a:spcAft>
          <a:spcPts val="1417"/>
        </a:spcAft>
        <a:buSzPct val="45000"/>
        <a:buFont typeface="StarSymbol"/>
        <a:buChar char="●"/>
        <a:tabLst/>
        <a:defRPr lang="en-US" sz="14400" b="1" i="0" u="none" strike="noStrike" kern="1200" spc="0">
          <a:ln>
            <a:noFill/>
          </a:ln>
          <a:solidFill>
            <a:srgbClr val="4C2A13"/>
          </a:solidFill>
          <a:latin typeface="Verdana" pitchFamily="18"/>
          <a:ea typeface="Calibri" pitchFamily="2"/>
          <a:cs typeface="Verdana" pitchFamily="2"/>
        </a:defRPr>
      </a:lvl5pPr>
      <a:lvl6pPr marL="0" marR="0" lvl="5" indent="0" algn="l" rtl="0" hangingPunct="1">
        <a:spcBef>
          <a:spcPts val="0"/>
        </a:spcBef>
        <a:spcAft>
          <a:spcPts val="1417"/>
        </a:spcAft>
        <a:buSzPct val="45000"/>
        <a:buFont typeface="StarSymbol"/>
        <a:buChar char="●"/>
        <a:tabLst/>
        <a:defRPr lang="en-US" sz="14400" b="1" i="0" u="none" strike="noStrike" kern="1200" spc="0">
          <a:ln>
            <a:noFill/>
          </a:ln>
          <a:solidFill>
            <a:srgbClr val="4C2A13"/>
          </a:solidFill>
          <a:latin typeface="Verdana" pitchFamily="18"/>
          <a:ea typeface="Calibri" pitchFamily="2"/>
          <a:cs typeface="Verdana" pitchFamily="2"/>
        </a:defRPr>
      </a:lvl6pPr>
      <a:lvl7pPr marL="0" marR="0" lvl="6" indent="0" algn="l" rtl="0" hangingPunct="1">
        <a:spcBef>
          <a:spcPts val="0"/>
        </a:spcBef>
        <a:spcAft>
          <a:spcPts val="1417"/>
        </a:spcAft>
        <a:buSzPct val="45000"/>
        <a:buFont typeface="StarSymbol"/>
        <a:buChar char="●"/>
        <a:tabLst/>
        <a:defRPr lang="en-US" sz="14400" b="1" i="0" u="none" strike="noStrike" kern="1200" spc="0">
          <a:ln>
            <a:noFill/>
          </a:ln>
          <a:solidFill>
            <a:srgbClr val="4C2A13"/>
          </a:solidFill>
          <a:latin typeface="Verdana" pitchFamily="18"/>
          <a:ea typeface="Calibri" pitchFamily="2"/>
          <a:cs typeface="Verdana" pitchFamily="2"/>
        </a:defRPr>
      </a:lvl7pPr>
      <a:lvl8pPr marL="0" marR="0" lvl="7" indent="0" algn="l" rtl="0" hangingPunct="1">
        <a:spcBef>
          <a:spcPts val="0"/>
        </a:spcBef>
        <a:spcAft>
          <a:spcPts val="1417"/>
        </a:spcAft>
        <a:buSzPct val="45000"/>
        <a:buFont typeface="StarSymbol"/>
        <a:buChar char="●"/>
        <a:tabLst/>
        <a:defRPr lang="en-US" sz="14400" b="1" i="0" u="none" strike="noStrike" kern="1200" spc="0">
          <a:ln>
            <a:noFill/>
          </a:ln>
          <a:solidFill>
            <a:srgbClr val="4C2A13"/>
          </a:solidFill>
          <a:latin typeface="Verdana" pitchFamily="18"/>
          <a:ea typeface="Calibri" pitchFamily="2"/>
          <a:cs typeface="Verdana" pitchFamily="2"/>
        </a:defRPr>
      </a:lvl8pPr>
      <a:lvl9pPr marL="0" marR="0" lvl="8" indent="0" algn="l" rtl="0" hangingPunct="1">
        <a:spcBef>
          <a:spcPts val="0"/>
        </a:spcBef>
        <a:spcAft>
          <a:spcPts val="1417"/>
        </a:spcAft>
        <a:buSzPct val="45000"/>
        <a:buFont typeface="StarSymbol"/>
        <a:buChar char="●"/>
        <a:tabLst/>
        <a:defRPr lang="en-US" sz="14400" b="1" i="0" u="none" strike="noStrike" kern="1200" spc="0">
          <a:ln>
            <a:noFill/>
          </a:ln>
          <a:solidFill>
            <a:srgbClr val="4C2A13"/>
          </a:solidFill>
          <a:latin typeface="Verdana" pitchFamily="18"/>
          <a:ea typeface="Calibri" pitchFamily="2"/>
          <a:cs typeface="Verdana" pitchFamily="2"/>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9.xml"/></Relationships>
</file>

<file path=ppt/slides/_rels/slide10.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10.xml"/><Relationship Id="rId1" Type="http://schemas.openxmlformats.org/officeDocument/2006/relationships/slideLayout" Target="../slideLayouts/slideLayout18.xml"/><Relationship Id="rId4" Type="http://schemas.openxmlformats.org/officeDocument/2006/relationships/image" Target="../media/image27.pn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40.xml"/><Relationship Id="rId6" Type="http://schemas.openxmlformats.org/officeDocument/2006/relationships/image" Target="../media/image23.jpg"/><Relationship Id="rId5" Type="http://schemas.openxmlformats.org/officeDocument/2006/relationships/image" Target="../media/image22.png"/><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2.xml"/><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40.xml"/><Relationship Id="rId5" Type="http://schemas.openxmlformats.org/officeDocument/2006/relationships/image" Target="../media/image31.png"/><Relationship Id="rId4" Type="http://schemas.openxmlformats.org/officeDocument/2006/relationships/image" Target="../media/image30.png"/></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40.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40.xml"/><Relationship Id="rId6" Type="http://schemas.openxmlformats.org/officeDocument/2006/relationships/image" Target="../media/image35.png"/><Relationship Id="rId5" Type="http://schemas.openxmlformats.org/officeDocument/2006/relationships/image" Target="../media/image33.png"/><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40.xml"/><Relationship Id="rId6" Type="http://schemas.openxmlformats.org/officeDocument/2006/relationships/image" Target="../media/image36.jpg"/><Relationship Id="rId5" Type="http://schemas.openxmlformats.org/officeDocument/2006/relationships/image" Target="../media/image22.png"/><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40.xml"/><Relationship Id="rId6" Type="http://schemas.openxmlformats.org/officeDocument/2006/relationships/image" Target="../media/image36.jpg"/><Relationship Id="rId5" Type="http://schemas.openxmlformats.org/officeDocument/2006/relationships/image" Target="../media/image22.png"/><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8" Type="http://schemas.openxmlformats.org/officeDocument/2006/relationships/hyperlink" Target="https://streamlit.io/" TargetMode="External"/><Relationship Id="rId3" Type="http://schemas.openxmlformats.org/officeDocument/2006/relationships/image" Target="../media/image37.png"/><Relationship Id="rId7" Type="http://schemas.openxmlformats.org/officeDocument/2006/relationships/hyperlink" Target="https://www.tensorflow.org/learn" TargetMode="External"/><Relationship Id="rId2" Type="http://schemas.openxmlformats.org/officeDocument/2006/relationships/notesSlide" Target="../notesSlides/notesSlide18.xml"/><Relationship Id="rId1" Type="http://schemas.openxmlformats.org/officeDocument/2006/relationships/slideLayout" Target="../slideLayouts/slideLayout40.xml"/><Relationship Id="rId6" Type="http://schemas.openxmlformats.org/officeDocument/2006/relationships/hyperlink" Target="https://matplotlib.org/" TargetMode="External"/><Relationship Id="rId5" Type="http://schemas.openxmlformats.org/officeDocument/2006/relationships/hyperlink" Target="https://pandas.pydata.org/" TargetMode="External"/><Relationship Id="rId10" Type="http://schemas.openxmlformats.org/officeDocument/2006/relationships/hyperlink" Target="https://www.analyticsvidhya.com/blog/2021/06/music-genres-classification-using-deep-learning-techniques/" TargetMode="External"/><Relationship Id="rId4" Type="http://schemas.openxmlformats.org/officeDocument/2006/relationships/hyperlink" Target="https://www.python.org/" TargetMode="External"/><Relationship Id="rId9" Type="http://schemas.openxmlformats.org/officeDocument/2006/relationships/hyperlink" Target="https://www.clairvoyant.ai/blog/music-genre-classification-using-cnn"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notesSlide" Target="../notesSlides/notesSlide19.xml"/><Relationship Id="rId1" Type="http://schemas.openxmlformats.org/officeDocument/2006/relationships/slideLayout" Target="../slideLayouts/slideLayout40.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2.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40.xml"/><Relationship Id="rId6" Type="http://schemas.openxmlformats.org/officeDocument/2006/relationships/image" Target="../media/image10.jpg"/><Relationship Id="rId5" Type="http://schemas.openxmlformats.org/officeDocument/2006/relationships/image" Target="../media/image9.png"/><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40.xml"/><Relationship Id="rId6" Type="http://schemas.openxmlformats.org/officeDocument/2006/relationships/image" Target="../media/image17.jpg"/><Relationship Id="rId5" Type="http://schemas.openxmlformats.org/officeDocument/2006/relationships/image" Target="../media/image16.png"/><Relationship Id="rId4" Type="http://schemas.openxmlformats.org/officeDocument/2006/relationships/image" Target="../media/image15.png"/></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18.xml"/><Relationship Id="rId4" Type="http://schemas.openxmlformats.org/officeDocument/2006/relationships/image" Target="../media/image19.png"/></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40.xml"/><Relationship Id="rId6" Type="http://schemas.openxmlformats.org/officeDocument/2006/relationships/image" Target="../media/image23.jpg"/><Relationship Id="rId5" Type="http://schemas.openxmlformats.org/officeDocument/2006/relationships/image" Target="../media/image22.png"/><Relationship Id="rId4" Type="http://schemas.openxmlformats.org/officeDocument/2006/relationships/image" Target="../media/image21.png"/></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40.xml"/><Relationship Id="rId6" Type="http://schemas.openxmlformats.org/officeDocument/2006/relationships/image" Target="../media/image23.jpg"/><Relationship Id="rId5" Type="http://schemas.openxmlformats.org/officeDocument/2006/relationships/image" Target="../media/image22.png"/><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40.xml"/><Relationship Id="rId6" Type="http://schemas.openxmlformats.org/officeDocument/2006/relationships/image" Target="../media/image23.jpg"/><Relationship Id="rId5" Type="http://schemas.openxmlformats.org/officeDocument/2006/relationships/image" Target="../media/image22.png"/><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9.xml"/><Relationship Id="rId1" Type="http://schemas.openxmlformats.org/officeDocument/2006/relationships/slideLayout" Target="../slideLayouts/slideLayout18.xml"/><Relationship Id="rId4"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name="Revolutionizing  Music Classiﬁcation:  An AI-ML Project">
    <p:spTree>
      <p:nvGrpSpPr>
        <p:cNvPr id="1" name=""/>
        <p:cNvGrpSpPr/>
        <p:nvPr/>
      </p:nvGrpSpPr>
      <p:grpSpPr>
        <a:xfrm>
          <a:off x="0" y="0"/>
          <a:ext cx="0" cy="0"/>
          <a:chOff x="0" y="0"/>
          <a:chExt cx="0" cy="0"/>
        </a:xfrm>
      </p:grpSpPr>
      <p:sp>
        <p:nvSpPr>
          <p:cNvPr id="2" name="object 2"/>
          <p:cNvSpPr txBox="1">
            <a:spLocks noGrp="1"/>
          </p:cNvSpPr>
          <p:nvPr>
            <p:ph type="title" idx="4294967295"/>
          </p:nvPr>
        </p:nvSpPr>
        <p:spPr>
          <a:xfrm>
            <a:off x="3589200" y="730440"/>
            <a:ext cx="10738800" cy="5419440"/>
          </a:xfrm>
        </p:spPr>
        <p:txBody>
          <a:bodyPr tIns="114480">
            <a:spAutoFit/>
          </a:bodyPr>
          <a:lstStyle/>
          <a:p>
            <a:pPr marL="12600" marR="5040" lvl="0" algn="ctr">
              <a:lnSpc>
                <a:spcPct val="91000"/>
              </a:lnSpc>
              <a:spcBef>
                <a:spcPts val="901"/>
              </a:spcBef>
            </a:pPr>
            <a:r>
              <a:rPr lang="en-US" sz="7950" dirty="0">
                <a:solidFill>
                  <a:srgbClr val="000000"/>
                </a:solidFill>
                <a:latin typeface="Century" pitchFamily="18"/>
                <a:cs typeface="Tahoma" pitchFamily="2"/>
              </a:rPr>
              <a:t>Revolutionizing  Music Classiﬁcation - </a:t>
            </a:r>
            <a:r>
              <a:rPr lang="en-US" sz="7950" b="0" dirty="0">
                <a:solidFill>
                  <a:srgbClr val="000000"/>
                </a:solidFill>
                <a:latin typeface="Tahoma" pitchFamily="18"/>
                <a:cs typeface="Tahoma" pitchFamily="2"/>
              </a:rPr>
              <a:t/>
            </a:r>
            <a:br>
              <a:rPr lang="en-US" sz="7950" b="0" dirty="0">
                <a:solidFill>
                  <a:srgbClr val="000000"/>
                </a:solidFill>
                <a:latin typeface="Tahoma" pitchFamily="18"/>
                <a:cs typeface="Tahoma" pitchFamily="2"/>
              </a:rPr>
            </a:br>
            <a:r>
              <a:rPr lang="en-US" sz="7200" dirty="0">
                <a:solidFill>
                  <a:srgbClr val="000000"/>
                </a:solidFill>
                <a:latin typeface="Century" pitchFamily="18"/>
                <a:cs typeface="Tahoma" pitchFamily="2"/>
              </a:rPr>
              <a:t>Artistic Dissection</a:t>
            </a:r>
            <a:br>
              <a:rPr lang="en-US" sz="7200" dirty="0">
                <a:solidFill>
                  <a:srgbClr val="000000"/>
                </a:solidFill>
                <a:latin typeface="Century" pitchFamily="18"/>
                <a:cs typeface="Tahoma" pitchFamily="2"/>
              </a:rPr>
            </a:br>
            <a:r>
              <a:rPr lang="en-US" sz="7200" dirty="0">
                <a:solidFill>
                  <a:srgbClr val="000000"/>
                </a:solidFill>
                <a:latin typeface="Century" pitchFamily="18"/>
                <a:cs typeface="Tahoma" pitchFamily="2"/>
              </a:rPr>
              <a:t>(Genre Classifier)</a:t>
            </a:r>
            <a:r>
              <a:rPr lang="en-US" sz="7950" b="0" dirty="0">
                <a:solidFill>
                  <a:srgbClr val="000000"/>
                </a:solidFill>
                <a:latin typeface="Tahoma" pitchFamily="18"/>
                <a:cs typeface="Tahoma" pitchFamily="2"/>
              </a:rPr>
              <a:t/>
            </a:r>
            <a:br>
              <a:rPr lang="en-US" sz="7950" b="0" dirty="0">
                <a:solidFill>
                  <a:srgbClr val="000000"/>
                </a:solidFill>
                <a:latin typeface="Tahoma" pitchFamily="18"/>
                <a:cs typeface="Tahoma" pitchFamily="2"/>
              </a:rPr>
            </a:br>
            <a:endParaRPr lang="en-US" sz="7950" b="0" dirty="0">
              <a:solidFill>
                <a:srgbClr val="000000"/>
              </a:solidFill>
              <a:latin typeface="Tahoma" pitchFamily="18"/>
              <a:cs typeface="Tahoma" pitchFamily="2"/>
            </a:endParaRPr>
          </a:p>
        </p:txBody>
      </p:sp>
      <p:sp>
        <p:nvSpPr>
          <p:cNvPr id="3" name="object 3"/>
          <p:cNvSpPr/>
          <p:nvPr/>
        </p:nvSpPr>
        <p:spPr>
          <a:xfrm rot="13200">
            <a:off x="786032" y="5891367"/>
            <a:ext cx="6552000" cy="3096000"/>
          </a:xfrm>
          <a:custGeom>
            <a:avLst/>
            <a:gdLst>
              <a:gd name="f0" fmla="val 0"/>
              <a:gd name="f1" fmla="val 10038131"/>
              <a:gd name="f2" fmla="val 1447"/>
              <a:gd name="f3" fmla="val 38100"/>
              <a:gd name="f4" fmla="val 39547"/>
            </a:gdLst>
            <a:ahLst/>
            <a:cxnLst>
              <a:cxn ang="3cd4">
                <a:pos x="hc" y="t"/>
              </a:cxn>
              <a:cxn ang="0">
                <a:pos x="r" y="vc"/>
              </a:cxn>
              <a:cxn ang="cd4">
                <a:pos x="hc" y="b"/>
              </a:cxn>
              <a:cxn ang="cd2">
                <a:pos x="l" y="vc"/>
              </a:cxn>
            </a:cxnLst>
            <a:rect l="l" t="t" r="r" b="b"/>
            <a:pathLst>
              <a:path w="10038715" h="40004">
                <a:moveTo>
                  <a:pt x="f1" y="f2"/>
                </a:moveTo>
                <a:lnTo>
                  <a:pt x="f0" y="f0"/>
                </a:lnTo>
                <a:lnTo>
                  <a:pt x="f0" y="f3"/>
                </a:lnTo>
                <a:lnTo>
                  <a:pt x="f1" y="f4"/>
                </a:lnTo>
                <a:lnTo>
                  <a:pt x="f1" y="f2"/>
                </a:lnTo>
                <a:close/>
              </a:path>
            </a:pathLst>
          </a:custGeom>
          <a:solidFill>
            <a:srgbClr val="E0CEBD"/>
          </a:solidFill>
          <a:ln>
            <a:noFill/>
            <a:prstDash val="solid"/>
          </a:ln>
        </p:spPr>
        <p:txBody>
          <a:bodyPr vert="horz" wrap="square" lIns="0" tIns="0" rIns="0" bIns="0" anchor="t" anchorCtr="0" compatLnSpc="0">
            <a:noAutofit/>
          </a:bodyPr>
          <a:lstStyle/>
          <a:p>
            <a:pPr marL="0" marR="0" lvl="0" indent="0" rtl="0" hangingPunct="0">
              <a:lnSpc>
                <a:spcPct val="100000"/>
              </a:lnSpc>
              <a:spcBef>
                <a:spcPts val="0"/>
              </a:spcBef>
              <a:spcAft>
                <a:spcPts val="0"/>
              </a:spcAft>
              <a:buNone/>
              <a:tabLst/>
              <a:defRPr sz="4800">
                <a:latin typeface="Century" pitchFamily="18"/>
              </a:defRPr>
            </a:pPr>
            <a:endParaRPr lang="en-IN" sz="4800" b="0" i="0" u="none" strike="noStrike" kern="1200">
              <a:ln>
                <a:noFill/>
              </a:ln>
              <a:latin typeface="Century" pitchFamily="18"/>
              <a:ea typeface="Microsoft YaHei" pitchFamily="2"/>
              <a:cs typeface="Lucida Sans" pitchFamily="2"/>
            </a:endParaRPr>
          </a:p>
          <a:p>
            <a:pPr marL="0" marR="0" lvl="0" indent="0" rtl="0" hangingPunct="0">
              <a:lnSpc>
                <a:spcPct val="100000"/>
              </a:lnSpc>
              <a:spcBef>
                <a:spcPts val="0"/>
              </a:spcBef>
              <a:spcAft>
                <a:spcPts val="0"/>
              </a:spcAft>
              <a:buNone/>
              <a:tabLst/>
              <a:defRPr sz="4800">
                <a:latin typeface="Century" pitchFamily="18"/>
              </a:defRPr>
            </a:pPr>
            <a:r>
              <a:rPr lang="en-IN" sz="4800" b="0" i="0" u="none" strike="noStrike" kern="1200">
                <a:ln>
                  <a:noFill/>
                </a:ln>
                <a:latin typeface="Century" pitchFamily="18"/>
                <a:ea typeface="Microsoft YaHei" pitchFamily="2"/>
                <a:cs typeface="Lucida Sans" pitchFamily="2"/>
              </a:rPr>
              <a:t>Supervised by:</a:t>
            </a:r>
          </a:p>
          <a:p>
            <a:pPr marL="0" marR="0" lvl="0" indent="0" rtl="0" hangingPunct="0">
              <a:lnSpc>
                <a:spcPct val="100000"/>
              </a:lnSpc>
              <a:spcBef>
                <a:spcPts val="0"/>
              </a:spcBef>
              <a:spcAft>
                <a:spcPts val="0"/>
              </a:spcAft>
              <a:buNone/>
              <a:tabLst/>
              <a:defRPr sz="4800">
                <a:latin typeface="Century" pitchFamily="18"/>
              </a:defRPr>
            </a:pPr>
            <a:r>
              <a:rPr lang="en-IN" sz="4800" b="0" i="0" u="none" strike="noStrike" kern="1200">
                <a:ln>
                  <a:noFill/>
                </a:ln>
                <a:latin typeface="Century" pitchFamily="18"/>
                <a:ea typeface="Microsoft YaHei" pitchFamily="2"/>
                <a:cs typeface="Lucida Sans" pitchFamily="2"/>
              </a:rPr>
              <a:t>Shagun Sharma</a:t>
            </a:r>
          </a:p>
        </p:txBody>
      </p:sp>
      <p:sp>
        <p:nvSpPr>
          <p:cNvPr id="4" name="object 4"/>
          <p:cNvSpPr/>
          <p:nvPr/>
        </p:nvSpPr>
        <p:spPr>
          <a:xfrm>
            <a:off x="14445000" y="2158560"/>
            <a:ext cx="948959" cy="1609200"/>
          </a:xfrm>
          <a:custGeom>
            <a:avLst/>
            <a:gdLst>
              <a:gd name="f0" fmla="val 0"/>
              <a:gd name="f1" fmla="val 504786"/>
              <a:gd name="f2" fmla="val 165684"/>
              <a:gd name="f3" fmla="val 502894"/>
              <a:gd name="f4" fmla="val 154000"/>
              <a:gd name="f5" fmla="val 496697"/>
              <a:gd name="f6" fmla="val 145415"/>
              <a:gd name="f7" fmla="val 486029"/>
              <a:gd name="f8" fmla="val 138239"/>
              <a:gd name="f9" fmla="val 454926"/>
              <a:gd name="f10" fmla="val 121145"/>
              <a:gd name="f11" fmla="val 179527"/>
              <a:gd name="f12" fmla="val 454279"/>
              <a:gd name="f13" fmla="val 188633"/>
              <a:gd name="f14" fmla="val 453644"/>
              <a:gd name="f15" fmla="val 196557"/>
              <a:gd name="f16" fmla="val 450723"/>
              <a:gd name="f17" fmla="val 203034"/>
              <a:gd name="f18" fmla="val 446405"/>
              <a:gd name="f19" fmla="val 208800"/>
              <a:gd name="f20" fmla="val 438264"/>
              <a:gd name="f21" fmla="val 225513"/>
              <a:gd name="f22" fmla="val 383946"/>
              <a:gd name="f23" fmla="val 321551"/>
              <a:gd name="f24" fmla="val 355638"/>
              <a:gd name="f25" fmla="val 369036"/>
              <a:gd name="f26" fmla="val 327012"/>
              <a:gd name="f27" fmla="val 416661"/>
              <a:gd name="f28" fmla="val 269240"/>
              <a:gd name="f29" fmla="val 511886"/>
              <a:gd name="f30" fmla="val 243205"/>
              <a:gd name="f31" fmla="val 551319"/>
              <a:gd name="f32" fmla="val 229412"/>
              <a:gd name="f33" fmla="val 570420"/>
              <a:gd name="f34" fmla="val 187299"/>
              <a:gd name="f35" fmla="val 631190"/>
              <a:gd name="f36" fmla="val 102527"/>
              <a:gd name="f37" fmla="val 755802"/>
              <a:gd name="f38" fmla="val 74168"/>
              <a:gd name="f39" fmla="val 796988"/>
              <a:gd name="f40" fmla="val 72009"/>
              <a:gd name="f41" fmla="val 800582"/>
              <a:gd name="f42" fmla="val 69088"/>
              <a:gd name="f43" fmla="val 803465"/>
              <a:gd name="f44" fmla="val 64770"/>
              <a:gd name="f45" fmla="val 802741"/>
              <a:gd name="f46" fmla="val 63373"/>
              <a:gd name="f47" fmla="val 802030"/>
              <a:gd name="f48" fmla="val 61976"/>
              <a:gd name="f49" fmla="val 60452"/>
              <a:gd name="f50" fmla="val 801306"/>
              <a:gd name="f51" fmla="val 59817"/>
              <a:gd name="f52" fmla="val 798436"/>
              <a:gd name="f53" fmla="val 57658"/>
              <a:gd name="f54" fmla="val 795553"/>
              <a:gd name="f55" fmla="val 56896"/>
              <a:gd name="f56" fmla="val 791946"/>
              <a:gd name="f57" fmla="val 58293"/>
              <a:gd name="f58" fmla="val 786193"/>
              <a:gd name="f59" fmla="val 776109"/>
              <a:gd name="f60" fmla="val 61125"/>
              <a:gd name="f61" fmla="val 769429"/>
              <a:gd name="f62" fmla="val 62941"/>
              <a:gd name="f63" fmla="val 763155"/>
              <a:gd name="f64" fmla="val 65151"/>
              <a:gd name="f65" fmla="val 756881"/>
              <a:gd name="f66" fmla="val 67691"/>
              <a:gd name="f67" fmla="val 750189"/>
              <a:gd name="f68" fmla="val 82296"/>
              <a:gd name="f69" fmla="val 704748"/>
              <a:gd name="f70" fmla="val 94640"/>
              <a:gd name="f71" fmla="val 658495"/>
              <a:gd name="f72" fmla="val 105156"/>
              <a:gd name="f73" fmla="val 611606"/>
              <a:gd name="f74" fmla="val 114211"/>
              <a:gd name="f75" fmla="val 564235"/>
              <a:gd name="f76" fmla="val 122250"/>
              <a:gd name="f77" fmla="val 516547"/>
              <a:gd name="f78" fmla="val 129667"/>
              <a:gd name="f79" fmla="val 468693"/>
              <a:gd name="f80" fmla="val 131889"/>
              <a:gd name="f81" fmla="val 454964"/>
              <a:gd name="f82" fmla="val 136702"/>
              <a:gd name="f83" fmla="val 426681"/>
              <a:gd name="f84" fmla="val 138938"/>
              <a:gd name="f85" fmla="val 412534"/>
              <a:gd name="f86" fmla="val 147256"/>
              <a:gd name="f87" fmla="val 365391"/>
              <a:gd name="f88" fmla="val 157111"/>
              <a:gd name="f89" fmla="val 318173"/>
              <a:gd name="f90" fmla="val 167995"/>
              <a:gd name="f91" fmla="val 270979"/>
              <a:gd name="f92" fmla="val 179374"/>
              <a:gd name="f93" fmla="val 223926"/>
              <a:gd name="f94" fmla="val 190754"/>
              <a:gd name="f95" fmla="val 177114"/>
              <a:gd name="f96" fmla="val 207594"/>
              <a:gd name="f97" fmla="val 121424"/>
              <a:gd name="f98" fmla="val 216979"/>
              <a:gd name="f99" fmla="val 93814"/>
              <a:gd name="f100" fmla="val 226060"/>
              <a:gd name="f101" fmla="val 66255"/>
              <a:gd name="f102" fmla="val 230073"/>
              <a:gd name="f103" fmla="val 59550"/>
              <a:gd name="f104" fmla="val 235496"/>
              <a:gd name="f105" fmla="val 54737"/>
              <a:gd name="f106" fmla="val 242150"/>
              <a:gd name="f107" fmla="val 52082"/>
              <a:gd name="f108" fmla="val 249809"/>
              <a:gd name="f109" fmla="val 51854"/>
              <a:gd name="f110" fmla="val 251968"/>
              <a:gd name="f111" fmla="val 52565"/>
              <a:gd name="f112" fmla="val 254127"/>
              <a:gd name="f113" fmla="val 256286"/>
              <a:gd name="f114" fmla="val 54013"/>
              <a:gd name="f115" fmla="val 262128"/>
              <a:gd name="f116" fmla="val 267843"/>
              <a:gd name="f117" fmla="val 57607"/>
              <a:gd name="f118" fmla="val 273558"/>
              <a:gd name="f119" fmla="val 59766"/>
              <a:gd name="f120" fmla="val 312699"/>
              <a:gd name="f121" fmla="val 82308"/>
              <a:gd name="f122" fmla="val 352082"/>
              <a:gd name="f123" fmla="val 104495"/>
              <a:gd name="f124" fmla="val 430530"/>
              <a:gd name="f125" fmla="val 147599"/>
              <a:gd name="f126" fmla="val 434848"/>
              <a:gd name="f127" fmla="val 150482"/>
              <a:gd name="f128" fmla="val 439166"/>
              <a:gd name="f129" fmla="val 154076"/>
              <a:gd name="f130" fmla="val 443484"/>
              <a:gd name="f131" fmla="val 156248"/>
              <a:gd name="f132" fmla="val 449757"/>
              <a:gd name="f133" fmla="val 162928"/>
              <a:gd name="f134" fmla="val 453491"/>
              <a:gd name="f135" fmla="val 170827"/>
              <a:gd name="f136" fmla="val 409968"/>
              <a:gd name="f137" fmla="val 96405"/>
              <a:gd name="f138" fmla="val 372313"/>
              <a:gd name="f139" fmla="val 74980"/>
              <a:gd name="f140" fmla="val 335534"/>
              <a:gd name="f141" fmla="val 323278"/>
              <a:gd name="f142" fmla="val 44145"/>
              <a:gd name="f143" fmla="val 310553"/>
              <a:gd name="f144" fmla="val 37096"/>
              <a:gd name="f145" fmla="val 297713"/>
              <a:gd name="f146" fmla="val 30594"/>
              <a:gd name="f147" fmla="val 285115"/>
              <a:gd name="f148" fmla="val 24498"/>
              <a:gd name="f149" fmla="val 271627"/>
              <a:gd name="f150" fmla="val 17754"/>
              <a:gd name="f151" fmla="val 258292"/>
              <a:gd name="f152" fmla="val 11544"/>
              <a:gd name="f153" fmla="val 245224"/>
              <a:gd name="f154" fmla="val 5867"/>
              <a:gd name="f155" fmla="val 232537"/>
              <a:gd name="f156" fmla="val 736"/>
              <a:gd name="f157" fmla="val 230378"/>
              <a:gd name="f158" fmla="val 228219"/>
              <a:gd name="f159" fmla="val 12"/>
              <a:gd name="f160" fmla="val 192824"/>
              <a:gd name="f161" fmla="val 53581"/>
              <a:gd name="f162" fmla="val 185750"/>
              <a:gd name="f163" fmla="val 84429"/>
              <a:gd name="f164" fmla="val 176504"/>
              <a:gd name="f165" fmla="val 114465"/>
              <a:gd name="f166" fmla="val 164846"/>
              <a:gd name="f167" fmla="val 143281"/>
              <a:gd name="f168" fmla="val 162966"/>
              <a:gd name="f169" fmla="val 149987"/>
              <a:gd name="f170" fmla="val 161455"/>
              <a:gd name="f171" fmla="val 156337"/>
              <a:gd name="f172" fmla="val 160197"/>
              <a:gd name="f173" fmla="val 159131"/>
              <a:gd name="f174" fmla="val 169913"/>
              <a:gd name="f175" fmla="val 147497"/>
              <a:gd name="f176" fmla="val 220078"/>
              <a:gd name="f177" fmla="val 136283"/>
              <a:gd name="f178" fmla="val 125742"/>
              <a:gd name="f179" fmla="val 115900"/>
              <a:gd name="f180" fmla="val 371779"/>
              <a:gd name="f181" fmla="val 106578"/>
              <a:gd name="f182" fmla="val 422694"/>
              <a:gd name="f183" fmla="val 97917"/>
              <a:gd name="f184" fmla="val 473735"/>
              <a:gd name="f185" fmla="val 91744"/>
              <a:gd name="f186" fmla="val 517461"/>
              <a:gd name="f187" fmla="val 84620"/>
              <a:gd name="f188" fmla="val 561124"/>
              <a:gd name="f189" fmla="val 75857"/>
              <a:gd name="f190" fmla="val 604647"/>
              <a:gd name="f191" fmla="val 647954"/>
              <a:gd name="f192" fmla="val 51663"/>
              <a:gd name="f193" fmla="val 692772"/>
              <a:gd name="f194" fmla="val 36855"/>
              <a:gd name="f195" fmla="val 737514"/>
              <a:gd name="f196" fmla="val 21615"/>
              <a:gd name="f197" fmla="val 782116"/>
              <a:gd name="f198" fmla="val 7239"/>
              <a:gd name="f199" fmla="val 826503"/>
              <a:gd name="f200" fmla="val 6477"/>
              <a:gd name="f201" fmla="val 830110"/>
              <a:gd name="f202" fmla="val 2921"/>
              <a:gd name="f203" fmla="val 832993"/>
              <a:gd name="f204" fmla="val 2159"/>
              <a:gd name="f205" fmla="val 836587"/>
              <a:gd name="f206" fmla="val 839470"/>
              <a:gd name="f207" fmla="val 843788"/>
              <a:gd name="f208" fmla="val 847382"/>
              <a:gd name="f209" fmla="val 6756"/>
              <a:gd name="f210" fmla="val 862101"/>
              <a:gd name="f211" fmla="val 7569"/>
              <a:gd name="f212" fmla="val 877087"/>
              <a:gd name="f213" fmla="val 6210"/>
              <a:gd name="f214" fmla="val 892340"/>
              <a:gd name="f215" fmla="val 4318"/>
              <a:gd name="f216" fmla="val 907859"/>
              <a:gd name="f217" fmla="val 5016"/>
              <a:gd name="f218" fmla="val 914869"/>
              <a:gd name="f219" fmla="val 8661"/>
              <a:gd name="f220" fmla="val 921270"/>
              <a:gd name="f221" fmla="val 14452"/>
              <a:gd name="f222" fmla="val 926198"/>
              <a:gd name="f223" fmla="val 21590"/>
              <a:gd name="f224" fmla="val 928738"/>
              <a:gd name="f225" fmla="val 23749"/>
              <a:gd name="f226" fmla="val 929462"/>
              <a:gd name="f227" fmla="val 28067"/>
              <a:gd name="f228" fmla="val 928014"/>
              <a:gd name="f229" fmla="val 36639"/>
              <a:gd name="f230" fmla="val 926058"/>
              <a:gd name="f231" fmla="val 71374"/>
              <a:gd name="f232" fmla="val 887704"/>
              <a:gd name="f233" fmla="val 94996"/>
              <a:gd name="f234" fmla="val 847153"/>
              <a:gd name="f235" fmla="val 103784"/>
              <a:gd name="f236" fmla="val 831278"/>
              <a:gd name="f237" fmla="val 112725"/>
              <a:gd name="f238" fmla="val 815543"/>
              <a:gd name="f239" fmla="val 120205"/>
              <a:gd name="f240" fmla="val 150825"/>
              <a:gd name="f241" fmla="val 754024"/>
              <a:gd name="f242" fmla="val 179260"/>
              <a:gd name="f243" fmla="val 708444"/>
              <a:gd name="f244" fmla="val 208254"/>
              <a:gd name="f245" fmla="val 663397"/>
              <a:gd name="f246" fmla="val 238379"/>
              <a:gd name="f247" fmla="val 619163"/>
              <a:gd name="f248" fmla="val 250723"/>
              <a:gd name="f249" fmla="val 602399"/>
              <a:gd name="f250" fmla="val 262890"/>
              <a:gd name="f251" fmla="val 585419"/>
              <a:gd name="f252" fmla="val 274662"/>
              <a:gd name="f253" fmla="val 568045"/>
              <a:gd name="f254" fmla="val 285877"/>
              <a:gd name="f255" fmla="val 550049"/>
              <a:gd name="f256" fmla="val 374243"/>
              <a:gd name="f257" fmla="val 409473"/>
              <a:gd name="f258" fmla="val 403580"/>
              <a:gd name="f259" fmla="val 362432"/>
              <a:gd name="f260" fmla="val 432689"/>
              <a:gd name="f261" fmla="val 315353"/>
              <a:gd name="f262" fmla="val 461797"/>
              <a:gd name="f263" fmla="val 265493"/>
              <a:gd name="f264" fmla="val 475970"/>
              <a:gd name="f265" fmla="val 240030"/>
              <a:gd name="f266" fmla="val 490347"/>
              <a:gd name="f267" fmla="val 214553"/>
              <a:gd name="f268" fmla="val 494245"/>
              <a:gd name="f269" fmla="val 205244"/>
              <a:gd name="f270" fmla="val 497484"/>
              <a:gd name="f271" fmla="val 196202"/>
              <a:gd name="f272" fmla="val 500202"/>
              <a:gd name="f273" fmla="val 188239"/>
              <a:gd name="f274" fmla="val 502539"/>
              <a:gd name="f275" fmla="val 182156"/>
              <a:gd name="f276" fmla="val 853528"/>
              <a:gd name="f277" fmla="val 669201"/>
              <a:gd name="f278" fmla="val 851141"/>
              <a:gd name="f279" fmla="val 658850"/>
              <a:gd name="f280" fmla="val 844550"/>
              <a:gd name="f281" fmla="val 814501"/>
              <a:gd name="f282" fmla="val 609422"/>
              <a:gd name="f283" fmla="val 803084"/>
              <a:gd name="f284" fmla="val 595223"/>
              <a:gd name="f285" fmla="val 669467"/>
              <a:gd name="f286" fmla="val 800722"/>
              <a:gd name="f287" fmla="val 679246"/>
              <a:gd name="f288" fmla="val 734009"/>
              <a:gd name="f289" fmla="val 746417"/>
              <a:gd name="f290" fmla="val 694817"/>
              <a:gd name="f291" fmla="val 781151"/>
              <a:gd name="f292" fmla="val 668909"/>
              <a:gd name="f293" fmla="val 797712"/>
              <a:gd name="f294" fmla="val 644931"/>
              <a:gd name="f295" fmla="val 812050"/>
              <a:gd name="f296" fmla="val 621753"/>
              <a:gd name="f297" fmla="val 827049"/>
              <a:gd name="f298" fmla="val 599287"/>
              <a:gd name="f299" fmla="val 842873"/>
              <a:gd name="f300" fmla="val 577469"/>
              <a:gd name="f301" fmla="val 859624"/>
              <a:gd name="f302" fmla="val 553720"/>
              <a:gd name="f303" fmla="val 877062"/>
              <a:gd name="f304" fmla="val 530567"/>
              <a:gd name="f305" fmla="val 893826"/>
              <a:gd name="f306" fmla="val 507276"/>
              <a:gd name="f307" fmla="val 910043"/>
              <a:gd name="f308" fmla="val 483108"/>
              <a:gd name="f309" fmla="val 925855"/>
              <a:gd name="f310" fmla="val 441718"/>
              <a:gd name="f311" fmla="val 950925"/>
              <a:gd name="f312" fmla="val 401408"/>
              <a:gd name="f313" fmla="val 977874"/>
              <a:gd name="f314" fmla="val 363499"/>
              <a:gd name="f315" fmla="val 1004328"/>
              <a:gd name="f316" fmla="val 321818"/>
              <a:gd name="f317" fmla="val 1033132"/>
              <a:gd name="f318" fmla="val 226822"/>
              <a:gd name="f319" fmla="val 1090002"/>
              <a:gd name="f320" fmla="val 223266"/>
              <a:gd name="f321" fmla="val 1092161"/>
              <a:gd name="f322" fmla="val 218948"/>
              <a:gd name="f323" fmla="val 1093609"/>
              <a:gd name="f324" fmla="val 215265"/>
              <a:gd name="f325" fmla="val 1092885"/>
              <a:gd name="f326" fmla="val 213106"/>
              <a:gd name="f327" fmla="val 212471"/>
              <a:gd name="f328" fmla="val 203073"/>
              <a:gd name="f329" fmla="val 1090726"/>
              <a:gd name="f330" fmla="val 207391"/>
              <a:gd name="f331" fmla="val 1081366"/>
              <a:gd name="f332" fmla="val 1074889"/>
              <a:gd name="f333" fmla="val 208318"/>
              <a:gd name="f334" fmla="val 1065872"/>
              <a:gd name="f335" fmla="val 210312"/>
              <a:gd name="f336" fmla="val 1057249"/>
              <a:gd name="f337" fmla="val 213525"/>
              <a:gd name="f338" fmla="val 1049172"/>
              <a:gd name="f339" fmla="val 218186"/>
              <a:gd name="f340" fmla="val 1041768"/>
              <a:gd name="f341" fmla="val 222834"/>
              <a:gd name="f342" fmla="val 1034694"/>
              <a:gd name="f343" fmla="val 227279"/>
              <a:gd name="f344" fmla="val 1027734"/>
              <a:gd name="f345" fmla="val 231838"/>
              <a:gd name="f346" fmla="val 1021321"/>
              <a:gd name="f347" fmla="val 236855"/>
              <a:gd name="f348" fmla="val 1015847"/>
              <a:gd name="f349" fmla="val 270294"/>
              <a:gd name="f350" fmla="val 979678"/>
              <a:gd name="f351" fmla="val 300774"/>
              <a:gd name="f352" fmla="val 941006"/>
              <a:gd name="f353" fmla="val 323227"/>
              <a:gd name="f354" fmla="val 358863"/>
              <a:gd name="f355" fmla="val 860767"/>
              <a:gd name="f356" fmla="val 389509"/>
              <a:gd name="f357" fmla="val 821474"/>
              <a:gd name="f358" fmla="val 398030"/>
              <a:gd name="f359" fmla="val 811949"/>
              <a:gd name="f360" fmla="val 406273"/>
              <a:gd name="f361" fmla="val 801941"/>
              <a:gd name="f362" fmla="val 414223"/>
              <a:gd name="f363" fmla="val 791806"/>
              <a:gd name="f364" fmla="val 421894"/>
              <a:gd name="f365" fmla="val 781875"/>
              <a:gd name="f366" fmla="val 439648"/>
              <a:gd name="f367" fmla="val 760031"/>
              <a:gd name="f368" fmla="val 457073"/>
              <a:gd name="f369" fmla="val 738314"/>
              <a:gd name="f370" fmla="val 473824"/>
              <a:gd name="f371" fmla="val 716064"/>
              <a:gd name="f372" fmla="val 489585"/>
              <a:gd name="f373" fmla="val 692594"/>
              <a:gd name="f374" fmla="val 515340"/>
              <a:gd name="f375" fmla="val 653503"/>
              <a:gd name="f376" fmla="val 543471"/>
              <a:gd name="f377" fmla="val 615835"/>
              <a:gd name="f378" fmla="val 573112"/>
              <a:gd name="f379" fmla="val 579107"/>
              <a:gd name="f380" fmla="val 603377"/>
              <a:gd name="f381" fmla="val 542848"/>
              <a:gd name="f382" fmla="val 613981"/>
              <a:gd name="f383" fmla="val 530021"/>
              <a:gd name="f384" fmla="val 649478"/>
              <a:gd name="f385" fmla="val 492455"/>
              <a:gd name="f386" fmla="val 658114"/>
              <a:gd name="f387" fmla="val 488137"/>
              <a:gd name="f388" fmla="val 662432"/>
              <a:gd name="f389" fmla="val 488848"/>
              <a:gd name="f390" fmla="val 665988"/>
              <a:gd name="f391" fmla="val 489572"/>
              <a:gd name="f392" fmla="val 668147"/>
              <a:gd name="f393" fmla="val 491731"/>
              <a:gd name="f394" fmla="val 671703"/>
              <a:gd name="f395" fmla="val 495338"/>
              <a:gd name="f396" fmla="val 680694"/>
              <a:gd name="f397" fmla="val 504342"/>
              <a:gd name="f398" fmla="val 689394"/>
              <a:gd name="f399" fmla="val 513880"/>
              <a:gd name="f400" fmla="val 698080"/>
              <a:gd name="f401" fmla="val 523684"/>
              <a:gd name="f402" fmla="val 707009"/>
              <a:gd name="f403" fmla="val 533488"/>
              <a:gd name="f404" fmla="val 722033"/>
              <a:gd name="f405" fmla="val 551967"/>
              <a:gd name="f406" fmla="val 752055"/>
              <a:gd name="f407" fmla="val 589178"/>
              <a:gd name="f408" fmla="val 767461"/>
              <a:gd name="f409" fmla="val 607644"/>
              <a:gd name="f410" fmla="val 797687"/>
              <a:gd name="f411" fmla="val 753122"/>
              <a:gd name="f412" fmla="val 532574"/>
              <a:gd name="f413" fmla="val 723417"/>
              <a:gd name="f414" fmla="val 493102"/>
              <a:gd name="f415" fmla="val 695452"/>
              <a:gd name="f416" fmla="val 452132"/>
              <a:gd name="f417" fmla="val 692658"/>
              <a:gd name="f418" fmla="val 448538"/>
              <a:gd name="f419" fmla="val 686816"/>
              <a:gd name="f420" fmla="val 441337"/>
              <a:gd name="f421" fmla="val 679704"/>
              <a:gd name="f422" fmla="val 437019"/>
              <a:gd name="f423" fmla="val 436295"/>
              <a:gd name="f424" fmla="val 664070"/>
              <a:gd name="f425" fmla="val 435876"/>
              <a:gd name="f426" fmla="val 656437"/>
              <a:gd name="f427" fmla="val 437743"/>
              <a:gd name="f428" fmla="val 609231"/>
              <a:gd name="f429" fmla="val 486765"/>
              <a:gd name="f430" fmla="val 576338"/>
              <a:gd name="f431" fmla="val 526084"/>
              <a:gd name="f432" fmla="val 544169"/>
              <a:gd name="f433" fmla="val 566166"/>
              <a:gd name="f434" fmla="val 513346"/>
              <a:gd name="f435" fmla="val 607390"/>
              <a:gd name="f436" fmla="val 463334"/>
              <a:gd name="f437" fmla="val 681469"/>
              <a:gd name="f438" fmla="val 440791"/>
              <a:gd name="f439" fmla="val 711860"/>
              <a:gd name="f440" fmla="val 416902"/>
              <a:gd name="f441" fmla="val 741451"/>
              <a:gd name="f442" fmla="val 391668"/>
              <a:gd name="f443" fmla="val 770356"/>
              <a:gd name="f444" fmla="val 386600"/>
              <a:gd name="f445" fmla="val 776605"/>
              <a:gd name="f446" fmla="val 376174"/>
              <a:gd name="f447" fmla="val 788276"/>
              <a:gd name="f448" fmla="val 371475"/>
              <a:gd name="f449" fmla="val 794105"/>
              <a:gd name="f450" fmla="val 357847"/>
              <a:gd name="f451" fmla="val 283616"/>
              <a:gd name="f452" fmla="val 910132"/>
              <a:gd name="f453" fmla="val 948893"/>
              <a:gd name="f454" fmla="val 228155"/>
              <a:gd name="f455" fmla="val 978242"/>
              <a:gd name="f456" fmla="val 197231"/>
              <a:gd name="f457" fmla="val 1002169"/>
              <a:gd name="f458" fmla="val 192278"/>
              <a:gd name="f459" fmla="val 187960"/>
              <a:gd name="f460" fmla="val 1007211"/>
              <a:gd name="f461" fmla="val 184277"/>
              <a:gd name="f462" fmla="val 1010818"/>
              <a:gd name="f463" fmla="val 174498"/>
              <a:gd name="f464" fmla="val 1019937"/>
              <a:gd name="f465" fmla="val 166789"/>
              <a:gd name="f466" fmla="val 1029716"/>
              <a:gd name="f467" fmla="val 1041400"/>
              <a:gd name="f468" fmla="val 1056170"/>
              <a:gd name="f469" fmla="val 165811"/>
              <a:gd name="f470" fmla="val 1063536"/>
              <a:gd name="f471" fmla="val 164274"/>
              <a:gd name="f472" fmla="val 1071295"/>
              <a:gd name="f473" fmla="val 161772"/>
              <a:gd name="f474" fmla="val 1079055"/>
              <a:gd name="f475" fmla="val 159893"/>
              <a:gd name="f476" fmla="val 1086408"/>
              <a:gd name="f477" fmla="val 158724"/>
              <a:gd name="f478" fmla="val 156616"/>
              <a:gd name="f479" fmla="val 1105446"/>
              <a:gd name="f480" fmla="val 155575"/>
              <a:gd name="f481" fmla="val 1111605"/>
              <a:gd name="f482" fmla="val 155155"/>
              <a:gd name="f483" fmla="val 1123149"/>
              <a:gd name="f484" fmla="val 158407"/>
              <a:gd name="f485" fmla="val 1132128"/>
              <a:gd name="f486" fmla="val 165442"/>
              <a:gd name="f487" fmla="val 1138948"/>
              <a:gd name="f488" fmla="val 176403"/>
              <a:gd name="f489" fmla="val 1144003"/>
              <a:gd name="f490" fmla="val 179324"/>
              <a:gd name="f491" fmla="val 1146162"/>
              <a:gd name="f492" fmla="val 182880"/>
              <a:gd name="f493" fmla="val 1146886"/>
              <a:gd name="f494" fmla="val 186436"/>
              <a:gd name="f495" fmla="val 194398"/>
              <a:gd name="f496" fmla="val 1147965"/>
              <a:gd name="f497" fmla="val 202031"/>
              <a:gd name="f498" fmla="val 1147876"/>
              <a:gd name="f499" fmla="val 209270"/>
              <a:gd name="f500" fmla="val 1146581"/>
              <a:gd name="f501" fmla="val 216027"/>
              <a:gd name="f502" fmla="val 239852"/>
              <a:gd name="f503" fmla="val 1129550"/>
              <a:gd name="f504" fmla="val 300189"/>
              <a:gd name="f505" fmla="val 311023"/>
              <a:gd name="f506" fmla="val 1087132"/>
              <a:gd name="f507" fmla="val 351586"/>
              <a:gd name="f508" fmla="val 1059802"/>
              <a:gd name="f509" fmla="val 431126"/>
              <a:gd name="f510" fmla="val 1004316"/>
              <a:gd name="f511" fmla="val 510438"/>
              <a:gd name="f512" fmla="val 949972"/>
              <a:gd name="f513" fmla="val 629602"/>
              <a:gd name="f514" fmla="val 869797"/>
              <a:gd name="f515" fmla="val 668997"/>
              <a:gd name="f516" fmla="val 842429"/>
              <a:gd name="f517" fmla="val 707974"/>
              <a:gd name="f518" fmla="val 814285"/>
              <a:gd name="f519" fmla="val 746391"/>
              <a:gd name="f520" fmla="val 785063"/>
              <a:gd name="f521" fmla="val 784098"/>
              <a:gd name="f522" fmla="val 754507"/>
              <a:gd name="f523" fmla="val 816775"/>
              <a:gd name="f524" fmla="val 724636"/>
              <a:gd name="f525" fmla="val 845185"/>
              <a:gd name="f526" fmla="val 690435"/>
              <a:gd name="f527" fmla="val 851585"/>
              <a:gd name="f528" fmla="val 679551"/>
              <a:gd name="f529" fmla="val 948918"/>
              <a:gd name="f530" fmla="val 1151801"/>
              <a:gd name="f531" fmla="val 946721"/>
              <a:gd name="f532" fmla="val 1145362"/>
              <a:gd name="f533" fmla="val 942886"/>
              <a:gd name="f534" fmla="val 1140396"/>
              <a:gd name="f535" fmla="val 938784"/>
              <a:gd name="f536" fmla="val 1137526"/>
              <a:gd name="f537" fmla="val 936625"/>
              <a:gd name="f538" fmla="val 1135367"/>
              <a:gd name="f539" fmla="val 933069"/>
              <a:gd name="f540" fmla="val 1134643"/>
              <a:gd name="f541" fmla="val 930148"/>
              <a:gd name="f542" fmla="val 1133919"/>
              <a:gd name="f543" fmla="val 923036"/>
              <a:gd name="f544" fmla="val 1133195"/>
              <a:gd name="f545" fmla="val 908558"/>
              <a:gd name="f546" fmla="val 874014"/>
              <a:gd name="f547" fmla="val 1140282"/>
              <a:gd name="f548" fmla="val 1187196"/>
              <a:gd name="f549" fmla="val 873379"/>
              <a:gd name="f550" fmla="val 1191514"/>
              <a:gd name="f551" fmla="val 870458"/>
              <a:gd name="f552" fmla="val 1195120"/>
              <a:gd name="f553" fmla="val 865593"/>
              <a:gd name="f554" fmla="val 1205191"/>
              <a:gd name="f555" fmla="val 860742"/>
              <a:gd name="f556" fmla="val 1215732"/>
              <a:gd name="f557" fmla="val 855878"/>
              <a:gd name="f558" fmla="val 1226413"/>
              <a:gd name="f559" fmla="val 828001"/>
              <a:gd name="f560" fmla="val 1286510"/>
              <a:gd name="f561" fmla="val 809218"/>
              <a:gd name="f562" fmla="val 1337538"/>
              <a:gd name="f563" fmla="val 793534"/>
              <a:gd name="f564" fmla="val 1389684"/>
              <a:gd name="f565" fmla="val 779780"/>
              <a:gd name="f566" fmla="val 1442631"/>
              <a:gd name="f567" fmla="val 766800"/>
              <a:gd name="f568" fmla="val 1496148"/>
              <a:gd name="f569" fmla="val 764844"/>
              <a:gd name="f570" fmla="val 1505013"/>
              <a:gd name="f571" fmla="val 762317"/>
              <a:gd name="f572" fmla="val 1513687"/>
              <a:gd name="f573" fmla="val 759498"/>
              <a:gd name="f574" fmla="val 1522374"/>
              <a:gd name="f575" fmla="val 756666"/>
              <a:gd name="f576" fmla="val 1531327"/>
              <a:gd name="f577" fmla="val 748030"/>
              <a:gd name="f578" fmla="val 1534210"/>
              <a:gd name="f579" fmla="val 742315"/>
              <a:gd name="f580" fmla="val 1530604"/>
              <a:gd name="f581" fmla="val 736473"/>
              <a:gd name="f582" fmla="val 1527733"/>
              <a:gd name="f583" fmla="val 730758"/>
              <a:gd name="f584" fmla="val 1521968"/>
              <a:gd name="f585" fmla="val 676668"/>
              <a:gd name="f586" fmla="val 1473022"/>
              <a:gd name="f587" fmla="val 617728"/>
              <a:gd name="f588" fmla="val 1430540"/>
              <a:gd name="f589" fmla="val 579551"/>
              <a:gd name="f590" fmla="val 1406207"/>
              <a:gd name="f591" fmla="val 539623"/>
              <a:gd name="f592" fmla="val 1386535"/>
              <a:gd name="f593" fmla="val 498068"/>
              <a:gd name="f594" fmla="val 1370507"/>
              <a:gd name="f595" fmla="val 455041"/>
              <a:gd name="f596" fmla="val 1357096"/>
              <a:gd name="f597" fmla="val 432904"/>
              <a:gd name="f598" fmla="val 1351114"/>
              <a:gd name="f599" fmla="val 411302"/>
              <a:gd name="f600" fmla="val 1343164"/>
              <a:gd name="f601" fmla="val 391045"/>
              <a:gd name="f602" fmla="val 1332103"/>
              <a:gd name="f603" fmla="val 372999"/>
              <a:gd name="f604" fmla="val 1316786"/>
              <a:gd name="f605" fmla="val 367157"/>
              <a:gd name="f606" fmla="val 1311033"/>
              <a:gd name="f607" fmla="val 1301673"/>
              <a:gd name="f608" fmla="val 374396"/>
              <a:gd name="f609" fmla="val 1299514"/>
              <a:gd name="f610" fmla="val 388823"/>
              <a:gd name="f611" fmla="val 1294701"/>
              <a:gd name="f612" fmla="val 402983"/>
              <a:gd name="f613" fmla="val 1290154"/>
              <a:gd name="f614" fmla="val 416877"/>
              <a:gd name="f615" fmla="val 1286154"/>
              <a:gd name="f616" fmla="val 1282954"/>
              <a:gd name="f617" fmla="val 461048"/>
              <a:gd name="f618" fmla="val 1275511"/>
              <a:gd name="f619" fmla="val 491185"/>
              <a:gd name="f620" fmla="val 1266571"/>
              <a:gd name="f621" fmla="val 550799"/>
              <a:gd name="f622" fmla="val 1246949"/>
              <a:gd name="f623" fmla="val 641667"/>
              <a:gd name="f624" fmla="val 1222209"/>
              <a:gd name="f625" fmla="val 687451"/>
              <a:gd name="f626" fmla="val 1210614"/>
              <a:gd name="f627" fmla="val 733679"/>
              <a:gd name="f628" fmla="val 1200162"/>
              <a:gd name="f629" fmla="val 762825"/>
              <a:gd name="f630" fmla="val 1193114"/>
              <a:gd name="f631" fmla="val 792060"/>
              <a:gd name="f632" fmla="val 1186929"/>
              <a:gd name="f633" fmla="val 821436"/>
              <a:gd name="f634" fmla="val 1181430"/>
              <a:gd name="f635" fmla="val 851027"/>
              <a:gd name="f636" fmla="val 1176401"/>
              <a:gd name="f637" fmla="val 856107"/>
              <a:gd name="f638" fmla="val 861060"/>
              <a:gd name="f639" fmla="val 1177112"/>
              <a:gd name="f640" fmla="val 863574"/>
              <a:gd name="f641" fmla="val 866140"/>
              <a:gd name="f642" fmla="val 1175677"/>
              <a:gd name="f643" fmla="val 869061"/>
              <a:gd name="f644" fmla="val 1179995"/>
              <a:gd name="f645" fmla="val 872617"/>
              <a:gd name="f646" fmla="val 1182154"/>
              <a:gd name="f647" fmla="val 1183601"/>
              <a:gd name="f648" fmla="val 801281"/>
              <a:gd name="f649" fmla="val 1153363"/>
              <a:gd name="f650" fmla="val 748157"/>
              <a:gd name="f651" fmla="val 1164717"/>
              <a:gd name="f652" fmla="val 695388"/>
              <a:gd name="f653" fmla="val 1177607"/>
              <a:gd name="f654" fmla="val 643001"/>
              <a:gd name="f655" fmla="val 1192237"/>
              <a:gd name="f656" fmla="val 419735"/>
              <a:gd name="f657" fmla="val 1250556"/>
              <a:gd name="f658" fmla="val 349885"/>
              <a:gd name="f659" fmla="val 1272146"/>
              <a:gd name="f660" fmla="val 319659"/>
              <a:gd name="f661" fmla="val 1305991"/>
              <a:gd name="f662" fmla="val 319798"/>
              <a:gd name="f663" fmla="val 1320253"/>
              <a:gd name="f664" fmla="val 340614"/>
              <a:gd name="f665" fmla="val 1356385"/>
              <a:gd name="f666" fmla="val 374116"/>
              <a:gd name="f667" fmla="val 1375829"/>
              <a:gd name="f668" fmla="val 412496"/>
              <a:gd name="f669" fmla="val 1386624"/>
              <a:gd name="f670" fmla="val 457492"/>
              <a:gd name="f671" fmla="val 1397812"/>
              <a:gd name="f672" fmla="val 500735"/>
              <a:gd name="f673" fmla="val 1412989"/>
              <a:gd name="f674" fmla="val 542340"/>
              <a:gd name="f675" fmla="val 1432077"/>
              <a:gd name="f676" fmla="val 582422"/>
              <a:gd name="f677" fmla="val 1455013"/>
              <a:gd name="f678" fmla="val 625043"/>
              <a:gd name="f679" fmla="val 1484007"/>
              <a:gd name="f680" fmla="val 664781"/>
              <a:gd name="f681" fmla="val 1515770"/>
              <a:gd name="f682" fmla="val 702221"/>
              <a:gd name="f683" fmla="val 1550085"/>
              <a:gd name="f684" fmla="val 743750"/>
              <a:gd name="f685" fmla="val 1592707"/>
              <a:gd name="f686" fmla="val 749655"/>
              <a:gd name="f687" fmla="val 1599184"/>
              <a:gd name="f688" fmla="val 756399"/>
              <a:gd name="f689" fmla="val 1605394"/>
              <a:gd name="f690" fmla="val 762736"/>
              <a:gd name="f691" fmla="val 1609344"/>
              <a:gd name="f692" fmla="val 786257"/>
              <a:gd name="f693" fmla="val 789838"/>
              <a:gd name="f694" fmla="val 1607731"/>
              <a:gd name="f695" fmla="val 796302"/>
              <a:gd name="f696" fmla="val 1600530"/>
              <a:gd name="f697" fmla="val 798449"/>
              <a:gd name="f698" fmla="val 1591081"/>
              <a:gd name="f699" fmla="val 798245"/>
              <a:gd name="f700" fmla="val 1581708"/>
              <a:gd name="f701" fmla="val 797217"/>
              <a:gd name="f702" fmla="val 1572196"/>
              <a:gd name="f703" fmla="val 796455"/>
              <a:gd name="f704" fmla="val 1562950"/>
              <a:gd name="f705" fmla="val 803770"/>
              <a:gd name="f706" fmla="val 1503934"/>
              <a:gd name="f707" fmla="val 813206"/>
              <a:gd name="f708" fmla="val 1454188"/>
              <a:gd name="f709" fmla="val 825449"/>
              <a:gd name="f710" fmla="val 1405255"/>
              <a:gd name="f711" fmla="val 840613"/>
              <a:gd name="f712" fmla="val 858685"/>
              <a:gd name="f713" fmla="val 1310182"/>
              <a:gd name="f714" fmla="val 879856"/>
              <a:gd name="f715" fmla="val 1264234"/>
              <a:gd name="f716" fmla="val 903236"/>
              <a:gd name="f717" fmla="val 1223378"/>
              <a:gd name="f718" fmla="val 930910"/>
              <a:gd name="f719" fmla="val 1185760"/>
              <a:gd name="f720" fmla="val 936421"/>
              <a:gd name="f721" fmla="val 1178255"/>
              <a:gd name="f722" fmla="val 938123"/>
              <a:gd name="f723" fmla="val 941158"/>
              <a:gd name="f724" fmla="val 1171092"/>
              <a:gd name="f725" fmla="val 945083"/>
              <a:gd name="f726" fmla="val 1164602"/>
              <a:gd name="f727" fmla="val 948182"/>
              <a:gd name="f728" fmla="val 1159116"/>
            </a:gdLst>
            <a:ahLst/>
            <a:cxnLst>
              <a:cxn ang="3cd4">
                <a:pos x="hc" y="t"/>
              </a:cxn>
              <a:cxn ang="0">
                <a:pos x="r" y="vc"/>
              </a:cxn>
              <a:cxn ang="cd4">
                <a:pos x="hc" y="b"/>
              </a:cxn>
              <a:cxn ang="cd2">
                <a:pos x="l" y="vc"/>
              </a:cxn>
            </a:cxnLst>
            <a:rect l="l" t="t" r="r" b="b"/>
            <a:pathLst>
              <a:path w="949325" h="1609725">
                <a:moveTo>
                  <a:pt x="f1" y="f2"/>
                </a:moveTo>
                <a:lnTo>
                  <a:pt x="f3" y="f4"/>
                </a:lnTo>
                <a:lnTo>
                  <a:pt x="f5" y="f6"/>
                </a:lnTo>
                <a:lnTo>
                  <a:pt x="f7" y="f8"/>
                </a:lnTo>
                <a:lnTo>
                  <a:pt x="f9" y="f10"/>
                </a:lnTo>
                <a:lnTo>
                  <a:pt x="f9" y="f11"/>
                </a:lnTo>
                <a:lnTo>
                  <a:pt x="f12" y="f13"/>
                </a:lnTo>
                <a:lnTo>
                  <a:pt x="f14" y="f15"/>
                </a:lnTo>
                <a:lnTo>
                  <a:pt x="f16" y="f17"/>
                </a:lnTo>
                <a:lnTo>
                  <a:pt x="f18" y="f19"/>
                </a:lnTo>
                <a:lnTo>
                  <a:pt x="f20" y="f21"/>
                </a:lnTo>
                <a:lnTo>
                  <a:pt x="f22" y="f23"/>
                </a:lnTo>
                <a:lnTo>
                  <a:pt x="f24" y="f25"/>
                </a:lnTo>
                <a:lnTo>
                  <a:pt x="f26" y="f27"/>
                </a:lnTo>
                <a:lnTo>
                  <a:pt x="f28" y="f29"/>
                </a:lnTo>
                <a:lnTo>
                  <a:pt x="f30" y="f31"/>
                </a:lnTo>
                <a:lnTo>
                  <a:pt x="f32" y="f33"/>
                </a:lnTo>
                <a:lnTo>
                  <a:pt x="f34" y="f35"/>
                </a:lnTo>
                <a:lnTo>
                  <a:pt x="f36" y="f37"/>
                </a:lnTo>
                <a:lnTo>
                  <a:pt x="f38" y="f39"/>
                </a:lnTo>
                <a:lnTo>
                  <a:pt x="f40" y="f41"/>
                </a:lnTo>
                <a:lnTo>
                  <a:pt x="f42" y="f43"/>
                </a:lnTo>
                <a:lnTo>
                  <a:pt x="f44" y="f45"/>
                </a:lnTo>
                <a:lnTo>
                  <a:pt x="f46" y="f47"/>
                </a:lnTo>
                <a:lnTo>
                  <a:pt x="f48" y="f47"/>
                </a:lnTo>
                <a:lnTo>
                  <a:pt x="f49" y="f50"/>
                </a:lnTo>
                <a:lnTo>
                  <a:pt x="f51" y="f52"/>
                </a:lnTo>
                <a:lnTo>
                  <a:pt x="f53" y="f54"/>
                </a:lnTo>
                <a:lnTo>
                  <a:pt x="f55" y="f56"/>
                </a:lnTo>
                <a:lnTo>
                  <a:pt x="f57" y="f58"/>
                </a:lnTo>
                <a:lnTo>
                  <a:pt x="f51" y="f59"/>
                </a:lnTo>
                <a:lnTo>
                  <a:pt x="f60" y="f61"/>
                </a:lnTo>
                <a:lnTo>
                  <a:pt x="f62" y="f63"/>
                </a:lnTo>
                <a:lnTo>
                  <a:pt x="f64" y="f65"/>
                </a:lnTo>
                <a:lnTo>
                  <a:pt x="f66" y="f67"/>
                </a:lnTo>
                <a:lnTo>
                  <a:pt x="f68" y="f69"/>
                </a:lnTo>
                <a:lnTo>
                  <a:pt x="f70" y="f71"/>
                </a:lnTo>
                <a:lnTo>
                  <a:pt x="f72" y="f73"/>
                </a:lnTo>
                <a:lnTo>
                  <a:pt x="f74" y="f75"/>
                </a:lnTo>
                <a:lnTo>
                  <a:pt x="f76" y="f77"/>
                </a:lnTo>
                <a:lnTo>
                  <a:pt x="f78" y="f79"/>
                </a:lnTo>
                <a:lnTo>
                  <a:pt x="f80" y="f81"/>
                </a:lnTo>
                <a:lnTo>
                  <a:pt x="f82" y="f83"/>
                </a:lnTo>
                <a:lnTo>
                  <a:pt x="f84" y="f85"/>
                </a:lnTo>
                <a:lnTo>
                  <a:pt x="f86" y="f87"/>
                </a:lnTo>
                <a:lnTo>
                  <a:pt x="f88" y="f89"/>
                </a:lnTo>
                <a:lnTo>
                  <a:pt x="f90" y="f91"/>
                </a:lnTo>
                <a:lnTo>
                  <a:pt x="f92" y="f93"/>
                </a:lnTo>
                <a:lnTo>
                  <a:pt x="f94" y="f95"/>
                </a:lnTo>
                <a:lnTo>
                  <a:pt x="f96" y="f97"/>
                </a:lnTo>
                <a:lnTo>
                  <a:pt x="f98" y="f99"/>
                </a:lnTo>
                <a:lnTo>
                  <a:pt x="f100" y="f101"/>
                </a:lnTo>
                <a:lnTo>
                  <a:pt x="f102" y="f103"/>
                </a:lnTo>
                <a:lnTo>
                  <a:pt x="f104" y="f105"/>
                </a:lnTo>
                <a:lnTo>
                  <a:pt x="f106" y="f107"/>
                </a:lnTo>
                <a:lnTo>
                  <a:pt x="f108" y="f109"/>
                </a:lnTo>
                <a:lnTo>
                  <a:pt x="f110" y="f111"/>
                </a:lnTo>
                <a:lnTo>
                  <a:pt x="f112" y="f111"/>
                </a:lnTo>
                <a:lnTo>
                  <a:pt x="f113" y="f114"/>
                </a:lnTo>
                <a:lnTo>
                  <a:pt x="f115" y="f105"/>
                </a:lnTo>
                <a:lnTo>
                  <a:pt x="f116" y="f117"/>
                </a:lnTo>
                <a:lnTo>
                  <a:pt x="f118" y="f119"/>
                </a:lnTo>
                <a:lnTo>
                  <a:pt x="f120" y="f121"/>
                </a:lnTo>
                <a:lnTo>
                  <a:pt x="f122" y="f123"/>
                </a:lnTo>
                <a:lnTo>
                  <a:pt x="f124" y="f125"/>
                </a:lnTo>
                <a:lnTo>
                  <a:pt x="f126" y="f127"/>
                </a:lnTo>
                <a:lnTo>
                  <a:pt x="f128" y="f129"/>
                </a:lnTo>
                <a:lnTo>
                  <a:pt x="f130" y="f131"/>
                </a:lnTo>
                <a:lnTo>
                  <a:pt x="f132" y="f133"/>
                </a:lnTo>
                <a:lnTo>
                  <a:pt x="f134" y="f135"/>
                </a:lnTo>
                <a:lnTo>
                  <a:pt x="f9" y="f11"/>
                </a:lnTo>
                <a:lnTo>
                  <a:pt x="f9" y="f10"/>
                </a:lnTo>
                <a:lnTo>
                  <a:pt x="f136" y="f137"/>
                </a:lnTo>
                <a:lnTo>
                  <a:pt x="f138" y="f139"/>
                </a:lnTo>
                <a:lnTo>
                  <a:pt x="f140" y="f109"/>
                </a:lnTo>
                <a:lnTo>
                  <a:pt x="f141" y="f142"/>
                </a:lnTo>
                <a:lnTo>
                  <a:pt x="f143" y="f144"/>
                </a:lnTo>
                <a:lnTo>
                  <a:pt x="f145" y="f146"/>
                </a:lnTo>
                <a:lnTo>
                  <a:pt x="f147" y="f148"/>
                </a:lnTo>
                <a:lnTo>
                  <a:pt x="f149" y="f150"/>
                </a:lnTo>
                <a:lnTo>
                  <a:pt x="f151" y="f152"/>
                </a:lnTo>
                <a:lnTo>
                  <a:pt x="f153" y="f154"/>
                </a:lnTo>
                <a:lnTo>
                  <a:pt x="f155" y="f156"/>
                </a:lnTo>
                <a:lnTo>
                  <a:pt x="f157" y="f156"/>
                </a:lnTo>
                <a:lnTo>
                  <a:pt x="f158" y="f159"/>
                </a:lnTo>
                <a:lnTo>
                  <a:pt x="f160" y="f161"/>
                </a:lnTo>
                <a:lnTo>
                  <a:pt x="f162" y="f163"/>
                </a:lnTo>
                <a:lnTo>
                  <a:pt x="f164" y="f165"/>
                </a:lnTo>
                <a:lnTo>
                  <a:pt x="f166" y="f167"/>
                </a:lnTo>
                <a:lnTo>
                  <a:pt x="f168" y="f169"/>
                </a:lnTo>
                <a:lnTo>
                  <a:pt x="f170" y="f171"/>
                </a:lnTo>
                <a:lnTo>
                  <a:pt x="f172" y="f133"/>
                </a:lnTo>
                <a:lnTo>
                  <a:pt x="f173" y="f174"/>
                </a:lnTo>
                <a:lnTo>
                  <a:pt x="f175" y="f176"/>
                </a:lnTo>
                <a:lnTo>
                  <a:pt x="f177" y="f91"/>
                </a:lnTo>
                <a:lnTo>
                  <a:pt x="f178" y="f23"/>
                </a:lnTo>
                <a:lnTo>
                  <a:pt x="f179" y="f180"/>
                </a:lnTo>
                <a:lnTo>
                  <a:pt x="f181" y="f182"/>
                </a:lnTo>
                <a:lnTo>
                  <a:pt x="f183" y="f184"/>
                </a:lnTo>
                <a:lnTo>
                  <a:pt x="f185" y="f186"/>
                </a:lnTo>
                <a:lnTo>
                  <a:pt x="f187" y="f188"/>
                </a:lnTo>
                <a:lnTo>
                  <a:pt x="f189" y="f190"/>
                </a:lnTo>
                <a:lnTo>
                  <a:pt x="f44" y="f191"/>
                </a:lnTo>
                <a:lnTo>
                  <a:pt x="f192" y="f193"/>
                </a:lnTo>
                <a:lnTo>
                  <a:pt x="f194" y="f195"/>
                </a:lnTo>
                <a:lnTo>
                  <a:pt x="f196" y="f197"/>
                </a:lnTo>
                <a:lnTo>
                  <a:pt x="f198" y="f199"/>
                </a:lnTo>
                <a:lnTo>
                  <a:pt x="f200" y="f201"/>
                </a:lnTo>
                <a:lnTo>
                  <a:pt x="f202" y="f203"/>
                </a:lnTo>
                <a:lnTo>
                  <a:pt x="f204" y="f205"/>
                </a:lnTo>
                <a:lnTo>
                  <a:pt x="f204" y="f206"/>
                </a:lnTo>
                <a:lnTo>
                  <a:pt x="f0" y="f207"/>
                </a:lnTo>
                <a:lnTo>
                  <a:pt x="f204" y="f208"/>
                </a:lnTo>
                <a:lnTo>
                  <a:pt x="f209" y="f210"/>
                </a:lnTo>
                <a:lnTo>
                  <a:pt x="f211" y="f212"/>
                </a:lnTo>
                <a:lnTo>
                  <a:pt x="f213" y="f214"/>
                </a:lnTo>
                <a:lnTo>
                  <a:pt x="f215" y="f216"/>
                </a:lnTo>
                <a:lnTo>
                  <a:pt x="f217" y="f218"/>
                </a:lnTo>
                <a:lnTo>
                  <a:pt x="f219" y="f220"/>
                </a:lnTo>
                <a:lnTo>
                  <a:pt x="f221" y="f222"/>
                </a:lnTo>
                <a:lnTo>
                  <a:pt x="f223" y="f224"/>
                </a:lnTo>
                <a:lnTo>
                  <a:pt x="f225" y="f226"/>
                </a:lnTo>
                <a:lnTo>
                  <a:pt x="f227" y="f228"/>
                </a:lnTo>
                <a:lnTo>
                  <a:pt x="f229" y="f230"/>
                </a:lnTo>
                <a:lnTo>
                  <a:pt x="f231" y="f232"/>
                </a:lnTo>
                <a:lnTo>
                  <a:pt x="f233" y="f234"/>
                </a:lnTo>
                <a:lnTo>
                  <a:pt x="f235" y="f236"/>
                </a:lnTo>
                <a:lnTo>
                  <a:pt x="f237" y="f238"/>
                </a:lnTo>
                <a:lnTo>
                  <a:pt x="f239" y="f43"/>
                </a:lnTo>
                <a:lnTo>
                  <a:pt x="f240" y="f241"/>
                </a:lnTo>
                <a:lnTo>
                  <a:pt x="f242" y="f243"/>
                </a:lnTo>
                <a:lnTo>
                  <a:pt x="f244" y="f245"/>
                </a:lnTo>
                <a:lnTo>
                  <a:pt x="f246" y="f247"/>
                </a:lnTo>
                <a:lnTo>
                  <a:pt x="f248" y="f249"/>
                </a:lnTo>
                <a:lnTo>
                  <a:pt x="f250" y="f251"/>
                </a:lnTo>
                <a:lnTo>
                  <a:pt x="f252" y="f253"/>
                </a:lnTo>
                <a:lnTo>
                  <a:pt x="f254" y="f255"/>
                </a:lnTo>
                <a:lnTo>
                  <a:pt x="f256" y="f257"/>
                </a:lnTo>
                <a:lnTo>
                  <a:pt x="f258" y="f259"/>
                </a:lnTo>
                <a:lnTo>
                  <a:pt x="f260" y="f261"/>
                </a:lnTo>
                <a:lnTo>
                  <a:pt x="f262" y="f263"/>
                </a:lnTo>
                <a:lnTo>
                  <a:pt x="f264" y="f265"/>
                </a:lnTo>
                <a:lnTo>
                  <a:pt x="f266" y="f267"/>
                </a:lnTo>
                <a:lnTo>
                  <a:pt x="f268" y="f269"/>
                </a:lnTo>
                <a:lnTo>
                  <a:pt x="f270" y="f271"/>
                </a:lnTo>
                <a:lnTo>
                  <a:pt x="f272" y="f273"/>
                </a:lnTo>
                <a:lnTo>
                  <a:pt x="f274" y="f275"/>
                </a:lnTo>
                <a:lnTo>
                  <a:pt x="f1" y="f2"/>
                </a:lnTo>
                <a:close/>
              </a:path>
              <a:path w="949325" h="1609725">
                <a:moveTo>
                  <a:pt x="f276" y="f277"/>
                </a:moveTo>
                <a:lnTo>
                  <a:pt x="f278" y="f279"/>
                </a:lnTo>
                <a:lnTo>
                  <a:pt x="f280" y="f191"/>
                </a:lnTo>
                <a:lnTo>
                  <a:pt x="f281" y="f282"/>
                </a:lnTo>
                <a:lnTo>
                  <a:pt x="f283" y="f284"/>
                </a:lnTo>
                <a:lnTo>
                  <a:pt x="f283" y="f285"/>
                </a:lnTo>
                <a:lnTo>
                  <a:pt x="f286" y="f287"/>
                </a:lnTo>
                <a:lnTo>
                  <a:pt x="f288" y="f289"/>
                </a:lnTo>
                <a:lnTo>
                  <a:pt x="f290" y="f291"/>
                </a:lnTo>
                <a:lnTo>
                  <a:pt x="f292" y="f293"/>
                </a:lnTo>
                <a:lnTo>
                  <a:pt x="f294" y="f295"/>
                </a:lnTo>
                <a:lnTo>
                  <a:pt x="f296" y="f297"/>
                </a:lnTo>
                <a:lnTo>
                  <a:pt x="f298" y="f299"/>
                </a:lnTo>
                <a:lnTo>
                  <a:pt x="f300" y="f301"/>
                </a:lnTo>
                <a:lnTo>
                  <a:pt x="f302" y="f303"/>
                </a:lnTo>
                <a:lnTo>
                  <a:pt x="f304" y="f305"/>
                </a:lnTo>
                <a:lnTo>
                  <a:pt x="f306" y="f307"/>
                </a:lnTo>
                <a:lnTo>
                  <a:pt x="f308" y="f309"/>
                </a:lnTo>
                <a:lnTo>
                  <a:pt x="f310" y="f311"/>
                </a:lnTo>
                <a:lnTo>
                  <a:pt x="f312" y="f313"/>
                </a:lnTo>
                <a:lnTo>
                  <a:pt x="f314" y="f315"/>
                </a:lnTo>
                <a:lnTo>
                  <a:pt x="f316" y="f317"/>
                </a:lnTo>
                <a:lnTo>
                  <a:pt x="f318" y="f319"/>
                </a:lnTo>
                <a:lnTo>
                  <a:pt x="f320" y="f321"/>
                </a:lnTo>
                <a:lnTo>
                  <a:pt x="f322" y="f323"/>
                </a:lnTo>
                <a:lnTo>
                  <a:pt x="f324" y="f325"/>
                </a:lnTo>
                <a:lnTo>
                  <a:pt x="f326" y="f325"/>
                </a:lnTo>
                <a:lnTo>
                  <a:pt x="f327" y="f321"/>
                </a:lnTo>
                <a:lnTo>
                  <a:pt x="f328" y="f329"/>
                </a:lnTo>
                <a:lnTo>
                  <a:pt x="f330" y="f331"/>
                </a:lnTo>
                <a:lnTo>
                  <a:pt x="f330" y="f332"/>
                </a:lnTo>
                <a:lnTo>
                  <a:pt x="f333" y="f334"/>
                </a:lnTo>
                <a:lnTo>
                  <a:pt x="f335" y="f336"/>
                </a:lnTo>
                <a:lnTo>
                  <a:pt x="f337" y="f338"/>
                </a:lnTo>
                <a:lnTo>
                  <a:pt x="f339" y="f340"/>
                </a:lnTo>
                <a:lnTo>
                  <a:pt x="f341" y="f342"/>
                </a:lnTo>
                <a:lnTo>
                  <a:pt x="f343" y="f344"/>
                </a:lnTo>
                <a:lnTo>
                  <a:pt x="f345" y="f346"/>
                </a:lnTo>
                <a:lnTo>
                  <a:pt x="f347" y="f348"/>
                </a:lnTo>
                <a:lnTo>
                  <a:pt x="f349" y="f350"/>
                </a:lnTo>
                <a:lnTo>
                  <a:pt x="f351" y="f352"/>
                </a:lnTo>
                <a:lnTo>
                  <a:pt x="f353" y="f307"/>
                </a:lnTo>
                <a:lnTo>
                  <a:pt x="f354" y="f355"/>
                </a:lnTo>
                <a:lnTo>
                  <a:pt x="f356" y="f357"/>
                </a:lnTo>
                <a:lnTo>
                  <a:pt x="f358" y="f359"/>
                </a:lnTo>
                <a:lnTo>
                  <a:pt x="f360" y="f361"/>
                </a:lnTo>
                <a:lnTo>
                  <a:pt x="f362" y="f363"/>
                </a:lnTo>
                <a:lnTo>
                  <a:pt x="f364" y="f365"/>
                </a:lnTo>
                <a:lnTo>
                  <a:pt x="f366" y="f367"/>
                </a:lnTo>
                <a:lnTo>
                  <a:pt x="f368" y="f369"/>
                </a:lnTo>
                <a:lnTo>
                  <a:pt x="f370" y="f371"/>
                </a:lnTo>
                <a:lnTo>
                  <a:pt x="f372" y="f373"/>
                </a:lnTo>
                <a:lnTo>
                  <a:pt x="f374" y="f375"/>
                </a:lnTo>
                <a:lnTo>
                  <a:pt x="f376" y="f377"/>
                </a:lnTo>
                <a:lnTo>
                  <a:pt x="f378" y="f379"/>
                </a:lnTo>
                <a:lnTo>
                  <a:pt x="f380" y="f381"/>
                </a:lnTo>
                <a:lnTo>
                  <a:pt x="f382" y="f383"/>
                </a:lnTo>
                <a:lnTo>
                  <a:pt x="f384" y="f385"/>
                </a:lnTo>
                <a:lnTo>
                  <a:pt x="f386" y="f387"/>
                </a:lnTo>
                <a:lnTo>
                  <a:pt x="f388" y="f389"/>
                </a:lnTo>
                <a:lnTo>
                  <a:pt x="f390" y="f391"/>
                </a:lnTo>
                <a:lnTo>
                  <a:pt x="f392" y="f393"/>
                </a:lnTo>
                <a:lnTo>
                  <a:pt x="f394" y="f395"/>
                </a:lnTo>
                <a:lnTo>
                  <a:pt x="f396" y="f397"/>
                </a:lnTo>
                <a:lnTo>
                  <a:pt x="f398" y="f399"/>
                </a:lnTo>
                <a:lnTo>
                  <a:pt x="f400" y="f401"/>
                </a:lnTo>
                <a:lnTo>
                  <a:pt x="f402" y="f403"/>
                </a:lnTo>
                <a:lnTo>
                  <a:pt x="f404" y="f405"/>
                </a:lnTo>
                <a:lnTo>
                  <a:pt x="f406" y="f407"/>
                </a:lnTo>
                <a:lnTo>
                  <a:pt x="f408" y="f409"/>
                </a:lnTo>
                <a:lnTo>
                  <a:pt x="f410" y="f191"/>
                </a:lnTo>
                <a:lnTo>
                  <a:pt x="f283" y="f285"/>
                </a:lnTo>
                <a:lnTo>
                  <a:pt x="f283" y="f284"/>
                </a:lnTo>
                <a:lnTo>
                  <a:pt x="f411" y="f412"/>
                </a:lnTo>
                <a:lnTo>
                  <a:pt x="f413" y="f414"/>
                </a:lnTo>
                <a:lnTo>
                  <a:pt x="f415" y="f416"/>
                </a:lnTo>
                <a:lnTo>
                  <a:pt x="f417" y="f418"/>
                </a:lnTo>
                <a:lnTo>
                  <a:pt x="f419" y="f420"/>
                </a:lnTo>
                <a:lnTo>
                  <a:pt x="f421" y="f422"/>
                </a:lnTo>
                <a:lnTo>
                  <a:pt x="f394" y="f423"/>
                </a:lnTo>
                <a:lnTo>
                  <a:pt x="f424" y="f425"/>
                </a:lnTo>
                <a:lnTo>
                  <a:pt x="f426" y="f427"/>
                </a:lnTo>
                <a:lnTo>
                  <a:pt x="f428" y="f429"/>
                </a:lnTo>
                <a:lnTo>
                  <a:pt x="f430" y="f431"/>
                </a:lnTo>
                <a:lnTo>
                  <a:pt x="f432" y="f433"/>
                </a:lnTo>
                <a:lnTo>
                  <a:pt x="f434" y="f435"/>
                </a:lnTo>
                <a:lnTo>
                  <a:pt x="f436" y="f437"/>
                </a:lnTo>
                <a:lnTo>
                  <a:pt x="f438" y="f439"/>
                </a:lnTo>
                <a:lnTo>
                  <a:pt x="f440" y="f441"/>
                </a:lnTo>
                <a:lnTo>
                  <a:pt x="f442" y="f443"/>
                </a:lnTo>
                <a:lnTo>
                  <a:pt x="f444" y="f445"/>
                </a:lnTo>
                <a:lnTo>
                  <a:pt x="f446" y="f447"/>
                </a:lnTo>
                <a:lnTo>
                  <a:pt x="f448" y="f449"/>
                </a:lnTo>
                <a:lnTo>
                  <a:pt x="f450" y="f295"/>
                </a:lnTo>
                <a:lnTo>
                  <a:pt x="f451" y="f452"/>
                </a:lnTo>
                <a:lnTo>
                  <a:pt x="f112" y="f453"/>
                </a:lnTo>
                <a:lnTo>
                  <a:pt x="f454" y="f455"/>
                </a:lnTo>
                <a:lnTo>
                  <a:pt x="f456" y="f457"/>
                </a:lnTo>
                <a:lnTo>
                  <a:pt x="f458" y="f315"/>
                </a:lnTo>
                <a:lnTo>
                  <a:pt x="f459" y="f460"/>
                </a:lnTo>
                <a:lnTo>
                  <a:pt x="f461" y="f462"/>
                </a:lnTo>
                <a:lnTo>
                  <a:pt x="f463" y="f464"/>
                </a:lnTo>
                <a:lnTo>
                  <a:pt x="f465" y="f466"/>
                </a:lnTo>
                <a:lnTo>
                  <a:pt x="f168" y="f467"/>
                </a:lnTo>
                <a:lnTo>
                  <a:pt x="f166" y="f468"/>
                </a:lnTo>
                <a:lnTo>
                  <a:pt x="f469" y="f470"/>
                </a:lnTo>
                <a:lnTo>
                  <a:pt x="f471" y="f472"/>
                </a:lnTo>
                <a:lnTo>
                  <a:pt x="f473" y="f474"/>
                </a:lnTo>
                <a:lnTo>
                  <a:pt x="f475" y="f476"/>
                </a:lnTo>
                <a:lnTo>
                  <a:pt x="f477" y="f323"/>
                </a:lnTo>
                <a:lnTo>
                  <a:pt x="f478" y="f479"/>
                </a:lnTo>
                <a:lnTo>
                  <a:pt x="f480" y="f481"/>
                </a:lnTo>
                <a:lnTo>
                  <a:pt x="f482" y="f483"/>
                </a:lnTo>
                <a:lnTo>
                  <a:pt x="f484" y="f485"/>
                </a:lnTo>
                <a:lnTo>
                  <a:pt x="f486" y="f487"/>
                </a:lnTo>
                <a:lnTo>
                  <a:pt x="f488" y="f489"/>
                </a:lnTo>
                <a:lnTo>
                  <a:pt x="f490" y="f491"/>
                </a:lnTo>
                <a:lnTo>
                  <a:pt x="f492" y="f493"/>
                </a:lnTo>
                <a:lnTo>
                  <a:pt x="f494" y="f493"/>
                </a:lnTo>
                <a:lnTo>
                  <a:pt x="f495" y="f496"/>
                </a:lnTo>
                <a:lnTo>
                  <a:pt x="f497" y="f498"/>
                </a:lnTo>
                <a:lnTo>
                  <a:pt x="f499" y="f500"/>
                </a:lnTo>
                <a:lnTo>
                  <a:pt x="f501" y="f489"/>
                </a:lnTo>
                <a:lnTo>
                  <a:pt x="f502" y="f503"/>
                </a:lnTo>
                <a:lnTo>
                  <a:pt x="f504" y="f323"/>
                </a:lnTo>
                <a:lnTo>
                  <a:pt x="f505" y="f506"/>
                </a:lnTo>
                <a:lnTo>
                  <a:pt x="f507" y="f508"/>
                </a:lnTo>
                <a:lnTo>
                  <a:pt x="f509" y="f510"/>
                </a:lnTo>
                <a:lnTo>
                  <a:pt x="f511" y="f512"/>
                </a:lnTo>
                <a:lnTo>
                  <a:pt x="f513" y="f514"/>
                </a:lnTo>
                <a:lnTo>
                  <a:pt x="f515" y="f516"/>
                </a:lnTo>
                <a:lnTo>
                  <a:pt x="f517" y="f518"/>
                </a:lnTo>
                <a:lnTo>
                  <a:pt x="f519" y="f520"/>
                </a:lnTo>
                <a:lnTo>
                  <a:pt x="f521" y="f522"/>
                </a:lnTo>
                <a:lnTo>
                  <a:pt x="f523" y="f524"/>
                </a:lnTo>
                <a:lnTo>
                  <a:pt x="f525" y="f526"/>
                </a:lnTo>
                <a:lnTo>
                  <a:pt x="f527" y="f528"/>
                </a:lnTo>
                <a:lnTo>
                  <a:pt x="f276" y="f277"/>
                </a:lnTo>
                <a:close/>
              </a:path>
              <a:path w="949325" h="1609725">
                <a:moveTo>
                  <a:pt x="f529" y="f530"/>
                </a:moveTo>
                <a:lnTo>
                  <a:pt x="f531" y="f532"/>
                </a:lnTo>
                <a:lnTo>
                  <a:pt x="f533" y="f534"/>
                </a:lnTo>
                <a:lnTo>
                  <a:pt x="f535" y="f536"/>
                </a:lnTo>
                <a:lnTo>
                  <a:pt x="f537" y="f538"/>
                </a:lnTo>
                <a:lnTo>
                  <a:pt x="f539" y="f540"/>
                </a:lnTo>
                <a:lnTo>
                  <a:pt x="f541" y="f542"/>
                </a:lnTo>
                <a:lnTo>
                  <a:pt x="f543" y="f544"/>
                </a:lnTo>
                <a:lnTo>
                  <a:pt x="f545" y="f540"/>
                </a:lnTo>
                <a:lnTo>
                  <a:pt x="f546" y="f547"/>
                </a:lnTo>
                <a:lnTo>
                  <a:pt x="f546" y="f548"/>
                </a:lnTo>
                <a:lnTo>
                  <a:pt x="f549" y="f550"/>
                </a:lnTo>
                <a:lnTo>
                  <a:pt x="f551" y="f552"/>
                </a:lnTo>
                <a:lnTo>
                  <a:pt x="f553" y="f554"/>
                </a:lnTo>
                <a:lnTo>
                  <a:pt x="f555" y="f556"/>
                </a:lnTo>
                <a:lnTo>
                  <a:pt x="f557" y="f558"/>
                </a:lnTo>
                <a:lnTo>
                  <a:pt x="f559" y="f560"/>
                </a:lnTo>
                <a:lnTo>
                  <a:pt x="f561" y="f562"/>
                </a:lnTo>
                <a:lnTo>
                  <a:pt x="f563" y="f564"/>
                </a:lnTo>
                <a:lnTo>
                  <a:pt x="f565" y="f566"/>
                </a:lnTo>
                <a:lnTo>
                  <a:pt x="f567" y="f568"/>
                </a:lnTo>
                <a:lnTo>
                  <a:pt x="f569" y="f570"/>
                </a:lnTo>
                <a:lnTo>
                  <a:pt x="f571" y="f572"/>
                </a:lnTo>
                <a:lnTo>
                  <a:pt x="f573" y="f574"/>
                </a:lnTo>
                <a:lnTo>
                  <a:pt x="f575" y="f576"/>
                </a:lnTo>
                <a:lnTo>
                  <a:pt x="f577" y="f578"/>
                </a:lnTo>
                <a:lnTo>
                  <a:pt x="f579" y="f580"/>
                </a:lnTo>
                <a:lnTo>
                  <a:pt x="f581" y="f582"/>
                </a:lnTo>
                <a:lnTo>
                  <a:pt x="f583" y="f584"/>
                </a:lnTo>
                <a:lnTo>
                  <a:pt x="f585" y="f586"/>
                </a:lnTo>
                <a:lnTo>
                  <a:pt x="f587" y="f588"/>
                </a:lnTo>
                <a:lnTo>
                  <a:pt x="f589" y="f590"/>
                </a:lnTo>
                <a:lnTo>
                  <a:pt x="f591" y="f592"/>
                </a:lnTo>
                <a:lnTo>
                  <a:pt x="f593" y="f594"/>
                </a:lnTo>
                <a:lnTo>
                  <a:pt x="f595" y="f596"/>
                </a:lnTo>
                <a:lnTo>
                  <a:pt x="f597" y="f598"/>
                </a:lnTo>
                <a:lnTo>
                  <a:pt x="f599" y="f600"/>
                </a:lnTo>
                <a:lnTo>
                  <a:pt x="f601" y="f602"/>
                </a:lnTo>
                <a:lnTo>
                  <a:pt x="f603" y="f604"/>
                </a:lnTo>
                <a:lnTo>
                  <a:pt x="f605" y="f606"/>
                </a:lnTo>
                <a:lnTo>
                  <a:pt x="f605" y="f607"/>
                </a:lnTo>
                <a:lnTo>
                  <a:pt x="f608" y="f609"/>
                </a:lnTo>
                <a:lnTo>
                  <a:pt x="f610" y="f611"/>
                </a:lnTo>
                <a:lnTo>
                  <a:pt x="f612" y="f613"/>
                </a:lnTo>
                <a:lnTo>
                  <a:pt x="f614" y="f615"/>
                </a:lnTo>
                <a:lnTo>
                  <a:pt x="f124" y="f616"/>
                </a:lnTo>
                <a:lnTo>
                  <a:pt x="f617" y="f618"/>
                </a:lnTo>
                <a:lnTo>
                  <a:pt x="f619" y="f620"/>
                </a:lnTo>
                <a:lnTo>
                  <a:pt x="f621" y="f622"/>
                </a:lnTo>
                <a:lnTo>
                  <a:pt x="f623" y="f624"/>
                </a:lnTo>
                <a:lnTo>
                  <a:pt x="f625" y="f626"/>
                </a:lnTo>
                <a:lnTo>
                  <a:pt x="f627" y="f628"/>
                </a:lnTo>
                <a:lnTo>
                  <a:pt x="f629" y="f630"/>
                </a:lnTo>
                <a:lnTo>
                  <a:pt x="f631" y="f632"/>
                </a:lnTo>
                <a:lnTo>
                  <a:pt x="f633" y="f634"/>
                </a:lnTo>
                <a:lnTo>
                  <a:pt x="f635" y="f636"/>
                </a:lnTo>
                <a:lnTo>
                  <a:pt x="f637" y="f636"/>
                </a:lnTo>
                <a:lnTo>
                  <a:pt x="f638" y="f639"/>
                </a:lnTo>
                <a:lnTo>
                  <a:pt x="f640" y="f636"/>
                </a:lnTo>
                <a:lnTo>
                  <a:pt x="f641" y="f642"/>
                </a:lnTo>
                <a:lnTo>
                  <a:pt x="f643" y="f644"/>
                </a:lnTo>
                <a:lnTo>
                  <a:pt x="f645" y="f646"/>
                </a:lnTo>
                <a:lnTo>
                  <a:pt x="f645" y="f647"/>
                </a:lnTo>
                <a:lnTo>
                  <a:pt x="f546" y="f548"/>
                </a:lnTo>
                <a:lnTo>
                  <a:pt x="f546" y="f547"/>
                </a:lnTo>
                <a:lnTo>
                  <a:pt x="f648" y="f649"/>
                </a:lnTo>
                <a:lnTo>
                  <a:pt x="f650" y="f651"/>
                </a:lnTo>
                <a:lnTo>
                  <a:pt x="f652" y="f653"/>
                </a:lnTo>
                <a:lnTo>
                  <a:pt x="f654" y="f655"/>
                </a:lnTo>
                <a:lnTo>
                  <a:pt x="f656" y="f657"/>
                </a:lnTo>
                <a:lnTo>
                  <a:pt x="f658" y="f659"/>
                </a:lnTo>
                <a:lnTo>
                  <a:pt x="f660" y="f661"/>
                </a:lnTo>
                <a:lnTo>
                  <a:pt x="f662" y="f663"/>
                </a:lnTo>
                <a:lnTo>
                  <a:pt x="f664" y="f665"/>
                </a:lnTo>
                <a:lnTo>
                  <a:pt x="f666" y="f667"/>
                </a:lnTo>
                <a:lnTo>
                  <a:pt x="f668" y="f669"/>
                </a:lnTo>
                <a:lnTo>
                  <a:pt x="f670" y="f671"/>
                </a:lnTo>
                <a:lnTo>
                  <a:pt x="f672" y="f673"/>
                </a:lnTo>
                <a:lnTo>
                  <a:pt x="f674" y="f675"/>
                </a:lnTo>
                <a:lnTo>
                  <a:pt x="f676" y="f677"/>
                </a:lnTo>
                <a:lnTo>
                  <a:pt x="f678" y="f679"/>
                </a:lnTo>
                <a:lnTo>
                  <a:pt x="f680" y="f681"/>
                </a:lnTo>
                <a:lnTo>
                  <a:pt x="f682" y="f683"/>
                </a:lnTo>
                <a:lnTo>
                  <a:pt x="f684" y="f685"/>
                </a:lnTo>
                <a:lnTo>
                  <a:pt x="f686" y="f687"/>
                </a:lnTo>
                <a:lnTo>
                  <a:pt x="f688" y="f689"/>
                </a:lnTo>
                <a:lnTo>
                  <a:pt x="f690" y="f691"/>
                </a:lnTo>
                <a:lnTo>
                  <a:pt x="f692" y="f691"/>
                </a:lnTo>
                <a:lnTo>
                  <a:pt x="f693" y="f694"/>
                </a:lnTo>
                <a:lnTo>
                  <a:pt x="f695" y="f696"/>
                </a:lnTo>
                <a:lnTo>
                  <a:pt x="f697" y="f698"/>
                </a:lnTo>
                <a:lnTo>
                  <a:pt x="f699" y="f700"/>
                </a:lnTo>
                <a:lnTo>
                  <a:pt x="f701" y="f702"/>
                </a:lnTo>
                <a:lnTo>
                  <a:pt x="f703" y="f704"/>
                </a:lnTo>
                <a:lnTo>
                  <a:pt x="f705" y="f706"/>
                </a:lnTo>
                <a:lnTo>
                  <a:pt x="f707" y="f708"/>
                </a:lnTo>
                <a:lnTo>
                  <a:pt x="f709" y="f710"/>
                </a:lnTo>
                <a:lnTo>
                  <a:pt x="f711" y="f596"/>
                </a:lnTo>
                <a:lnTo>
                  <a:pt x="f712" y="f713"/>
                </a:lnTo>
                <a:lnTo>
                  <a:pt x="f714" y="f715"/>
                </a:lnTo>
                <a:lnTo>
                  <a:pt x="f716" y="f717"/>
                </a:lnTo>
                <a:lnTo>
                  <a:pt x="f718" y="f719"/>
                </a:lnTo>
                <a:lnTo>
                  <a:pt x="f720" y="f721"/>
                </a:lnTo>
                <a:lnTo>
                  <a:pt x="f722" y="f642"/>
                </a:lnTo>
                <a:lnTo>
                  <a:pt x="f723" y="f724"/>
                </a:lnTo>
                <a:lnTo>
                  <a:pt x="f725" y="f726"/>
                </a:lnTo>
                <a:lnTo>
                  <a:pt x="f727" y="f728"/>
                </a:lnTo>
                <a:lnTo>
                  <a:pt x="f529" y="f530"/>
                </a:lnTo>
                <a:close/>
              </a:path>
            </a:pathLst>
          </a:custGeom>
          <a:solidFill>
            <a:srgbClr val="798AC5"/>
          </a:solidFill>
          <a:ln>
            <a:noFill/>
            <a:prstDash val="solid"/>
          </a:ln>
        </p:spPr>
        <p:txBody>
          <a:bodyPr vert="horz" wrap="square" lIns="0" tIns="0" rIns="0" bIns="0" anchor="t" anchorCtr="0" compatLnSpc="0">
            <a:noAutofit/>
          </a:bodyPr>
          <a:lstStyle/>
          <a:p>
            <a:pPr marL="0" marR="0" lvl="0" indent="0" rtl="0" hangingPunct="0">
              <a:lnSpc>
                <a:spcPct val="100000"/>
              </a:lnSpc>
              <a:spcBef>
                <a:spcPts val="0"/>
              </a:spcBef>
              <a:spcAft>
                <a:spcPts val="0"/>
              </a:spcAft>
              <a:buNone/>
              <a:tabLst/>
            </a:pPr>
            <a:endParaRPr lang="en-IN" sz="1800" b="0" i="0" u="none" strike="noStrike" kern="1200">
              <a:ln>
                <a:noFill/>
              </a:ln>
              <a:latin typeface="Arial" pitchFamily="18"/>
              <a:ea typeface="Microsoft YaHei" pitchFamily="2"/>
              <a:cs typeface="Lucida Sans" pitchFamily="2"/>
            </a:endParaRPr>
          </a:p>
        </p:txBody>
      </p:sp>
      <p:sp>
        <p:nvSpPr>
          <p:cNvPr id="5" name="object 5"/>
          <p:cNvSpPr/>
          <p:nvPr/>
        </p:nvSpPr>
        <p:spPr>
          <a:xfrm>
            <a:off x="2894040" y="3881520"/>
            <a:ext cx="923400" cy="1645560"/>
          </a:xfrm>
          <a:custGeom>
            <a:avLst/>
            <a:gdLst>
              <a:gd name="f0" fmla="val 0"/>
              <a:gd name="f1" fmla="val 639013"/>
              <a:gd name="f2" fmla="val 321906"/>
              <a:gd name="f3" fmla="val 621220"/>
              <a:gd name="f4" fmla="val 284467"/>
              <a:gd name="f5" fmla="val 590981"/>
              <a:gd name="f6" fmla="val 264248"/>
              <a:gd name="f7" fmla="val 328396"/>
              <a:gd name="f8" fmla="val 590257"/>
              <a:gd name="f9" fmla="val 337743"/>
              <a:gd name="f10" fmla="val 583057"/>
              <a:gd name="f11" fmla="val 338467"/>
              <a:gd name="f12" fmla="val 568490"/>
              <a:gd name="f13" fmla="val 342620"/>
              <a:gd name="f14" fmla="val 554075"/>
              <a:gd name="f15" fmla="val 346303"/>
              <a:gd name="f16" fmla="val 539915"/>
              <a:gd name="f17" fmla="val 349313"/>
              <a:gd name="f18" fmla="val 526173"/>
              <a:gd name="f19" fmla="val 351434"/>
              <a:gd name="f20" fmla="val 495096"/>
              <a:gd name="f21" fmla="val 357136"/>
              <a:gd name="f22" fmla="val 464426"/>
              <a:gd name="f23" fmla="val 364121"/>
              <a:gd name="f24" fmla="val 403783"/>
              <a:gd name="f25" fmla="val 379501"/>
              <a:gd name="f26" fmla="val 311162"/>
              <a:gd name="f27" fmla="val 397865"/>
              <a:gd name="f28" fmla="val 264756"/>
              <a:gd name="f29" fmla="val 406438"/>
              <a:gd name="f30" fmla="val 188417"/>
              <a:gd name="f31" fmla="val 418960"/>
              <a:gd name="f32" fmla="val 129222"/>
              <a:gd name="f33" fmla="val 426313"/>
              <a:gd name="f34" fmla="val 99225"/>
              <a:gd name="f35" fmla="val 429183"/>
              <a:gd name="f36" fmla="val 94183"/>
              <a:gd name="f37" fmla="val 429907"/>
              <a:gd name="f38" fmla="val 91655"/>
              <a:gd name="f39" fmla="val 89141"/>
              <a:gd name="f40" fmla="val 428459"/>
              <a:gd name="f41" fmla="val 84823"/>
              <a:gd name="f42" fmla="val 81940"/>
              <a:gd name="f43" fmla="val 424865"/>
              <a:gd name="f44" fmla="val 78346"/>
              <a:gd name="f45" fmla="val 422706"/>
              <a:gd name="f46" fmla="val 421259"/>
              <a:gd name="f47" fmla="val 76911"/>
              <a:gd name="f48" fmla="val 416941"/>
              <a:gd name="f49" fmla="val 413346"/>
              <a:gd name="f50" fmla="val 81229"/>
              <a:gd name="f51" fmla="val 409740"/>
              <a:gd name="f52" fmla="val 87693"/>
              <a:gd name="f53" fmla="val 397827"/>
              <a:gd name="f54" fmla="val 92113"/>
              <a:gd name="f55" fmla="val 389585"/>
              <a:gd name="f56" fmla="val 97739"/>
              <a:gd name="f57" fmla="val 379336"/>
              <a:gd name="f58" fmla="val 103543"/>
              <a:gd name="f59" fmla="val 369430"/>
              <a:gd name="f60" fmla="val 129717"/>
              <a:gd name="f61" fmla="val 321386"/>
              <a:gd name="f62" fmla="val 151917"/>
              <a:gd name="f63" fmla="val 271678"/>
              <a:gd name="f64" fmla="val 171183"/>
              <a:gd name="f65" fmla="val 220726"/>
              <a:gd name="f66" fmla="val 188556"/>
              <a:gd name="f67" fmla="val 168910"/>
              <a:gd name="f68" fmla="val 205066"/>
              <a:gd name="f69" fmla="val 116725"/>
              <a:gd name="f70" fmla="val 207479"/>
              <a:gd name="f71" fmla="val 107772"/>
              <a:gd name="f72" fmla="val 210375"/>
              <a:gd name="f73" fmla="val 99085"/>
              <a:gd name="f74" fmla="val 213664"/>
              <a:gd name="f75" fmla="val 90411"/>
              <a:gd name="f76" fmla="val 217297"/>
              <a:gd name="f77" fmla="val 81445"/>
              <a:gd name="f78" fmla="val 225945"/>
              <a:gd name="f79" fmla="val 79286"/>
              <a:gd name="f80" fmla="val 231698"/>
              <a:gd name="f81" fmla="val 83604"/>
              <a:gd name="f82" fmla="val 237464"/>
              <a:gd name="f83" fmla="val 86487"/>
              <a:gd name="f84" fmla="val 266446"/>
              <a:gd name="f85" fmla="val 120535"/>
              <a:gd name="f86" fmla="val 321398"/>
              <a:gd name="f87" fmla="val 168935"/>
              <a:gd name="f88" fmla="val 385940"/>
              <a:gd name="f89" fmla="val 218351"/>
              <a:gd name="f90" fmla="val 424205"/>
              <a:gd name="f91" fmla="val 240830"/>
              <a:gd name="f92" fmla="val 464489"/>
              <a:gd name="f93" fmla="val 259943"/>
              <a:gd name="f94" fmla="val 506742"/>
              <a:gd name="f95" fmla="val 276555"/>
              <a:gd name="f96" fmla="val 528421"/>
              <a:gd name="f97" fmla="val 283743"/>
              <a:gd name="f98" fmla="val 549567"/>
              <a:gd name="f99" fmla="val 293027"/>
              <a:gd name="f100" fmla="val 569099"/>
              <a:gd name="f101" fmla="val 305409"/>
              <a:gd name="f102" fmla="val 585939"/>
              <a:gd name="f103" fmla="val 588454"/>
              <a:gd name="f104" fmla="val 262788"/>
              <a:gd name="f105" fmla="val 570382"/>
              <a:gd name="f106" fmla="val 255016"/>
              <a:gd name="f107" fmla="val 507072"/>
              <a:gd name="f108" fmla="val 235318"/>
              <a:gd name="f109" fmla="val 464794"/>
              <a:gd name="f110" fmla="val 217436"/>
              <a:gd name="f111" fmla="val 424408"/>
              <a:gd name="f112" fmla="val 195643"/>
              <a:gd name="f113" fmla="val 385775"/>
              <a:gd name="f114" fmla="val 170002"/>
              <a:gd name="f115" fmla="val 345313"/>
              <a:gd name="f116" fmla="val 138023"/>
              <a:gd name="f117" fmla="val 307835"/>
              <a:gd name="f118" fmla="val 103682"/>
              <a:gd name="f119" fmla="val 272783"/>
              <a:gd name="f120" fmla="val 67043"/>
              <a:gd name="f121" fmla="val 239623"/>
              <a:gd name="f122" fmla="val 28181"/>
              <a:gd name="f123" fmla="val 228993"/>
              <a:gd name="f124" fmla="val 14947"/>
              <a:gd name="f125" fmla="val 222808"/>
              <a:gd name="f126" fmla="val 8229"/>
              <a:gd name="f127" fmla="val 215138"/>
              <a:gd name="f128" fmla="val 2247"/>
              <a:gd name="f129" fmla="val 208661"/>
              <a:gd name="f130" fmla="val 101"/>
              <a:gd name="f131" fmla="val 198691"/>
              <a:gd name="f132" fmla="val 189395"/>
              <a:gd name="f133" fmla="val 3606"/>
              <a:gd name="f134" fmla="val 182537"/>
              <a:gd name="f135" fmla="val 10325"/>
              <a:gd name="f136" fmla="val 179870"/>
              <a:gd name="f137" fmla="val 19532"/>
              <a:gd name="f138" fmla="val 179438"/>
              <a:gd name="f139" fmla="val 28613"/>
              <a:gd name="f140" fmla="val 179768"/>
              <a:gd name="f141" fmla="val 38163"/>
              <a:gd name="f142" fmla="val 179959"/>
              <a:gd name="f143" fmla="val 47586"/>
              <a:gd name="f144" fmla="val 168859"/>
              <a:gd name="f145" fmla="val 106222"/>
              <a:gd name="f146" fmla="val 155994"/>
              <a:gd name="f147" fmla="val 155232"/>
              <a:gd name="f148" fmla="val 140436"/>
              <a:gd name="f149" fmla="val 203212"/>
              <a:gd name="f150" fmla="val 122123"/>
              <a:gd name="f151" fmla="val 250063"/>
              <a:gd name="f152" fmla="val 100977"/>
              <a:gd name="f153" fmla="val 295656"/>
              <a:gd name="f154" fmla="val 339915"/>
              <a:gd name="f155" fmla="val 50304"/>
              <a:gd name="f156" fmla="val 20739"/>
              <a:gd name="f157" fmla="val 415505"/>
              <a:gd name="f158" fmla="val 14363"/>
              <a:gd name="f159" fmla="val 422173"/>
              <a:gd name="f160" fmla="val 9131"/>
              <a:gd name="f161" fmla="val 428828"/>
              <a:gd name="f162" fmla="val 1308"/>
              <a:gd name="f163" fmla="val 439978"/>
              <a:gd name="f164" fmla="val 447433"/>
              <a:gd name="f165" fmla="val 1663"/>
              <a:gd name="f166" fmla="val 454202"/>
              <a:gd name="f167" fmla="val 4940"/>
              <a:gd name="f168" fmla="val 459625"/>
              <a:gd name="f169" fmla="val 8509"/>
              <a:gd name="f170" fmla="val 463016"/>
              <a:gd name="f171" fmla="val 11391"/>
              <a:gd name="f172" fmla="val 465175"/>
              <a:gd name="f173" fmla="val 14986"/>
              <a:gd name="f174" fmla="val 465899"/>
              <a:gd name="f175" fmla="val 17868"/>
              <a:gd name="f176" fmla="val 466623"/>
              <a:gd name="f177" fmla="val 24345"/>
              <a:gd name="f178" fmla="val 468058"/>
              <a:gd name="f179" fmla="val 32270"/>
              <a:gd name="f180" fmla="val 38747"/>
              <a:gd name="f181" fmla="val 467334"/>
              <a:gd name="f182" fmla="val 93078"/>
              <a:gd name="f183" fmla="val 462114"/>
              <a:gd name="f184" fmla="val 147218"/>
              <a:gd name="f185" fmla="val 455790"/>
              <a:gd name="f186" fmla="val 201104"/>
              <a:gd name="f187" fmla="val 448119"/>
              <a:gd name="f188" fmla="val 254711"/>
              <a:gd name="f189" fmla="val 438848"/>
              <a:gd name="f190" fmla="val 297649"/>
              <a:gd name="f191" fmla="val 308025"/>
              <a:gd name="f192" fmla="val 427748"/>
              <a:gd name="f193" fmla="val 534098"/>
              <a:gd name="f194" fmla="val 384543"/>
              <a:gd name="f195" fmla="val 552234"/>
              <a:gd name="f196" fmla="val 380542"/>
              <a:gd name="f197" fmla="val 587959"/>
              <a:gd name="f198" fmla="val 371995"/>
              <a:gd name="f199" fmla="val 606094"/>
              <a:gd name="f200" fmla="val 367995"/>
              <a:gd name="f201" fmla="val 617308"/>
              <a:gd name="f202" fmla="val 363131"/>
              <a:gd name="f203" fmla="val 626783"/>
              <a:gd name="f204" fmla="val 355574"/>
              <a:gd name="f205" fmla="val 633831"/>
              <a:gd name="f206" fmla="val 346125"/>
              <a:gd name="f207" fmla="val 637768"/>
              <a:gd name="f208" fmla="val 335584"/>
              <a:gd name="f209" fmla="val 790613"/>
              <a:gd name="f210" fmla="val 529640"/>
              <a:gd name="f211" fmla="val 787895"/>
              <a:gd name="f212" fmla="val 520712"/>
              <a:gd name="f213" fmla="val 781392"/>
              <a:gd name="f214" fmla="val 513549"/>
              <a:gd name="f215" fmla="val 770978"/>
              <a:gd name="f216" fmla="val 507657"/>
              <a:gd name="f217" fmla="val 767372"/>
              <a:gd name="f218" fmla="val 505498"/>
              <a:gd name="f219" fmla="val 764501"/>
              <a:gd name="f220" fmla="val 504063"/>
              <a:gd name="f221" fmla="val 760895"/>
              <a:gd name="f222" fmla="val 503339"/>
              <a:gd name="f223" fmla="val 752932"/>
              <a:gd name="f224" fmla="val 502158"/>
              <a:gd name="f225" fmla="val 745236"/>
              <a:gd name="f226" fmla="val 501904"/>
              <a:gd name="f227" fmla="val 740740"/>
              <a:gd name="f228" fmla="val 502412"/>
              <a:gd name="f229" fmla="val 558774"/>
              <a:gd name="f230" fmla="val 735698"/>
              <a:gd name="f231" fmla="val 567410"/>
              <a:gd name="f232" fmla="val 722020"/>
              <a:gd name="f233" fmla="val 607009"/>
              <a:gd name="f234" fmla="val 716927"/>
              <a:gd name="f235" fmla="val 613575"/>
              <a:gd name="f236" fmla="val 712114"/>
              <a:gd name="f237" fmla="val 620064"/>
              <a:gd name="f238" fmla="val 707021"/>
              <a:gd name="f239" fmla="val 626148"/>
              <a:gd name="f240" fmla="val 701141"/>
              <a:gd name="f241" fmla="val 631482"/>
              <a:gd name="f242" fmla="val 665467"/>
              <a:gd name="f243" fmla="val 665238"/>
              <a:gd name="f244" fmla="val 632625"/>
              <a:gd name="f245" fmla="val 701713"/>
              <a:gd name="f246" fmla="val 569506"/>
              <a:gd name="f247" fmla="val 777875"/>
              <a:gd name="f248" fmla="val 536257"/>
              <a:gd name="f249" fmla="val 815073"/>
              <a:gd name="f250" fmla="val 527189"/>
              <a:gd name="f251" fmla="val 824064"/>
              <a:gd name="f252" fmla="val 518337"/>
              <a:gd name="f253" fmla="val 833526"/>
              <a:gd name="f254" fmla="val 509587"/>
              <a:gd name="f255" fmla="val 843153"/>
              <a:gd name="f256" fmla="val 482117"/>
              <a:gd name="f257" fmla="val 872871"/>
              <a:gd name="f258" fmla="val 463537"/>
              <a:gd name="f259" fmla="val 893279"/>
              <a:gd name="f260" fmla="val 445490"/>
              <a:gd name="f261" fmla="val 914374"/>
              <a:gd name="f262" fmla="val 399491"/>
              <a:gd name="f263" fmla="val 974090"/>
              <a:gd name="f264" fmla="val 368769"/>
              <a:gd name="f265" fmla="val 1009827"/>
              <a:gd name="f266" fmla="val 336829"/>
              <a:gd name="f267" fmla="val 1044473"/>
              <a:gd name="f268" fmla="val 304419"/>
              <a:gd name="f269" fmla="val 1078572"/>
              <a:gd name="f270" fmla="val 268465"/>
              <a:gd name="f271" fmla="val 1114818"/>
              <a:gd name="f272" fmla="val 246100"/>
              <a:gd name="f273" fmla="val 1128966"/>
              <a:gd name="f274" fmla="val 241782"/>
              <a:gd name="f275" fmla="val 1128242"/>
              <a:gd name="f276" fmla="val 238175"/>
              <a:gd name="f277" fmla="val 1127531"/>
              <a:gd name="f278" fmla="val 236016"/>
              <a:gd name="f279" fmla="val 1125359"/>
              <a:gd name="f280" fmla="val 233146"/>
              <a:gd name="f281" fmla="val 1121765"/>
              <a:gd name="f282" fmla="val 224421"/>
              <a:gd name="f283" fmla="val 1111821"/>
              <a:gd name="f284" fmla="val 216306"/>
              <a:gd name="f285" fmla="val 1101521"/>
              <a:gd name="f286" fmla="val 208330"/>
              <a:gd name="f287" fmla="val 1091095"/>
              <a:gd name="f288" fmla="val 200025"/>
              <a:gd name="f289" fmla="val 1080731"/>
              <a:gd name="f290" fmla="val 186397"/>
              <a:gd name="f291" fmla="val 1061300"/>
              <a:gd name="f292" fmla="val 172567"/>
              <a:gd name="f293" fmla="val 1041857"/>
              <a:gd name="f294" fmla="val 144576"/>
              <a:gd name="f295" fmla="val 1002982"/>
              <a:gd name="f296" fmla="val 136550"/>
              <a:gd name="f297" fmla="val 993000"/>
              <a:gd name="f298" fmla="val 129540"/>
              <a:gd name="f299" fmla="val 982548"/>
              <a:gd name="f300" fmla="val 113322"/>
              <a:gd name="f301" fmla="val 946023"/>
              <a:gd name="f302" fmla="val 113258"/>
              <a:gd name="f303" fmla="val 938733"/>
              <a:gd name="f304" fmla="val 116408"/>
              <a:gd name="f305" fmla="val 928916"/>
              <a:gd name="f306" fmla="val 145300"/>
              <a:gd name="f307" fmla="val 900023"/>
              <a:gd name="f308" fmla="val 217754"/>
              <a:gd name="f309" fmla="val 843127"/>
              <a:gd name="f310" fmla="val 255460"/>
              <a:gd name="f311" fmla="val 819391"/>
              <a:gd name="f312" fmla="val 280441"/>
              <a:gd name="f313" fmla="val 806996"/>
              <a:gd name="f314" fmla="val 304685"/>
              <a:gd name="f315" fmla="val 793661"/>
              <a:gd name="f316" fmla="val 328256"/>
              <a:gd name="f317" fmla="val 779513"/>
              <a:gd name="f318" fmla="val 376148"/>
              <a:gd name="f319" fmla="val 748766"/>
              <a:gd name="f320" fmla="val 400532"/>
              <a:gd name="f321" fmla="val 733450"/>
              <a:gd name="f322" fmla="val 424929"/>
              <a:gd name="f323" fmla="val 718820"/>
              <a:gd name="f324" fmla="val 449859"/>
              <a:gd name="f325" fmla="val 704926"/>
              <a:gd name="f326" fmla="val 492988"/>
              <a:gd name="f327" fmla="val 682459"/>
              <a:gd name="f328" fmla="val 535178"/>
              <a:gd name="f329" fmla="val 657948"/>
              <a:gd name="f330" fmla="val 618337"/>
              <a:gd name="f331" fmla="val 607720"/>
              <a:gd name="f332" fmla="val 720572"/>
              <a:gd name="f333" fmla="val 555891"/>
              <a:gd name="f334" fmla="val 724179"/>
              <a:gd name="f335" fmla="val 554456"/>
              <a:gd name="f336" fmla="val 728497"/>
              <a:gd name="f337" fmla="val 729208"/>
              <a:gd name="f338" fmla="val 730656"/>
              <a:gd name="f339" fmla="val 556615"/>
              <a:gd name="f340" fmla="val 731380"/>
              <a:gd name="f341" fmla="val 737806"/>
              <a:gd name="f342" fmla="val 502742"/>
              <a:gd name="f343" fmla="val 504774"/>
              <a:gd name="f344" fmla="val 706132"/>
              <a:gd name="f345" fmla="val 517613"/>
              <a:gd name="f346" fmla="val 632739"/>
              <a:gd name="f347" fmla="val 555167"/>
              <a:gd name="f348" fmla="val 590435"/>
              <a:gd name="f349" fmla="val 579805"/>
              <a:gd name="f350" fmla="val 465696"/>
              <a:gd name="f351" fmla="val 654519"/>
              <a:gd name="f352" fmla="val 299732"/>
              <a:gd name="f353" fmla="val 750366"/>
              <a:gd name="f354" fmla="val 258584"/>
              <a:gd name="f355" fmla="val 775068"/>
              <a:gd name="f356" fmla="val 217830"/>
              <a:gd name="f357" fmla="val 800620"/>
              <a:gd name="f358" fmla="val 177622"/>
              <a:gd name="f359" fmla="val 827303"/>
              <a:gd name="f360" fmla="val 138099"/>
              <a:gd name="f361" fmla="val 855383"/>
              <a:gd name="f362" fmla="val 883119"/>
              <a:gd name="f363" fmla="val 73304"/>
              <a:gd name="f364" fmla="val 915149"/>
              <a:gd name="f365" fmla="val 62953"/>
              <a:gd name="f366" fmla="val 935570"/>
              <a:gd name="f367" fmla="val 64490"/>
              <a:gd name="f368" fmla="val 70421"/>
              <a:gd name="f369" fmla="val 957618"/>
              <a:gd name="f370" fmla="val 97840"/>
              <a:gd name="f371" fmla="val 997978"/>
              <a:gd name="f372" fmla="val 125984"/>
              <a:gd name="f373" fmla="val 1038186"/>
              <a:gd name="f374" fmla="val 154038"/>
              <a:gd name="f375" fmla="val 1078814"/>
              <a:gd name="f376" fmla="val 181140"/>
              <a:gd name="f377" fmla="val 1120419"/>
              <a:gd name="f378" fmla="val 206502"/>
              <a:gd name="f379" fmla="val 1163523"/>
              <a:gd name="f380" fmla="val 1166406"/>
              <a:gd name="f381" fmla="val 214426"/>
              <a:gd name="f382" fmla="val 1174330"/>
              <a:gd name="f383" fmla="val 220903"/>
              <a:gd name="f384" fmla="val 1178636"/>
              <a:gd name="f385" fmla="val 228828"/>
              <a:gd name="f386" fmla="val 1180807"/>
              <a:gd name="f387" fmla="val 236461"/>
              <a:gd name="f388" fmla="val 1181468"/>
              <a:gd name="f389" fmla="val 244119"/>
              <a:gd name="f390" fmla="val 1180096"/>
              <a:gd name="f391" fmla="val 294195"/>
              <a:gd name="f392" fmla="val 1134021"/>
              <a:gd name="f393" fmla="val 329793"/>
              <a:gd name="f394" fmla="val 1097000"/>
              <a:gd name="f395" fmla="val 364655"/>
              <a:gd name="f396" fmla="val 1059180"/>
              <a:gd name="f397" fmla="val 398348"/>
              <a:gd name="f398" fmla="val 1020076"/>
              <a:gd name="f399" fmla="val 430415"/>
              <a:gd name="f400" fmla="val 979220"/>
              <a:gd name="f401" fmla="val 453339"/>
              <a:gd name="f402" fmla="val 949515"/>
              <a:gd name="f403" fmla="val 477748"/>
              <a:gd name="f404" fmla="val 920813"/>
              <a:gd name="f405" fmla="val 503516"/>
              <a:gd name="f406" fmla="val 893064"/>
              <a:gd name="f407" fmla="val 530504"/>
              <a:gd name="f408" fmla="val 866190"/>
              <a:gd name="f409" fmla="val 535990"/>
              <a:gd name="f410" fmla="val 860069"/>
              <a:gd name="f411" fmla="val 546989"/>
              <a:gd name="f412" fmla="val 848880"/>
              <a:gd name="f413" fmla="val 552119"/>
              <a:gd name="f414" fmla="val 680250"/>
              <a:gd name="f415" fmla="val 696277"/>
              <a:gd name="f416" fmla="val 693534"/>
              <a:gd name="f417" fmla="val 682866"/>
              <a:gd name="f418" fmla="val 707694"/>
              <a:gd name="f419" fmla="val 669378"/>
              <a:gd name="f420" fmla="val 723074"/>
              <a:gd name="f421" fmla="val 657110"/>
              <a:gd name="f422" fmla="val 740016"/>
              <a:gd name="f423" fmla="val 647319"/>
              <a:gd name="f424" fmla="val 745058"/>
              <a:gd name="f425" fmla="val 645883"/>
              <a:gd name="f426" fmla="val 749376"/>
              <a:gd name="f427" fmla="val 643001"/>
              <a:gd name="f428" fmla="val 753694"/>
              <a:gd name="f429" fmla="val 639406"/>
              <a:gd name="f430" fmla="val 764057"/>
              <a:gd name="f431" fmla="val 631240"/>
              <a:gd name="f432" fmla="val 772414"/>
              <a:gd name="f433" fmla="val 622046"/>
              <a:gd name="f434" fmla="val 776973"/>
              <a:gd name="f435" fmla="val 610565"/>
              <a:gd name="f436" fmla="val 776008"/>
              <a:gd name="f437" fmla="val 595312"/>
              <a:gd name="f438" fmla="val 775614"/>
              <a:gd name="f439" fmla="val 588556"/>
              <a:gd name="f440" fmla="val 777722"/>
              <a:gd name="f441" fmla="val 581012"/>
              <a:gd name="f442" fmla="val 780770"/>
              <a:gd name="f443" fmla="val 573328"/>
              <a:gd name="f444" fmla="val 783209"/>
              <a:gd name="f445" fmla="val 565975"/>
              <a:gd name="f446" fmla="val 784821"/>
              <a:gd name="f447" fmla="val 559308"/>
              <a:gd name="f448" fmla="val 786091"/>
              <a:gd name="f449" fmla="val 788073"/>
              <a:gd name="f450" fmla="val 547052"/>
              <a:gd name="f451" fmla="val 789698"/>
              <a:gd name="f452" fmla="val 540778"/>
              <a:gd name="f453" fmla="val 923886"/>
              <a:gd name="f454" fmla="val 743191"/>
              <a:gd name="f455" fmla="val 922528"/>
              <a:gd name="f456" fmla="val 740295"/>
              <a:gd name="f457" fmla="val 917257"/>
              <a:gd name="f458" fmla="val 734949"/>
              <a:gd name="f459" fmla="val 910653"/>
              <a:gd name="f460" fmla="val 731558"/>
              <a:gd name="f461" fmla="val 906335"/>
              <a:gd name="f462" fmla="val 903452"/>
              <a:gd name="f463" fmla="val 732282"/>
              <a:gd name="f464" fmla="val 895108"/>
              <a:gd name="f465" fmla="val 733310"/>
              <a:gd name="f466" fmla="val 866013"/>
              <a:gd name="f467" fmla="val 758329"/>
              <a:gd name="f468" fmla="val 864577"/>
              <a:gd name="f469" fmla="val 871943"/>
              <a:gd name="f470" fmla="val 863130"/>
              <a:gd name="f471" fmla="val 876261"/>
              <a:gd name="f472" fmla="val 861695"/>
              <a:gd name="f473" fmla="val 881303"/>
              <a:gd name="f474" fmla="val 859917"/>
              <a:gd name="f475" fmla="val 887984"/>
              <a:gd name="f476" fmla="val 857821"/>
              <a:gd name="f477" fmla="val 894181"/>
              <a:gd name="f478" fmla="val 855306"/>
              <a:gd name="f479" fmla="val 900239"/>
              <a:gd name="f480" fmla="val 852335"/>
              <a:gd name="f481" fmla="val 906500"/>
              <a:gd name="f482" fmla="val 834555"/>
              <a:gd name="f483" fmla="val 950988"/>
              <a:gd name="f484" fmla="val 819099"/>
              <a:gd name="f485" fmla="val 996416"/>
              <a:gd name="f486" fmla="val 805535"/>
              <a:gd name="f487" fmla="val 1042581"/>
              <a:gd name="f488" fmla="val 793394"/>
              <a:gd name="f489" fmla="val 1089215"/>
              <a:gd name="f490" fmla="val 782243"/>
              <a:gd name="f491" fmla="val 1136180"/>
              <a:gd name="f492" fmla="val 771690"/>
              <a:gd name="f493" fmla="val 1182966"/>
              <a:gd name="f494" fmla="val 768337"/>
              <a:gd name="f495" fmla="val 1197000"/>
              <a:gd name="f496" fmla="val 764844"/>
              <a:gd name="f497" fmla="val 1210957"/>
              <a:gd name="f498" fmla="val 761352"/>
              <a:gd name="f499" fmla="val 1224788"/>
              <a:gd name="f500" fmla="val 758012"/>
              <a:gd name="f501" fmla="val 1238402"/>
              <a:gd name="f502" fmla="val 746683"/>
              <a:gd name="f503" fmla="val 1285049"/>
              <a:gd name="f504" fmla="val 733818"/>
              <a:gd name="f505" fmla="val 1331620"/>
              <a:gd name="f506" fmla="val 719899"/>
              <a:gd name="f507" fmla="val 1378051"/>
              <a:gd name="f508" fmla="val 703529"/>
              <a:gd name="f509" fmla="val 1430451"/>
              <a:gd name="f510" fmla="val 691057"/>
              <a:gd name="f511" fmla="val 1470215"/>
              <a:gd name="f512" fmla="val 670623"/>
              <a:gd name="f513" fmla="val 1524762"/>
              <a:gd name="f514" fmla="val 659358"/>
              <a:gd name="f515" fmla="val 1551622"/>
              <a:gd name="f516" fmla="val 648576"/>
              <a:gd name="f517" fmla="val 1578216"/>
              <a:gd name="f518" fmla="val 643724"/>
              <a:gd name="f519" fmla="val 1584794"/>
              <a:gd name="f520" fmla="val 637946"/>
              <a:gd name="f521" fmla="val 1589290"/>
              <a:gd name="f522" fmla="val 631355"/>
              <a:gd name="f523" fmla="val 1591475"/>
              <a:gd name="f524" fmla="val 624103"/>
              <a:gd name="f525" fmla="val 1591170"/>
              <a:gd name="f526" fmla="val 617613"/>
              <a:gd name="f527" fmla="val 1589011"/>
              <a:gd name="f528" fmla="val 611136"/>
              <a:gd name="f529" fmla="val 1587576"/>
              <a:gd name="f530" fmla="val 1584693"/>
              <a:gd name="f531" fmla="val 600341"/>
              <a:gd name="f532" fmla="val 1581810"/>
              <a:gd name="f533" fmla="val 562851"/>
              <a:gd name="f534" fmla="val 1556702"/>
              <a:gd name="f535" fmla="val 525094"/>
              <a:gd name="f536" fmla="val 1532051"/>
              <a:gd name="f537" fmla="val 1483893"/>
              <a:gd name="f538" fmla="val 445541"/>
              <a:gd name="f539" fmla="val 1481023"/>
              <a:gd name="f540" fmla="val 441223"/>
              <a:gd name="f541" fmla="val 1476705"/>
              <a:gd name="f542" fmla="val 437616"/>
              <a:gd name="f543" fmla="val 1474546"/>
              <a:gd name="f544" fmla="val 431495"/>
              <a:gd name="f545" fmla="val 1467040"/>
              <a:gd name="f546" fmla="val 428078"/>
              <a:gd name="f547" fmla="val 1458709"/>
              <a:gd name="f548" fmla="val 427088"/>
              <a:gd name="f549" fmla="val 1449844"/>
              <a:gd name="f550" fmla="val 428256"/>
              <a:gd name="f551" fmla="val 1440700"/>
              <a:gd name="f552" fmla="val 1433499"/>
              <a:gd name="f553" fmla="val 433298"/>
              <a:gd name="f554" fmla="val 1427022"/>
              <a:gd name="f555" fmla="val 438340"/>
              <a:gd name="f556" fmla="val 1421980"/>
              <a:gd name="f557" fmla="val 1405712"/>
              <a:gd name="f558" fmla="val 507479"/>
              <a:gd name="f559" fmla="val 1313268"/>
              <a:gd name="f560" fmla="val 538988"/>
              <a:gd name="f561" fmla="val 1267879"/>
              <a:gd name="f562" fmla="val 634898"/>
              <a:gd name="f563" fmla="val 1131125"/>
              <a:gd name="f564" fmla="val 663600"/>
              <a:gd name="f565" fmla="val 1093254"/>
              <a:gd name="f566" fmla="val 678929"/>
              <a:gd name="f567" fmla="val 1075143"/>
              <a:gd name="f568" fmla="val 693940"/>
              <a:gd name="f569" fmla="val 1056970"/>
              <a:gd name="f570" fmla="val 848728"/>
              <a:gd name="f571" fmla="val 859713"/>
              <a:gd name="f572" fmla="val 850887"/>
              <a:gd name="f573" fmla="val 856830"/>
              <a:gd name="f574" fmla="val 854494"/>
              <a:gd name="f575" fmla="val 853948"/>
              <a:gd name="f576" fmla="val 858812"/>
              <a:gd name="f577" fmla="val 854671"/>
              <a:gd name="f578" fmla="val 860247"/>
              <a:gd name="f579" fmla="val 863854"/>
              <a:gd name="f580" fmla="val 858989"/>
              <a:gd name="f581" fmla="val 865289"/>
              <a:gd name="f582" fmla="val 862584"/>
              <a:gd name="f583" fmla="val 857999"/>
              <a:gd name="f584" fmla="val 769366"/>
              <a:gd name="f585" fmla="val 849947"/>
              <a:gd name="f586" fmla="val 780999"/>
              <a:gd name="f587" fmla="val 842251"/>
              <a:gd name="f588" fmla="val 792759"/>
              <a:gd name="f589" fmla="val 831481"/>
              <a:gd name="f590" fmla="val 808278"/>
              <a:gd name="f591" fmla="val 801217"/>
              <a:gd name="f592" fmla="val 853224"/>
              <a:gd name="f593" fmla="val 737933"/>
              <a:gd name="f594" fmla="val 940701"/>
              <a:gd name="f595" fmla="val 705929"/>
              <a:gd name="f596" fmla="val 983830"/>
              <a:gd name="f597" fmla="val 673061"/>
              <a:gd name="f598" fmla="val 1026007"/>
              <a:gd name="f599" fmla="val 659587"/>
              <a:gd name="f600" fmla="val 1042022"/>
              <a:gd name="f601" fmla="val 646315"/>
              <a:gd name="f602" fmla="val 1057973"/>
              <a:gd name="f603" fmla="val 633463"/>
              <a:gd name="f604" fmla="val 1074318"/>
              <a:gd name="f605" fmla="val 1091526"/>
              <a:gd name="f606" fmla="val 588746"/>
              <a:gd name="f607" fmla="val 523697"/>
              <a:gd name="f608" fmla="val 1226096"/>
              <a:gd name="f609" fmla="val 459219"/>
              <a:gd name="f610" fmla="val 1316151"/>
              <a:gd name="f611" fmla="val 426554"/>
              <a:gd name="f612" fmla="val 1363853"/>
              <a:gd name="f613" fmla="val 394423"/>
              <a:gd name="f614" fmla="val 1412621"/>
              <a:gd name="f615" fmla="val 382866"/>
              <a:gd name="f616" fmla="val 1438249"/>
              <a:gd name="f617" fmla="val 380022"/>
              <a:gd name="f618" fmla="val 1444307"/>
              <a:gd name="f619" fmla="val 376783"/>
              <a:gd name="f620" fmla="val 1460512"/>
              <a:gd name="f621" fmla="val 377939"/>
              <a:gd name="f622" fmla="val 1472387"/>
              <a:gd name="f623" fmla="val 383552"/>
              <a:gd name="f624" fmla="val 1481569"/>
              <a:gd name="f625" fmla="val 393700"/>
              <a:gd name="f626" fmla="val 1489659"/>
              <a:gd name="f627" fmla="val 466864"/>
              <a:gd name="f628" fmla="val 1536192"/>
              <a:gd name="f629" fmla="val 503148"/>
              <a:gd name="f630" fmla="val 1560029"/>
              <a:gd name="f631" fmla="val 538416"/>
              <a:gd name="f632" fmla="val 1585417"/>
              <a:gd name="f633" fmla="val 550100"/>
              <a:gd name="f634" fmla="val 1594104"/>
              <a:gd name="f635" fmla="val 562267"/>
              <a:gd name="f636" fmla="val 1601978"/>
              <a:gd name="f637" fmla="val 574548"/>
              <a:gd name="f638" fmla="val 1609305"/>
              <a:gd name="f639" fmla="val 586651"/>
              <a:gd name="f640" fmla="val 1616367"/>
              <a:gd name="f641" fmla="val 599592"/>
              <a:gd name="f642" fmla="val 1624088"/>
              <a:gd name="f643" fmla="val 612482"/>
              <a:gd name="f644" fmla="val 1631137"/>
              <a:gd name="f645" fmla="val 625221"/>
              <a:gd name="f646" fmla="val 1637639"/>
              <a:gd name="f647" fmla="val 1643722"/>
              <a:gd name="f648" fmla="val 639940"/>
              <a:gd name="f649" fmla="val 642099"/>
              <a:gd name="f650" fmla="val 1644446"/>
              <a:gd name="f651" fmla="val 643534"/>
              <a:gd name="f652" fmla="val 652589"/>
              <a:gd name="f653" fmla="val 1645310"/>
              <a:gd name="f654" fmla="val 660908"/>
              <a:gd name="f655" fmla="val 1642745"/>
              <a:gd name="f656" fmla="val 667727"/>
              <a:gd name="f657" fmla="val 1637055"/>
              <a:gd name="f658" fmla="val 672338"/>
              <a:gd name="f659" fmla="val 1628609"/>
              <a:gd name="f660" fmla="val 673773"/>
              <a:gd name="f661" fmla="val 1624291"/>
              <a:gd name="f662" fmla="val 681088"/>
              <a:gd name="f663" fmla="val 1593481"/>
              <a:gd name="f664" fmla="val 681685"/>
              <a:gd name="f665" fmla="val 690156"/>
              <a:gd name="f666" fmla="val 1563001"/>
              <a:gd name="f667" fmla="val 701103"/>
              <a:gd name="f668" fmla="val 1533474"/>
              <a:gd name="f669" fmla="val 714095"/>
              <a:gd name="f670" fmla="val 1505496"/>
              <a:gd name="f671" fmla="val 716534"/>
              <a:gd name="f672" fmla="val 1499120"/>
              <a:gd name="f673" fmla="val 718591"/>
              <a:gd name="f674" fmla="val 1492808"/>
              <a:gd name="f675" fmla="val 720369"/>
              <a:gd name="f676" fmla="val 1486369"/>
              <a:gd name="f677" fmla="val 1479575"/>
              <a:gd name="f678" fmla="val 736968"/>
              <a:gd name="f679" fmla="val 1430362"/>
              <a:gd name="f680" fmla="val 751420"/>
              <a:gd name="f681" fmla="val 1381010"/>
              <a:gd name="f682" fmla="val 765390"/>
              <a:gd name="f683" fmla="val 1331277"/>
              <a:gd name="f684" fmla="val 778751"/>
              <a:gd name="f685" fmla="val 1281315"/>
              <a:gd name="f686" fmla="val 791438"/>
              <a:gd name="f687" fmla="val 1231138"/>
              <a:gd name="f688" fmla="val 803376"/>
              <a:gd name="f689" fmla="val 812685"/>
              <a:gd name="f690" fmla="val 1137234"/>
              <a:gd name="f691" fmla="val 822807"/>
              <a:gd name="f692" fmla="val 1094054"/>
              <a:gd name="f693" fmla="val 1051420"/>
              <a:gd name="f694" fmla="val 1009459"/>
              <a:gd name="f695" fmla="val 864590"/>
              <a:gd name="f696" fmla="val 965415"/>
              <a:gd name="f697" fmla="val 882205"/>
              <a:gd name="f698" fmla="val 921715"/>
              <a:gd name="f699" fmla="val 900366"/>
              <a:gd name="f700" fmla="val 878154"/>
              <a:gd name="f701" fmla="val 910069"/>
              <a:gd name="f702" fmla="val 917854"/>
              <a:gd name="f703" fmla="val 834517"/>
              <a:gd name="f704" fmla="val 918578"/>
              <a:gd name="f705" fmla="val 830910"/>
              <a:gd name="f706" fmla="val 922172"/>
              <a:gd name="f707" fmla="val 828751"/>
              <a:gd name="f708" fmla="val 922896"/>
              <a:gd name="f709" fmla="val 825144"/>
              <a:gd name="f710" fmla="val 923620"/>
              <a:gd name="f711" fmla="val 822274"/>
              <a:gd name="f712" fmla="val 821855"/>
              <a:gd name="f713" fmla="val 812698"/>
              <a:gd name="f714" fmla="val 920394"/>
              <a:gd name="f715" fmla="val 799338"/>
              <a:gd name="f716" fmla="val 920457"/>
              <a:gd name="f717" fmla="val 784390"/>
              <a:gd name="f718" fmla="val 922807"/>
              <a:gd name="f719" fmla="val 769302"/>
              <a:gd name="f720" fmla="val 763625"/>
            </a:gdLst>
            <a:ahLst/>
            <a:cxnLst>
              <a:cxn ang="3cd4">
                <a:pos x="hc" y="t"/>
              </a:cxn>
              <a:cxn ang="0">
                <a:pos x="r" y="vc"/>
              </a:cxn>
              <a:cxn ang="cd4">
                <a:pos x="hc" y="b"/>
              </a:cxn>
              <a:cxn ang="cd2">
                <a:pos x="l" y="vc"/>
              </a:cxn>
            </a:cxnLst>
            <a:rect l="l" t="t" r="r" b="b"/>
            <a:pathLst>
              <a:path w="923925" h="1645920">
                <a:moveTo>
                  <a:pt x="f1" y="f2"/>
                </a:moveTo>
                <a:lnTo>
                  <a:pt x="f3" y="f4"/>
                </a:lnTo>
                <a:lnTo>
                  <a:pt x="f5" y="f6"/>
                </a:lnTo>
                <a:lnTo>
                  <a:pt x="f5" y="f7"/>
                </a:lnTo>
                <a:lnTo>
                  <a:pt x="f8" y="f9"/>
                </a:lnTo>
                <a:lnTo>
                  <a:pt x="f10" y="f11"/>
                </a:lnTo>
                <a:lnTo>
                  <a:pt x="f12" y="f13"/>
                </a:lnTo>
                <a:lnTo>
                  <a:pt x="f14" y="f15"/>
                </a:lnTo>
                <a:lnTo>
                  <a:pt x="f16" y="f17"/>
                </a:lnTo>
                <a:lnTo>
                  <a:pt x="f18" y="f19"/>
                </a:lnTo>
                <a:lnTo>
                  <a:pt x="f20" y="f21"/>
                </a:lnTo>
                <a:lnTo>
                  <a:pt x="f22" y="f23"/>
                </a:lnTo>
                <a:lnTo>
                  <a:pt x="f24" y="f25"/>
                </a:lnTo>
                <a:lnTo>
                  <a:pt x="f26" y="f27"/>
                </a:lnTo>
                <a:lnTo>
                  <a:pt x="f28" y="f29"/>
                </a:lnTo>
                <a:lnTo>
                  <a:pt x="f30" y="f31"/>
                </a:lnTo>
                <a:lnTo>
                  <a:pt x="f32" y="f33"/>
                </a:lnTo>
                <a:lnTo>
                  <a:pt x="f34" y="f35"/>
                </a:lnTo>
                <a:lnTo>
                  <a:pt x="f36" y="f37"/>
                </a:lnTo>
                <a:lnTo>
                  <a:pt x="f38" y="f35"/>
                </a:lnTo>
                <a:lnTo>
                  <a:pt x="f39" y="f40"/>
                </a:lnTo>
                <a:lnTo>
                  <a:pt x="f41" y="f35"/>
                </a:lnTo>
                <a:lnTo>
                  <a:pt x="f42" y="f43"/>
                </a:lnTo>
                <a:lnTo>
                  <a:pt x="f44" y="f45"/>
                </a:lnTo>
                <a:lnTo>
                  <a:pt x="f44" y="f46"/>
                </a:lnTo>
                <a:lnTo>
                  <a:pt x="f47" y="f48"/>
                </a:lnTo>
                <a:lnTo>
                  <a:pt x="f44" y="f49"/>
                </a:lnTo>
                <a:lnTo>
                  <a:pt x="f50" y="f51"/>
                </a:lnTo>
                <a:lnTo>
                  <a:pt x="f52" y="f53"/>
                </a:lnTo>
                <a:lnTo>
                  <a:pt x="f54" y="f55"/>
                </a:lnTo>
                <a:lnTo>
                  <a:pt x="f56" y="f57"/>
                </a:lnTo>
                <a:lnTo>
                  <a:pt x="f58" y="f59"/>
                </a:lnTo>
                <a:lnTo>
                  <a:pt x="f60" y="f61"/>
                </a:lnTo>
                <a:lnTo>
                  <a:pt x="f62" y="f63"/>
                </a:lnTo>
                <a:lnTo>
                  <a:pt x="f64" y="f65"/>
                </a:lnTo>
                <a:lnTo>
                  <a:pt x="f66" y="f67"/>
                </a:lnTo>
                <a:lnTo>
                  <a:pt x="f68" y="f69"/>
                </a:lnTo>
                <a:lnTo>
                  <a:pt x="f70" y="f71"/>
                </a:lnTo>
                <a:lnTo>
                  <a:pt x="f72" y="f73"/>
                </a:lnTo>
                <a:lnTo>
                  <a:pt x="f74" y="f75"/>
                </a:lnTo>
                <a:lnTo>
                  <a:pt x="f76" y="f77"/>
                </a:lnTo>
                <a:lnTo>
                  <a:pt x="f78" y="f79"/>
                </a:lnTo>
                <a:lnTo>
                  <a:pt x="f80" y="f81"/>
                </a:lnTo>
                <a:lnTo>
                  <a:pt x="f82" y="f83"/>
                </a:lnTo>
                <a:lnTo>
                  <a:pt x="f84" y="f85"/>
                </a:lnTo>
                <a:lnTo>
                  <a:pt x="f86" y="f87"/>
                </a:lnTo>
                <a:lnTo>
                  <a:pt x="f88" y="f89"/>
                </a:lnTo>
                <a:lnTo>
                  <a:pt x="f90" y="f91"/>
                </a:lnTo>
                <a:lnTo>
                  <a:pt x="f92" y="f93"/>
                </a:lnTo>
                <a:lnTo>
                  <a:pt x="f94" y="f95"/>
                </a:lnTo>
                <a:lnTo>
                  <a:pt x="f96" y="f97"/>
                </a:lnTo>
                <a:lnTo>
                  <a:pt x="f98" y="f99"/>
                </a:lnTo>
                <a:lnTo>
                  <a:pt x="f100" y="f101"/>
                </a:lnTo>
                <a:lnTo>
                  <a:pt x="f102" y="f2"/>
                </a:lnTo>
                <a:lnTo>
                  <a:pt x="f5" y="f7"/>
                </a:lnTo>
                <a:lnTo>
                  <a:pt x="f5" y="f6"/>
                </a:lnTo>
                <a:lnTo>
                  <a:pt x="f103" y="f104"/>
                </a:lnTo>
                <a:lnTo>
                  <a:pt x="f105" y="f106"/>
                </a:lnTo>
                <a:lnTo>
                  <a:pt x="f107" y="f108"/>
                </a:lnTo>
                <a:lnTo>
                  <a:pt x="f109" y="f110"/>
                </a:lnTo>
                <a:lnTo>
                  <a:pt x="f111" y="f112"/>
                </a:lnTo>
                <a:lnTo>
                  <a:pt x="f113" y="f114"/>
                </a:lnTo>
                <a:lnTo>
                  <a:pt x="f115" y="f116"/>
                </a:lnTo>
                <a:lnTo>
                  <a:pt x="f117" y="f118"/>
                </a:lnTo>
                <a:lnTo>
                  <a:pt x="f119" y="f120"/>
                </a:lnTo>
                <a:lnTo>
                  <a:pt x="f121" y="f122"/>
                </a:lnTo>
                <a:lnTo>
                  <a:pt x="f123" y="f124"/>
                </a:lnTo>
                <a:lnTo>
                  <a:pt x="f125" y="f126"/>
                </a:lnTo>
                <a:lnTo>
                  <a:pt x="f127" y="f128"/>
                </a:lnTo>
                <a:lnTo>
                  <a:pt x="f129" y="f130"/>
                </a:lnTo>
                <a:lnTo>
                  <a:pt x="f131" y="f0"/>
                </a:lnTo>
                <a:lnTo>
                  <a:pt x="f132" y="f133"/>
                </a:lnTo>
                <a:lnTo>
                  <a:pt x="f134" y="f135"/>
                </a:lnTo>
                <a:lnTo>
                  <a:pt x="f136" y="f137"/>
                </a:lnTo>
                <a:lnTo>
                  <a:pt x="f138" y="f139"/>
                </a:lnTo>
                <a:lnTo>
                  <a:pt x="f140" y="f141"/>
                </a:lnTo>
                <a:lnTo>
                  <a:pt x="f142" y="f143"/>
                </a:lnTo>
                <a:lnTo>
                  <a:pt x="f144" y="f145"/>
                </a:lnTo>
                <a:lnTo>
                  <a:pt x="f146" y="f147"/>
                </a:lnTo>
                <a:lnTo>
                  <a:pt x="f148" y="f149"/>
                </a:lnTo>
                <a:lnTo>
                  <a:pt x="f150" y="f151"/>
                </a:lnTo>
                <a:lnTo>
                  <a:pt x="f152" y="f153"/>
                </a:lnTo>
                <a:lnTo>
                  <a:pt x="f47" y="f154"/>
                </a:lnTo>
                <a:lnTo>
                  <a:pt x="f155" y="f25"/>
                </a:lnTo>
                <a:lnTo>
                  <a:pt x="f156" y="f157"/>
                </a:lnTo>
                <a:lnTo>
                  <a:pt x="f158" y="f159"/>
                </a:lnTo>
                <a:lnTo>
                  <a:pt x="f160" y="f161"/>
                </a:lnTo>
                <a:lnTo>
                  <a:pt x="f162" y="f163"/>
                </a:lnTo>
                <a:lnTo>
                  <a:pt x="f0" y="f164"/>
                </a:lnTo>
                <a:lnTo>
                  <a:pt x="f165" y="f166"/>
                </a:lnTo>
                <a:lnTo>
                  <a:pt x="f167" y="f168"/>
                </a:lnTo>
                <a:lnTo>
                  <a:pt x="f169" y="f170"/>
                </a:lnTo>
                <a:lnTo>
                  <a:pt x="f171" y="f172"/>
                </a:lnTo>
                <a:lnTo>
                  <a:pt x="f173" y="f174"/>
                </a:lnTo>
                <a:lnTo>
                  <a:pt x="f175" y="f176"/>
                </a:lnTo>
                <a:lnTo>
                  <a:pt x="f177" y="f178"/>
                </a:lnTo>
                <a:lnTo>
                  <a:pt x="f179" y="f178"/>
                </a:lnTo>
                <a:lnTo>
                  <a:pt x="f180" y="f181"/>
                </a:lnTo>
                <a:lnTo>
                  <a:pt x="f182" y="f183"/>
                </a:lnTo>
                <a:lnTo>
                  <a:pt x="f184" y="f185"/>
                </a:lnTo>
                <a:lnTo>
                  <a:pt x="f186" y="f187"/>
                </a:lnTo>
                <a:lnTo>
                  <a:pt x="f188" y="f189"/>
                </a:lnTo>
                <a:lnTo>
                  <a:pt x="f190" y="f37"/>
                </a:lnTo>
                <a:lnTo>
                  <a:pt x="f191" y="f192"/>
                </a:lnTo>
                <a:lnTo>
                  <a:pt x="f193" y="f194"/>
                </a:lnTo>
                <a:lnTo>
                  <a:pt x="f195" y="f196"/>
                </a:lnTo>
                <a:lnTo>
                  <a:pt x="f197" y="f198"/>
                </a:lnTo>
                <a:lnTo>
                  <a:pt x="f199" y="f200"/>
                </a:lnTo>
                <a:lnTo>
                  <a:pt x="f201" y="f202"/>
                </a:lnTo>
                <a:lnTo>
                  <a:pt x="f203" y="f204"/>
                </a:lnTo>
                <a:lnTo>
                  <a:pt x="f205" y="f206"/>
                </a:lnTo>
                <a:lnTo>
                  <a:pt x="f207" y="f208"/>
                </a:lnTo>
                <a:lnTo>
                  <a:pt x="f1" y="f2"/>
                </a:lnTo>
                <a:close/>
              </a:path>
              <a:path w="923925" h="1645920">
                <a:moveTo>
                  <a:pt x="f209" y="f210"/>
                </a:moveTo>
                <a:lnTo>
                  <a:pt x="f211" y="f212"/>
                </a:lnTo>
                <a:lnTo>
                  <a:pt x="f213" y="f214"/>
                </a:lnTo>
                <a:lnTo>
                  <a:pt x="f215" y="f216"/>
                </a:lnTo>
                <a:lnTo>
                  <a:pt x="f217" y="f218"/>
                </a:lnTo>
                <a:lnTo>
                  <a:pt x="f219" y="f220"/>
                </a:lnTo>
                <a:lnTo>
                  <a:pt x="f221" y="f222"/>
                </a:lnTo>
                <a:lnTo>
                  <a:pt x="f223" y="f224"/>
                </a:lnTo>
                <a:lnTo>
                  <a:pt x="f225" y="f226"/>
                </a:lnTo>
                <a:lnTo>
                  <a:pt x="f227" y="f228"/>
                </a:lnTo>
                <a:lnTo>
                  <a:pt x="f227" y="f229"/>
                </a:lnTo>
                <a:lnTo>
                  <a:pt x="f230" y="f231"/>
                </a:lnTo>
                <a:lnTo>
                  <a:pt x="f232" y="f233"/>
                </a:lnTo>
                <a:lnTo>
                  <a:pt x="f234" y="f235"/>
                </a:lnTo>
                <a:lnTo>
                  <a:pt x="f236" y="f237"/>
                </a:lnTo>
                <a:lnTo>
                  <a:pt x="f238" y="f239"/>
                </a:lnTo>
                <a:lnTo>
                  <a:pt x="f240" y="f241"/>
                </a:lnTo>
                <a:lnTo>
                  <a:pt x="f242" y="f243"/>
                </a:lnTo>
                <a:lnTo>
                  <a:pt x="f244" y="f245"/>
                </a:lnTo>
                <a:lnTo>
                  <a:pt x="f246" y="f247"/>
                </a:lnTo>
                <a:lnTo>
                  <a:pt x="f248" y="f249"/>
                </a:lnTo>
                <a:lnTo>
                  <a:pt x="f250" y="f251"/>
                </a:lnTo>
                <a:lnTo>
                  <a:pt x="f252" y="f253"/>
                </a:lnTo>
                <a:lnTo>
                  <a:pt x="f254" y="f255"/>
                </a:lnTo>
                <a:lnTo>
                  <a:pt x="f256" y="f257"/>
                </a:lnTo>
                <a:lnTo>
                  <a:pt x="f258" y="f259"/>
                </a:lnTo>
                <a:lnTo>
                  <a:pt x="f260" y="f261"/>
                </a:lnTo>
                <a:lnTo>
                  <a:pt x="f262" y="f263"/>
                </a:lnTo>
                <a:lnTo>
                  <a:pt x="f264" y="f265"/>
                </a:lnTo>
                <a:lnTo>
                  <a:pt x="f266" y="f267"/>
                </a:lnTo>
                <a:lnTo>
                  <a:pt x="f268" y="f269"/>
                </a:lnTo>
                <a:lnTo>
                  <a:pt x="f270" y="f271"/>
                </a:lnTo>
                <a:lnTo>
                  <a:pt x="f272" y="f273"/>
                </a:lnTo>
                <a:lnTo>
                  <a:pt x="f274" y="f275"/>
                </a:lnTo>
                <a:lnTo>
                  <a:pt x="f276" y="f277"/>
                </a:lnTo>
                <a:lnTo>
                  <a:pt x="f278" y="f279"/>
                </a:lnTo>
                <a:lnTo>
                  <a:pt x="f280" y="f281"/>
                </a:lnTo>
                <a:lnTo>
                  <a:pt x="f282" y="f283"/>
                </a:lnTo>
                <a:lnTo>
                  <a:pt x="f284" y="f285"/>
                </a:lnTo>
                <a:lnTo>
                  <a:pt x="f286" y="f287"/>
                </a:lnTo>
                <a:lnTo>
                  <a:pt x="f288" y="f289"/>
                </a:lnTo>
                <a:lnTo>
                  <a:pt x="f290" y="f291"/>
                </a:lnTo>
                <a:lnTo>
                  <a:pt x="f292" y="f293"/>
                </a:lnTo>
                <a:lnTo>
                  <a:pt x="f294" y="f295"/>
                </a:lnTo>
                <a:lnTo>
                  <a:pt x="f296" y="f297"/>
                </a:lnTo>
                <a:lnTo>
                  <a:pt x="f298" y="f299"/>
                </a:lnTo>
                <a:lnTo>
                  <a:pt x="f300" y="f301"/>
                </a:lnTo>
                <a:lnTo>
                  <a:pt x="f302" y="f303"/>
                </a:lnTo>
                <a:lnTo>
                  <a:pt x="f304" y="f305"/>
                </a:lnTo>
                <a:lnTo>
                  <a:pt x="f306" y="f307"/>
                </a:lnTo>
                <a:lnTo>
                  <a:pt x="f308" y="f309"/>
                </a:lnTo>
                <a:lnTo>
                  <a:pt x="f310" y="f311"/>
                </a:lnTo>
                <a:lnTo>
                  <a:pt x="f312" y="f313"/>
                </a:lnTo>
                <a:lnTo>
                  <a:pt x="f314" y="f315"/>
                </a:lnTo>
                <a:lnTo>
                  <a:pt x="f316" y="f317"/>
                </a:lnTo>
                <a:lnTo>
                  <a:pt x="f318" y="f319"/>
                </a:lnTo>
                <a:lnTo>
                  <a:pt x="f320" y="f321"/>
                </a:lnTo>
                <a:lnTo>
                  <a:pt x="f322" y="f323"/>
                </a:lnTo>
                <a:lnTo>
                  <a:pt x="f324" y="f325"/>
                </a:lnTo>
                <a:lnTo>
                  <a:pt x="f326" y="f327"/>
                </a:lnTo>
                <a:lnTo>
                  <a:pt x="f328" y="f329"/>
                </a:lnTo>
                <a:lnTo>
                  <a:pt x="f330" y="f331"/>
                </a:lnTo>
                <a:lnTo>
                  <a:pt x="f332" y="f333"/>
                </a:lnTo>
                <a:lnTo>
                  <a:pt x="f334" y="f335"/>
                </a:lnTo>
                <a:lnTo>
                  <a:pt x="f336" y="f333"/>
                </a:lnTo>
                <a:lnTo>
                  <a:pt x="f337" y="f333"/>
                </a:lnTo>
                <a:lnTo>
                  <a:pt x="f338" y="f339"/>
                </a:lnTo>
                <a:lnTo>
                  <a:pt x="f340" y="f339"/>
                </a:lnTo>
                <a:lnTo>
                  <a:pt x="f227" y="f229"/>
                </a:lnTo>
                <a:lnTo>
                  <a:pt x="f227" y="f228"/>
                </a:lnTo>
                <a:lnTo>
                  <a:pt x="f341" y="f342"/>
                </a:lnTo>
                <a:lnTo>
                  <a:pt x="f338" y="f343"/>
                </a:lnTo>
                <a:lnTo>
                  <a:pt x="f344" y="f345"/>
                </a:lnTo>
                <a:lnTo>
                  <a:pt x="f346" y="f347"/>
                </a:lnTo>
                <a:lnTo>
                  <a:pt x="f348" y="f349"/>
                </a:lnTo>
                <a:lnTo>
                  <a:pt x="f350" y="f351"/>
                </a:lnTo>
                <a:lnTo>
                  <a:pt x="f352" y="f353"/>
                </a:lnTo>
                <a:lnTo>
                  <a:pt x="f354" y="f355"/>
                </a:lnTo>
                <a:lnTo>
                  <a:pt x="f356" y="f357"/>
                </a:lnTo>
                <a:lnTo>
                  <a:pt x="f358" y="f359"/>
                </a:lnTo>
                <a:lnTo>
                  <a:pt x="f360" y="f361"/>
                </a:lnTo>
                <a:lnTo>
                  <a:pt x="f58" y="f362"/>
                </a:lnTo>
                <a:lnTo>
                  <a:pt x="f363" y="f364"/>
                </a:lnTo>
                <a:lnTo>
                  <a:pt x="f365" y="f366"/>
                </a:lnTo>
                <a:lnTo>
                  <a:pt x="f367" y="f301"/>
                </a:lnTo>
                <a:lnTo>
                  <a:pt x="f368" y="f369"/>
                </a:lnTo>
                <a:lnTo>
                  <a:pt x="f370" y="f371"/>
                </a:lnTo>
                <a:lnTo>
                  <a:pt x="f372" y="f373"/>
                </a:lnTo>
                <a:lnTo>
                  <a:pt x="f374" y="f375"/>
                </a:lnTo>
                <a:lnTo>
                  <a:pt x="f376" y="f377"/>
                </a:lnTo>
                <a:lnTo>
                  <a:pt x="f378" y="f379"/>
                </a:lnTo>
                <a:lnTo>
                  <a:pt x="f129" y="f380"/>
                </a:lnTo>
                <a:lnTo>
                  <a:pt x="f381" y="f382"/>
                </a:lnTo>
                <a:lnTo>
                  <a:pt x="f383" y="f384"/>
                </a:lnTo>
                <a:lnTo>
                  <a:pt x="f385" y="f386"/>
                </a:lnTo>
                <a:lnTo>
                  <a:pt x="f387" y="f388"/>
                </a:lnTo>
                <a:lnTo>
                  <a:pt x="f389" y="f390"/>
                </a:lnTo>
                <a:lnTo>
                  <a:pt x="f391" y="f392"/>
                </a:lnTo>
                <a:lnTo>
                  <a:pt x="f393" y="f394"/>
                </a:lnTo>
                <a:lnTo>
                  <a:pt x="f395" y="f396"/>
                </a:lnTo>
                <a:lnTo>
                  <a:pt x="f397" y="f398"/>
                </a:lnTo>
                <a:lnTo>
                  <a:pt x="f399" y="f400"/>
                </a:lnTo>
                <a:lnTo>
                  <a:pt x="f401" y="f402"/>
                </a:lnTo>
                <a:lnTo>
                  <a:pt x="f403" y="f404"/>
                </a:lnTo>
                <a:lnTo>
                  <a:pt x="f405" y="f406"/>
                </a:lnTo>
                <a:lnTo>
                  <a:pt x="f407" y="f408"/>
                </a:lnTo>
                <a:lnTo>
                  <a:pt x="f409" y="f410"/>
                </a:lnTo>
                <a:lnTo>
                  <a:pt x="f411" y="f412"/>
                </a:lnTo>
                <a:lnTo>
                  <a:pt x="f413" y="f309"/>
                </a:lnTo>
                <a:lnTo>
                  <a:pt x="f414" y="f415"/>
                </a:lnTo>
                <a:lnTo>
                  <a:pt x="f416" y="f417"/>
                </a:lnTo>
                <a:lnTo>
                  <a:pt x="f418" y="f419"/>
                </a:lnTo>
                <a:lnTo>
                  <a:pt x="f420" y="f421"/>
                </a:lnTo>
                <a:lnTo>
                  <a:pt x="f422" y="f423"/>
                </a:lnTo>
                <a:lnTo>
                  <a:pt x="f424" y="f425"/>
                </a:lnTo>
                <a:lnTo>
                  <a:pt x="f426" y="f427"/>
                </a:lnTo>
                <a:lnTo>
                  <a:pt x="f428" y="f429"/>
                </a:lnTo>
                <a:lnTo>
                  <a:pt x="f430" y="f431"/>
                </a:lnTo>
                <a:lnTo>
                  <a:pt x="f432" y="f433"/>
                </a:lnTo>
                <a:lnTo>
                  <a:pt x="f434" y="f435"/>
                </a:lnTo>
                <a:lnTo>
                  <a:pt x="f436" y="f437"/>
                </a:lnTo>
                <a:lnTo>
                  <a:pt x="f438" y="f439"/>
                </a:lnTo>
                <a:lnTo>
                  <a:pt x="f440" y="f441"/>
                </a:lnTo>
                <a:lnTo>
                  <a:pt x="f442" y="f443"/>
                </a:lnTo>
                <a:lnTo>
                  <a:pt x="f444" y="f445"/>
                </a:lnTo>
                <a:lnTo>
                  <a:pt x="f446" y="f447"/>
                </a:lnTo>
                <a:lnTo>
                  <a:pt x="f448" y="f335"/>
                </a:lnTo>
                <a:lnTo>
                  <a:pt x="f449" y="f450"/>
                </a:lnTo>
                <a:lnTo>
                  <a:pt x="f451" y="f452"/>
                </a:lnTo>
                <a:lnTo>
                  <a:pt x="f209" y="f210"/>
                </a:lnTo>
                <a:close/>
              </a:path>
              <a:path w="923925" h="1645920">
                <a:moveTo>
                  <a:pt x="f453" y="f454"/>
                </a:moveTo>
                <a:lnTo>
                  <a:pt x="f455" y="f456"/>
                </a:lnTo>
                <a:lnTo>
                  <a:pt x="f457" y="f458"/>
                </a:lnTo>
                <a:lnTo>
                  <a:pt x="f459" y="f460"/>
                </a:lnTo>
                <a:lnTo>
                  <a:pt x="f461" y="f460"/>
                </a:lnTo>
                <a:lnTo>
                  <a:pt x="f462" y="f463"/>
                </a:lnTo>
                <a:lnTo>
                  <a:pt x="f464" y="f465"/>
                </a:lnTo>
                <a:lnTo>
                  <a:pt x="f466" y="f467"/>
                </a:lnTo>
                <a:lnTo>
                  <a:pt x="f466" y="f408"/>
                </a:lnTo>
                <a:lnTo>
                  <a:pt x="f468" y="f469"/>
                </a:lnTo>
                <a:lnTo>
                  <a:pt x="f470" y="f471"/>
                </a:lnTo>
                <a:lnTo>
                  <a:pt x="f472" y="f473"/>
                </a:lnTo>
                <a:lnTo>
                  <a:pt x="f474" y="f475"/>
                </a:lnTo>
                <a:lnTo>
                  <a:pt x="f476" y="f477"/>
                </a:lnTo>
                <a:lnTo>
                  <a:pt x="f478" y="f479"/>
                </a:lnTo>
                <a:lnTo>
                  <a:pt x="f480" y="f481"/>
                </a:lnTo>
                <a:lnTo>
                  <a:pt x="f482" y="f483"/>
                </a:lnTo>
                <a:lnTo>
                  <a:pt x="f484" y="f485"/>
                </a:lnTo>
                <a:lnTo>
                  <a:pt x="f486" y="f487"/>
                </a:lnTo>
                <a:lnTo>
                  <a:pt x="f488" y="f489"/>
                </a:lnTo>
                <a:lnTo>
                  <a:pt x="f490" y="f491"/>
                </a:lnTo>
                <a:lnTo>
                  <a:pt x="f492" y="f493"/>
                </a:lnTo>
                <a:lnTo>
                  <a:pt x="f494" y="f495"/>
                </a:lnTo>
                <a:lnTo>
                  <a:pt x="f496" y="f497"/>
                </a:lnTo>
                <a:lnTo>
                  <a:pt x="f498" y="f499"/>
                </a:lnTo>
                <a:lnTo>
                  <a:pt x="f500" y="f501"/>
                </a:lnTo>
                <a:lnTo>
                  <a:pt x="f502" y="f503"/>
                </a:lnTo>
                <a:lnTo>
                  <a:pt x="f504" y="f505"/>
                </a:lnTo>
                <a:lnTo>
                  <a:pt x="f506" y="f507"/>
                </a:lnTo>
                <a:lnTo>
                  <a:pt x="f508" y="f509"/>
                </a:lnTo>
                <a:lnTo>
                  <a:pt x="f510" y="f511"/>
                </a:lnTo>
                <a:lnTo>
                  <a:pt x="f512" y="f513"/>
                </a:lnTo>
                <a:lnTo>
                  <a:pt x="f514" y="f515"/>
                </a:lnTo>
                <a:lnTo>
                  <a:pt x="f516" y="f517"/>
                </a:lnTo>
                <a:lnTo>
                  <a:pt x="f518" y="f519"/>
                </a:lnTo>
                <a:lnTo>
                  <a:pt x="f520" y="f521"/>
                </a:lnTo>
                <a:lnTo>
                  <a:pt x="f522" y="f523"/>
                </a:lnTo>
                <a:lnTo>
                  <a:pt x="f524" y="f525"/>
                </a:lnTo>
                <a:lnTo>
                  <a:pt x="f526" y="f527"/>
                </a:lnTo>
                <a:lnTo>
                  <a:pt x="f528" y="f529"/>
                </a:lnTo>
                <a:lnTo>
                  <a:pt x="f199" y="f530"/>
                </a:lnTo>
                <a:lnTo>
                  <a:pt x="f531" y="f532"/>
                </a:lnTo>
                <a:lnTo>
                  <a:pt x="f533" y="f534"/>
                </a:lnTo>
                <a:lnTo>
                  <a:pt x="f535" y="f536"/>
                </a:lnTo>
                <a:lnTo>
                  <a:pt x="f324" y="f537"/>
                </a:lnTo>
                <a:lnTo>
                  <a:pt x="f538" y="f539"/>
                </a:lnTo>
                <a:lnTo>
                  <a:pt x="f540" y="f541"/>
                </a:lnTo>
                <a:lnTo>
                  <a:pt x="f542" y="f543"/>
                </a:lnTo>
                <a:lnTo>
                  <a:pt x="f544" y="f545"/>
                </a:lnTo>
                <a:lnTo>
                  <a:pt x="f546" y="f547"/>
                </a:lnTo>
                <a:lnTo>
                  <a:pt x="f548" y="f549"/>
                </a:lnTo>
                <a:lnTo>
                  <a:pt x="f550" y="f551"/>
                </a:lnTo>
                <a:lnTo>
                  <a:pt x="f399" y="f552"/>
                </a:lnTo>
                <a:lnTo>
                  <a:pt x="f553" y="f554"/>
                </a:lnTo>
                <a:lnTo>
                  <a:pt x="f555" y="f556"/>
                </a:lnTo>
                <a:lnTo>
                  <a:pt x="f164" y="f557"/>
                </a:lnTo>
                <a:lnTo>
                  <a:pt x="f558" y="f559"/>
                </a:lnTo>
                <a:lnTo>
                  <a:pt x="f560" y="f561"/>
                </a:lnTo>
                <a:lnTo>
                  <a:pt x="f562" y="f563"/>
                </a:lnTo>
                <a:lnTo>
                  <a:pt x="f564" y="f565"/>
                </a:lnTo>
                <a:lnTo>
                  <a:pt x="f566" y="f567"/>
                </a:lnTo>
                <a:lnTo>
                  <a:pt x="f568" y="f569"/>
                </a:lnTo>
                <a:lnTo>
                  <a:pt x="f570" y="f571"/>
                </a:lnTo>
                <a:lnTo>
                  <a:pt x="f572" y="f573"/>
                </a:lnTo>
                <a:lnTo>
                  <a:pt x="f574" y="f575"/>
                </a:lnTo>
                <a:lnTo>
                  <a:pt x="f576" y="f577"/>
                </a:lnTo>
                <a:lnTo>
                  <a:pt x="f578" y="f361"/>
                </a:lnTo>
                <a:lnTo>
                  <a:pt x="f472" y="f361"/>
                </a:lnTo>
                <a:lnTo>
                  <a:pt x="f470" y="f573"/>
                </a:lnTo>
                <a:lnTo>
                  <a:pt x="f579" y="f580"/>
                </a:lnTo>
                <a:lnTo>
                  <a:pt x="f581" y="f582"/>
                </a:lnTo>
                <a:lnTo>
                  <a:pt x="f466" y="f408"/>
                </a:lnTo>
                <a:lnTo>
                  <a:pt x="f466" y="f467"/>
                </a:lnTo>
                <a:lnTo>
                  <a:pt x="f583" y="f584"/>
                </a:lnTo>
                <a:lnTo>
                  <a:pt x="f585" y="f586"/>
                </a:lnTo>
                <a:lnTo>
                  <a:pt x="f587" y="f588"/>
                </a:lnTo>
                <a:lnTo>
                  <a:pt x="f589" y="f590"/>
                </a:lnTo>
                <a:lnTo>
                  <a:pt x="f591" y="f592"/>
                </a:lnTo>
                <a:lnTo>
                  <a:pt x="f593" y="f594"/>
                </a:lnTo>
                <a:lnTo>
                  <a:pt x="f595" y="f596"/>
                </a:lnTo>
                <a:lnTo>
                  <a:pt x="f597" y="f598"/>
                </a:lnTo>
                <a:lnTo>
                  <a:pt x="f599" y="f600"/>
                </a:lnTo>
                <a:lnTo>
                  <a:pt x="f601" y="f602"/>
                </a:lnTo>
                <a:lnTo>
                  <a:pt x="f603" y="f604"/>
                </a:lnTo>
                <a:lnTo>
                  <a:pt x="f3" y="f605"/>
                </a:lnTo>
                <a:lnTo>
                  <a:pt x="f606" y="f491"/>
                </a:lnTo>
                <a:lnTo>
                  <a:pt x="f607" y="f608"/>
                </a:lnTo>
                <a:lnTo>
                  <a:pt x="f609" y="f610"/>
                </a:lnTo>
                <a:lnTo>
                  <a:pt x="f611" y="f612"/>
                </a:lnTo>
                <a:lnTo>
                  <a:pt x="f613" y="f614"/>
                </a:lnTo>
                <a:lnTo>
                  <a:pt x="f615" y="f616"/>
                </a:lnTo>
                <a:lnTo>
                  <a:pt x="f617" y="f618"/>
                </a:lnTo>
                <a:lnTo>
                  <a:pt x="f619" y="f620"/>
                </a:lnTo>
                <a:lnTo>
                  <a:pt x="f621" y="f622"/>
                </a:lnTo>
                <a:lnTo>
                  <a:pt x="f623" y="f624"/>
                </a:lnTo>
                <a:lnTo>
                  <a:pt x="f625" y="f626"/>
                </a:lnTo>
                <a:lnTo>
                  <a:pt x="f627" y="f628"/>
                </a:lnTo>
                <a:lnTo>
                  <a:pt x="f629" y="f630"/>
                </a:lnTo>
                <a:lnTo>
                  <a:pt x="f631" y="f632"/>
                </a:lnTo>
                <a:lnTo>
                  <a:pt x="f633" y="f634"/>
                </a:lnTo>
                <a:lnTo>
                  <a:pt x="f635" y="f636"/>
                </a:lnTo>
                <a:lnTo>
                  <a:pt x="f637" y="f638"/>
                </a:lnTo>
                <a:lnTo>
                  <a:pt x="f639" y="f640"/>
                </a:lnTo>
                <a:lnTo>
                  <a:pt x="f641" y="f642"/>
                </a:lnTo>
                <a:lnTo>
                  <a:pt x="f643" y="f644"/>
                </a:lnTo>
                <a:lnTo>
                  <a:pt x="f645" y="f646"/>
                </a:lnTo>
                <a:lnTo>
                  <a:pt x="f207" y="f647"/>
                </a:lnTo>
                <a:lnTo>
                  <a:pt x="f648" y="f647"/>
                </a:lnTo>
                <a:lnTo>
                  <a:pt x="f649" y="f650"/>
                </a:lnTo>
                <a:lnTo>
                  <a:pt x="f651" y="f650"/>
                </a:lnTo>
                <a:lnTo>
                  <a:pt x="f652" y="f653"/>
                </a:lnTo>
                <a:lnTo>
                  <a:pt x="f654" y="f655"/>
                </a:lnTo>
                <a:lnTo>
                  <a:pt x="f656" y="f657"/>
                </a:lnTo>
                <a:lnTo>
                  <a:pt x="f658" y="f659"/>
                </a:lnTo>
                <a:lnTo>
                  <a:pt x="f660" y="f661"/>
                </a:lnTo>
                <a:lnTo>
                  <a:pt x="f662" y="f663"/>
                </a:lnTo>
                <a:lnTo>
                  <a:pt x="f664" y="f523"/>
                </a:lnTo>
                <a:lnTo>
                  <a:pt x="f665" y="f666"/>
                </a:lnTo>
                <a:lnTo>
                  <a:pt x="f667" y="f668"/>
                </a:lnTo>
                <a:lnTo>
                  <a:pt x="f669" y="f670"/>
                </a:lnTo>
                <a:lnTo>
                  <a:pt x="f671" y="f672"/>
                </a:lnTo>
                <a:lnTo>
                  <a:pt x="f673" y="f674"/>
                </a:lnTo>
                <a:lnTo>
                  <a:pt x="f675" y="f676"/>
                </a:lnTo>
                <a:lnTo>
                  <a:pt x="f232" y="f677"/>
                </a:lnTo>
                <a:lnTo>
                  <a:pt x="f678" y="f679"/>
                </a:lnTo>
                <a:lnTo>
                  <a:pt x="f680" y="f681"/>
                </a:lnTo>
                <a:lnTo>
                  <a:pt x="f682" y="f683"/>
                </a:lnTo>
                <a:lnTo>
                  <a:pt x="f684" y="f685"/>
                </a:lnTo>
                <a:lnTo>
                  <a:pt x="f686" y="f687"/>
                </a:lnTo>
                <a:lnTo>
                  <a:pt x="f688" y="f386"/>
                </a:lnTo>
                <a:lnTo>
                  <a:pt x="f689" y="f690"/>
                </a:lnTo>
                <a:lnTo>
                  <a:pt x="f691" y="f692"/>
                </a:lnTo>
                <a:lnTo>
                  <a:pt x="f482" y="f693"/>
                </a:lnTo>
                <a:lnTo>
                  <a:pt x="f570" y="f694"/>
                </a:lnTo>
                <a:lnTo>
                  <a:pt x="f695" y="f696"/>
                </a:lnTo>
                <a:lnTo>
                  <a:pt x="f697" y="f698"/>
                </a:lnTo>
                <a:lnTo>
                  <a:pt x="f699" y="f700"/>
                </a:lnTo>
                <a:lnTo>
                  <a:pt x="f701" y="f575"/>
                </a:lnTo>
                <a:lnTo>
                  <a:pt x="f702" y="f703"/>
                </a:lnTo>
                <a:lnTo>
                  <a:pt x="f704" y="f705"/>
                </a:lnTo>
                <a:lnTo>
                  <a:pt x="f706" y="f707"/>
                </a:lnTo>
                <a:lnTo>
                  <a:pt x="f708" y="f709"/>
                </a:lnTo>
                <a:lnTo>
                  <a:pt x="f710" y="f711"/>
                </a:lnTo>
                <a:lnTo>
                  <a:pt x="f453" y="f712"/>
                </a:lnTo>
                <a:lnTo>
                  <a:pt x="f453" y="f713"/>
                </a:lnTo>
                <a:lnTo>
                  <a:pt x="f714" y="f715"/>
                </a:lnTo>
                <a:lnTo>
                  <a:pt x="f716" y="f717"/>
                </a:lnTo>
                <a:lnTo>
                  <a:pt x="f718" y="f719"/>
                </a:lnTo>
                <a:lnTo>
                  <a:pt x="f453" y="f720"/>
                </a:lnTo>
                <a:lnTo>
                  <a:pt x="f453" y="f454"/>
                </a:lnTo>
                <a:close/>
              </a:path>
            </a:pathLst>
          </a:custGeom>
          <a:solidFill>
            <a:srgbClr val="798AC5"/>
          </a:solidFill>
          <a:ln>
            <a:noFill/>
            <a:prstDash val="solid"/>
          </a:ln>
        </p:spPr>
        <p:txBody>
          <a:bodyPr vert="horz" wrap="square" lIns="0" tIns="0" rIns="0" bIns="0" anchor="t" anchorCtr="0" compatLnSpc="0">
            <a:noAutofit/>
          </a:bodyPr>
          <a:lstStyle/>
          <a:p>
            <a:pPr marL="0" marR="0" lvl="0" indent="0" rtl="0" hangingPunct="0">
              <a:lnSpc>
                <a:spcPct val="100000"/>
              </a:lnSpc>
              <a:spcBef>
                <a:spcPts val="0"/>
              </a:spcBef>
              <a:spcAft>
                <a:spcPts val="0"/>
              </a:spcAft>
              <a:buNone/>
              <a:tabLst/>
            </a:pPr>
            <a:endParaRPr lang="en-IN" sz="1800" b="0" i="0" u="none" strike="noStrike" kern="1200">
              <a:ln>
                <a:noFill/>
              </a:ln>
              <a:latin typeface="Arial" pitchFamily="18"/>
              <a:ea typeface="Microsoft YaHei" pitchFamily="2"/>
              <a:cs typeface="Lucida Sans" pitchFamily="2"/>
            </a:endParaRPr>
          </a:p>
        </p:txBody>
      </p:sp>
      <p:sp>
        <p:nvSpPr>
          <p:cNvPr id="6" name="object 3"/>
          <p:cNvSpPr/>
          <p:nvPr/>
        </p:nvSpPr>
        <p:spPr>
          <a:xfrm rot="13200">
            <a:off x="9930032" y="5988567"/>
            <a:ext cx="6552000" cy="3096000"/>
          </a:xfrm>
          <a:custGeom>
            <a:avLst/>
            <a:gdLst>
              <a:gd name="f0" fmla="val 0"/>
              <a:gd name="f1" fmla="val 10038131"/>
              <a:gd name="f2" fmla="val 1447"/>
              <a:gd name="f3" fmla="val 38100"/>
              <a:gd name="f4" fmla="val 39547"/>
            </a:gdLst>
            <a:ahLst/>
            <a:cxnLst>
              <a:cxn ang="3cd4">
                <a:pos x="hc" y="t"/>
              </a:cxn>
              <a:cxn ang="0">
                <a:pos x="r" y="vc"/>
              </a:cxn>
              <a:cxn ang="cd4">
                <a:pos x="hc" y="b"/>
              </a:cxn>
              <a:cxn ang="cd2">
                <a:pos x="l" y="vc"/>
              </a:cxn>
            </a:cxnLst>
            <a:rect l="l" t="t" r="r" b="b"/>
            <a:pathLst>
              <a:path w="10038715" h="40004">
                <a:moveTo>
                  <a:pt x="f1" y="f2"/>
                </a:moveTo>
                <a:lnTo>
                  <a:pt x="f0" y="f0"/>
                </a:lnTo>
                <a:lnTo>
                  <a:pt x="f0" y="f3"/>
                </a:lnTo>
                <a:lnTo>
                  <a:pt x="f1" y="f4"/>
                </a:lnTo>
                <a:lnTo>
                  <a:pt x="f1" y="f2"/>
                </a:lnTo>
                <a:close/>
              </a:path>
            </a:pathLst>
          </a:custGeom>
          <a:solidFill>
            <a:srgbClr val="E0CEBD"/>
          </a:solidFill>
          <a:ln>
            <a:noFill/>
            <a:prstDash val="solid"/>
          </a:ln>
        </p:spPr>
        <p:txBody>
          <a:bodyPr vert="horz" wrap="square" lIns="0" tIns="0" rIns="0" bIns="0" anchor="t" anchorCtr="0" compatLnSpc="0">
            <a:noAutofit/>
          </a:bodyPr>
          <a:lstStyle/>
          <a:p>
            <a:pPr marL="0" marR="0" lvl="0" indent="0" rtl="0" hangingPunct="0">
              <a:lnSpc>
                <a:spcPct val="100000"/>
              </a:lnSpc>
              <a:spcBef>
                <a:spcPts val="0"/>
              </a:spcBef>
              <a:spcAft>
                <a:spcPts val="0"/>
              </a:spcAft>
              <a:buNone/>
              <a:tabLst/>
              <a:defRPr sz="4800">
                <a:latin typeface="Century" pitchFamily="18"/>
              </a:defRPr>
            </a:pPr>
            <a:endParaRPr lang="en-IN" sz="4800" b="0" i="0" u="none" strike="noStrike" kern="1200">
              <a:ln>
                <a:noFill/>
              </a:ln>
              <a:latin typeface="Century" pitchFamily="18"/>
              <a:ea typeface="Microsoft YaHei" pitchFamily="2"/>
              <a:cs typeface="Lucida Sans" pitchFamily="2"/>
            </a:endParaRPr>
          </a:p>
          <a:p>
            <a:pPr marL="0" marR="0" lvl="0" indent="0" rtl="0" hangingPunct="0">
              <a:lnSpc>
                <a:spcPct val="100000"/>
              </a:lnSpc>
              <a:spcBef>
                <a:spcPts val="0"/>
              </a:spcBef>
              <a:spcAft>
                <a:spcPts val="0"/>
              </a:spcAft>
              <a:buNone/>
              <a:tabLst/>
              <a:defRPr sz="4800">
                <a:latin typeface="Century" pitchFamily="18"/>
              </a:defRPr>
            </a:pPr>
            <a:r>
              <a:rPr lang="en-IN" sz="4800" b="0" i="0" u="none" strike="noStrike" kern="1200">
                <a:ln>
                  <a:noFill/>
                </a:ln>
                <a:latin typeface="Century" pitchFamily="18"/>
                <a:ea typeface="Microsoft YaHei" pitchFamily="2"/>
                <a:cs typeface="Lucida Sans" pitchFamily="2"/>
              </a:rPr>
              <a:t>Submitted by:</a:t>
            </a:r>
          </a:p>
          <a:p>
            <a:pPr marL="0" marR="0" lvl="0" indent="0" rtl="0" hangingPunct="0">
              <a:lnSpc>
                <a:spcPct val="100000"/>
              </a:lnSpc>
              <a:spcBef>
                <a:spcPts val="0"/>
              </a:spcBef>
              <a:spcAft>
                <a:spcPts val="0"/>
              </a:spcAft>
              <a:buNone/>
              <a:tabLst/>
              <a:defRPr sz="4800">
                <a:latin typeface="Century" pitchFamily="18"/>
              </a:defRPr>
            </a:pPr>
            <a:r>
              <a:rPr lang="en-IN" sz="4800" b="0" i="0" u="none" strike="noStrike" kern="1200">
                <a:ln>
                  <a:noFill/>
                </a:ln>
                <a:latin typeface="Century" pitchFamily="18"/>
                <a:ea typeface="Microsoft YaHei" pitchFamily="2"/>
                <a:cs typeface="Lucida Sans" pitchFamily="2"/>
              </a:rPr>
              <a:t>Jaspreet Sandhu</a:t>
            </a: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idx="4294967295"/>
          </p:nvPr>
        </p:nvSpPr>
        <p:spPr>
          <a:xfrm>
            <a:off x="452521" y="524490"/>
            <a:ext cx="8500979" cy="1859382"/>
          </a:xfrm>
        </p:spPr>
        <p:txBody>
          <a:bodyPr wrap="square" tIns="12600">
            <a:spAutoFit/>
          </a:bodyPr>
          <a:lstStyle/>
          <a:p>
            <a:pPr marL="12600" lvl="0">
              <a:spcBef>
                <a:spcPts val="99"/>
              </a:spcBef>
            </a:pPr>
            <a:r>
              <a:rPr lang="en-US" sz="6000" dirty="0" smtClean="0">
                <a:solidFill>
                  <a:srgbClr val="000000"/>
                </a:solidFill>
                <a:effectLst>
                  <a:outerShdw blurRad="38100" dist="38100" dir="2700000" algn="tl">
                    <a:srgbClr val="000000">
                      <a:alpha val="43137"/>
                    </a:srgbClr>
                  </a:outerShdw>
                </a:effectLst>
                <a:latin typeface="Century" panose="02040604050505020304" pitchFamily="18" charset="0"/>
                <a:cs typeface="Arial" pitchFamily="2"/>
              </a:rPr>
              <a:t>WAVELET GENERATION</a:t>
            </a:r>
            <a:endParaRPr lang="en-US" sz="6000" dirty="0">
              <a:solidFill>
                <a:srgbClr val="000000"/>
              </a:solidFill>
              <a:effectLst>
                <a:outerShdw blurRad="38100" dist="38100" dir="2700000" algn="tl">
                  <a:srgbClr val="000000">
                    <a:alpha val="43137"/>
                  </a:srgbClr>
                </a:outerShdw>
              </a:effectLst>
              <a:latin typeface="Century" panose="02040604050505020304" pitchFamily="18" charset="0"/>
              <a:cs typeface="Arial" pitchFamily="2"/>
            </a:endParaRPr>
          </a:p>
        </p:txBody>
      </p:sp>
      <p:pic>
        <p:nvPicPr>
          <p:cNvPr id="6" name="object 6"/>
          <p:cNvPicPr>
            <a:picLocks noChangeAspect="1"/>
          </p:cNvPicPr>
          <p:nvPr/>
        </p:nvPicPr>
        <p:blipFill>
          <a:blip r:embed="rId3">
            <a:lum bright="-50000"/>
            <a:alphaModFix/>
          </a:blip>
          <a:srcRect/>
          <a:stretch>
            <a:fillRect/>
          </a:stretch>
        </p:blipFill>
        <p:spPr>
          <a:xfrm>
            <a:off x="9144000" y="0"/>
            <a:ext cx="9143640" cy="10286640"/>
          </a:xfrm>
          <a:prstGeom prst="rect">
            <a:avLst/>
          </a:prstGeom>
          <a:noFill/>
          <a:ln>
            <a:noFill/>
          </a:ln>
        </p:spPr>
      </p:pic>
      <p:sp>
        <p:nvSpPr>
          <p:cNvPr id="7" name="TextBox 6"/>
          <p:cNvSpPr txBox="1"/>
          <p:nvPr/>
        </p:nvSpPr>
        <p:spPr>
          <a:xfrm>
            <a:off x="452521" y="2486414"/>
            <a:ext cx="7453229" cy="2677656"/>
          </a:xfrm>
          <a:prstGeom prst="rect">
            <a:avLst/>
          </a:prstGeom>
          <a:noFill/>
        </p:spPr>
        <p:txBody>
          <a:bodyPr wrap="square" rtlCol="0">
            <a:spAutoFit/>
          </a:bodyPr>
          <a:lstStyle/>
          <a:p>
            <a:r>
              <a:rPr lang="en-US" sz="2800" dirty="0" smtClean="0">
                <a:latin typeface="Century" panose="02040604050505020304" pitchFamily="18" charset="0"/>
              </a:rPr>
              <a:t>The wavelet transform is a transformation that can be used to analyze the spectral and temporal properties of non-stationary signals like audio. </a:t>
            </a:r>
          </a:p>
          <a:p>
            <a:r>
              <a:rPr lang="en-US" sz="2800" dirty="0" smtClean="0">
                <a:latin typeface="Century" panose="02040604050505020304" pitchFamily="18" charset="0"/>
              </a:rPr>
              <a:t>We use </a:t>
            </a:r>
            <a:r>
              <a:rPr lang="en-US" sz="2800" dirty="0" err="1" smtClean="0">
                <a:latin typeface="Century" panose="02040604050505020304" pitchFamily="18" charset="0"/>
              </a:rPr>
              <a:t>Librosa</a:t>
            </a:r>
            <a:r>
              <a:rPr lang="en-US" sz="2800" dirty="0" smtClean="0">
                <a:latin typeface="Century" panose="02040604050505020304" pitchFamily="18" charset="0"/>
              </a:rPr>
              <a:t> library to generate wavelets of each audio. </a:t>
            </a:r>
            <a:endParaRPr lang="en-US" sz="2800" dirty="0">
              <a:latin typeface="Century" panose="02040604050505020304" pitchFamily="18" charset="0"/>
            </a:endParaRPr>
          </a:p>
        </p:txBody>
      </p:sp>
      <p:sp>
        <p:nvSpPr>
          <p:cNvPr id="8" name="AutoShape 2" descr="blob:https://web.whatsapp.com/b81d0f82-4cf6-44f6-b91d-6649b6794bcd"/>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 name="Picture 2"/>
          <p:cNvPicPr>
            <a:picLocks noChangeAspect="1"/>
          </p:cNvPicPr>
          <p:nvPr/>
        </p:nvPicPr>
        <p:blipFill>
          <a:blip r:embed="rId4"/>
          <a:stretch>
            <a:fillRect/>
          </a:stretch>
        </p:blipFill>
        <p:spPr>
          <a:xfrm>
            <a:off x="609600" y="5486400"/>
            <a:ext cx="7962900" cy="3867150"/>
          </a:xfrm>
          <a:prstGeom prst="rect">
            <a:avLst/>
          </a:prstGeom>
        </p:spPr>
      </p:pic>
    </p:spTree>
    <p:extLst>
      <p:ext uri="{BB962C8B-B14F-4D97-AF65-F5344CB8AC3E}">
        <p14:creationId xmlns:p14="http://schemas.microsoft.com/office/powerpoint/2010/main" val="11773211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name="Feature Extraction">
    <p:spTree>
      <p:nvGrpSpPr>
        <p:cNvPr id="1" name=""/>
        <p:cNvGrpSpPr/>
        <p:nvPr/>
      </p:nvGrpSpPr>
      <p:grpSpPr>
        <a:xfrm>
          <a:off x="0" y="0"/>
          <a:ext cx="0" cy="0"/>
          <a:chOff x="0" y="0"/>
          <a:chExt cx="0" cy="0"/>
        </a:xfrm>
      </p:grpSpPr>
      <p:pic>
        <p:nvPicPr>
          <p:cNvPr id="2" name="object 2"/>
          <p:cNvPicPr>
            <a:picLocks noChangeAspect="1"/>
          </p:cNvPicPr>
          <p:nvPr/>
        </p:nvPicPr>
        <p:blipFill>
          <a:blip r:embed="rId3">
            <a:lum bright="-50000"/>
            <a:alphaModFix/>
          </a:blip>
          <a:srcRect/>
          <a:stretch>
            <a:fillRect/>
          </a:stretch>
        </p:blipFill>
        <p:spPr>
          <a:xfrm>
            <a:off x="11428200" y="0"/>
            <a:ext cx="6859440" cy="6152760"/>
          </a:xfrm>
          <a:prstGeom prst="rect">
            <a:avLst/>
          </a:prstGeom>
          <a:noFill/>
          <a:ln>
            <a:noFill/>
          </a:ln>
        </p:spPr>
      </p:pic>
      <p:grpSp>
        <p:nvGrpSpPr>
          <p:cNvPr id="3" name="object 3"/>
          <p:cNvGrpSpPr/>
          <p:nvPr/>
        </p:nvGrpSpPr>
        <p:grpSpPr>
          <a:xfrm>
            <a:off x="0" y="9414360"/>
            <a:ext cx="15651719" cy="872280"/>
            <a:chOff x="0" y="9414360"/>
            <a:chExt cx="15651719" cy="872280"/>
          </a:xfrm>
        </p:grpSpPr>
        <p:sp>
          <p:nvSpPr>
            <p:cNvPr id="4" name="object 4"/>
            <p:cNvSpPr/>
            <p:nvPr/>
          </p:nvSpPr>
          <p:spPr>
            <a:xfrm>
              <a:off x="0" y="9414360"/>
              <a:ext cx="15651719" cy="872280"/>
            </a:xfrm>
            <a:custGeom>
              <a:avLst/>
              <a:gdLst>
                <a:gd name="f0" fmla="val 0"/>
                <a:gd name="f1" fmla="val 872490"/>
                <a:gd name="f2" fmla="val 36830"/>
                <a:gd name="f3" fmla="val 15651988"/>
                <a:gd name="f4" fmla="val 673100"/>
                <a:gd name="f5" fmla="val 5336590"/>
                <a:gd name="f6" fmla="val 5312545"/>
                <a:gd name="f7" fmla="val 659130"/>
                <a:gd name="f8" fmla="val 5285992"/>
                <a:gd name="f9" fmla="val 621030"/>
                <a:gd name="f10" fmla="val 5258660"/>
                <a:gd name="f11" fmla="val 567690"/>
                <a:gd name="f12" fmla="val 5232271"/>
                <a:gd name="f13" fmla="val 508000"/>
                <a:gd name="f14" fmla="val 5219872"/>
                <a:gd name="f15" fmla="val 478790"/>
                <a:gd name="f16" fmla="val 3819563"/>
                <a:gd name="f17" fmla="val 3780149"/>
                <a:gd name="f18" fmla="val 476250"/>
                <a:gd name="f19" fmla="val 3738718"/>
                <a:gd name="f20" fmla="val 472440"/>
                <a:gd name="f21" fmla="val 3695469"/>
                <a:gd name="f22" fmla="val 466090"/>
                <a:gd name="f23" fmla="val 3650599"/>
                <a:gd name="f24" fmla="val 457200"/>
                <a:gd name="f25" fmla="val 3556786"/>
                <a:gd name="f26" fmla="val 434340"/>
                <a:gd name="f27" fmla="val 3508238"/>
                <a:gd name="f28" fmla="val 420370"/>
                <a:gd name="f29" fmla="val 3458860"/>
                <a:gd name="f30" fmla="val 405130"/>
                <a:gd name="f31" fmla="val 3307720"/>
                <a:gd name="f32" fmla="val 355600"/>
                <a:gd name="f33" fmla="val 3285981"/>
                <a:gd name="f34" fmla="val 347980"/>
                <a:gd name="f35" fmla="val 1365097"/>
                <a:gd name="f36" fmla="val 1317133"/>
                <a:gd name="f37" fmla="val 336550"/>
                <a:gd name="f38" fmla="val 1268620"/>
                <a:gd name="f39" fmla="val 311150"/>
                <a:gd name="f40" fmla="val 1245287"/>
                <a:gd name="f41" fmla="val 297180"/>
                <a:gd name="f42" fmla="val 1221820"/>
                <a:gd name="f43" fmla="val 284480"/>
                <a:gd name="f44" fmla="val 1208410"/>
                <a:gd name="f45" fmla="val 279400"/>
                <a:gd name="f46" fmla="val 1134700"/>
                <a:gd name="f47" fmla="val 1109388"/>
                <a:gd name="f48" fmla="val 276860"/>
                <a:gd name="f49" fmla="val 1080161"/>
                <a:gd name="f50" fmla="val 267970"/>
                <a:gd name="f51" fmla="val 975008"/>
                <a:gd name="f52" fmla="val 231140"/>
                <a:gd name="f53" fmla="val 937153"/>
                <a:gd name="f54" fmla="val 219710"/>
                <a:gd name="f55" fmla="val 909824"/>
                <a:gd name="f56" fmla="val 213360"/>
                <a:gd name="f57" fmla="val 817185"/>
                <a:gd name="f58" fmla="val 781996"/>
                <a:gd name="f59" fmla="val 191770"/>
                <a:gd name="f60" fmla="val 743213"/>
                <a:gd name="f61" fmla="val 171450"/>
                <a:gd name="f62" fmla="val 701217"/>
                <a:gd name="f63" fmla="val 152400"/>
                <a:gd name="f64" fmla="val 656387"/>
                <a:gd name="f65" fmla="val 134620"/>
                <a:gd name="f66" fmla="val 609103"/>
                <a:gd name="f67" fmla="val 119380"/>
                <a:gd name="f68" fmla="val 335508"/>
                <a:gd name="f69" fmla="val 88900"/>
                <a:gd name="f70" fmla="val 285105"/>
                <a:gd name="f71" fmla="val 73660"/>
                <a:gd name="f72" fmla="val 234311"/>
                <a:gd name="f73" fmla="val 63500"/>
                <a:gd name="f74" fmla="val 183268"/>
                <a:gd name="f75" fmla="val 57150"/>
                <a:gd name="f76" fmla="val 30069"/>
                <a:gd name="f77" fmla="val 41910"/>
                <a:gd name="f78" fmla="val 5539625"/>
                <a:gd name="f79" fmla="val 586740"/>
                <a:gd name="f80" fmla="val 5517628"/>
                <a:gd name="f81" fmla="val 5496512"/>
                <a:gd name="f82" fmla="val 589280"/>
                <a:gd name="f83" fmla="val 5477153"/>
                <a:gd name="f84" fmla="val 593090"/>
                <a:gd name="f85" fmla="val 5460428"/>
                <a:gd name="f86" fmla="val 598170"/>
                <a:gd name="f87" fmla="val 5427297"/>
                <a:gd name="f88" fmla="val 614680"/>
                <a:gd name="f89" fmla="val 5400576"/>
                <a:gd name="f90" fmla="val 635000"/>
                <a:gd name="f91" fmla="val 5374260"/>
                <a:gd name="f92" fmla="val 654050"/>
                <a:gd name="f93" fmla="val 5342344"/>
                <a:gd name="f94" fmla="val 671830"/>
                <a:gd name="f95" fmla="val 5340908"/>
                <a:gd name="f96" fmla="val 615950"/>
                <a:gd name="f97" fmla="val 5645467"/>
                <a:gd name="f98" fmla="val 5631764"/>
                <a:gd name="f99" fmla="val 603250"/>
                <a:gd name="f100" fmla="val 5607124"/>
                <a:gd name="f101" fmla="val 594360"/>
                <a:gd name="f102" fmla="val 5575196"/>
                <a:gd name="f103" fmla="val 588010"/>
                <a:gd name="f104" fmla="val 5180342"/>
                <a:gd name="f105" fmla="val 303530"/>
                <a:gd name="f106" fmla="val 5476782"/>
                <a:gd name="f107" fmla="val 469900"/>
                <a:gd name="f108" fmla="val 5624045"/>
                <a:gd name="f109" fmla="val 558800"/>
                <a:gd name="f110" fmla="val 5665739"/>
                <a:gd name="f111" fmla="val 596900"/>
                <a:gd name="f112" fmla="val 13311251"/>
                <a:gd name="f113" fmla="val 13282642"/>
                <a:gd name="f114" fmla="val 570230"/>
                <a:gd name="f115" fmla="val 13275460"/>
                <a:gd name="f116" fmla="val 544830"/>
                <a:gd name="f117" fmla="val 13279088"/>
                <a:gd name="f118" fmla="val 518160"/>
                <a:gd name="f119" fmla="val 13282906"/>
                <a:gd name="f120" fmla="val 491490"/>
                <a:gd name="f121" fmla="val 13282576"/>
                <a:gd name="f122" fmla="val 490220"/>
                <a:gd name="f123" fmla="val 12568923"/>
                <a:gd name="f124" fmla="val 12558224"/>
                <a:gd name="f125" fmla="val 488950"/>
                <a:gd name="f126" fmla="val 12547592"/>
                <a:gd name="f127" fmla="val 12365479"/>
                <a:gd name="f128" fmla="val 468630"/>
                <a:gd name="f129" fmla="val 12200660"/>
                <a:gd name="f130" fmla="val 449580"/>
                <a:gd name="f131" fmla="val 12140723"/>
                <a:gd name="f132" fmla="val 441960"/>
                <a:gd name="f133" fmla="val 12017296"/>
                <a:gd name="f134" fmla="val 429260"/>
                <a:gd name="f135" fmla="val 11955121"/>
                <a:gd name="f136" fmla="val 421640"/>
                <a:gd name="f137" fmla="val 11833134"/>
                <a:gd name="f138" fmla="val 408940"/>
                <a:gd name="f139" fmla="val 11774637"/>
                <a:gd name="f140" fmla="val 403860"/>
                <a:gd name="f141" fmla="val 11718680"/>
                <a:gd name="f142" fmla="val 397510"/>
                <a:gd name="f143" fmla="val 11665920"/>
                <a:gd name="f144" fmla="val 393700"/>
                <a:gd name="f145" fmla="val 11617016"/>
                <a:gd name="f146" fmla="val 388620"/>
                <a:gd name="f147" fmla="val 11553011"/>
                <a:gd name="f148" fmla="val 384810"/>
                <a:gd name="f149" fmla="val 11437810"/>
                <a:gd name="f150" fmla="val 11394258"/>
                <a:gd name="f151" fmla="val 369570"/>
                <a:gd name="f152" fmla="val 11349300"/>
                <a:gd name="f153" fmla="val 356870"/>
                <a:gd name="f154" fmla="val 11303067"/>
                <a:gd name="f155" fmla="val 345440"/>
                <a:gd name="f156" fmla="val 11255688"/>
                <a:gd name="f157" fmla="val 335280"/>
                <a:gd name="f158" fmla="val 11231491"/>
                <a:gd name="f159" fmla="val 331470"/>
                <a:gd name="f160" fmla="val 10465105"/>
                <a:gd name="f161" fmla="val 10398009"/>
                <a:gd name="f162" fmla="val 320040"/>
                <a:gd name="f163" fmla="val 5415894"/>
                <a:gd name="f164" fmla="val 5371546"/>
                <a:gd name="f165" fmla="val 318770"/>
                <a:gd name="f166" fmla="val 5278826"/>
                <a:gd name="f167" fmla="val 313690"/>
                <a:gd name="f168" fmla="val 13553821"/>
                <a:gd name="f169" fmla="val 480060"/>
                <a:gd name="f170" fmla="val 13551662"/>
                <a:gd name="f171" fmla="val 13530423"/>
                <a:gd name="f172" fmla="val 485140"/>
                <a:gd name="f173" fmla="val 13501862"/>
                <a:gd name="f174" fmla="val 497840"/>
                <a:gd name="f175" fmla="val 13468705"/>
                <a:gd name="f176" fmla="val 516890"/>
                <a:gd name="f177" fmla="val 13433679"/>
                <a:gd name="f178" fmla="val 538480"/>
                <a:gd name="f179" fmla="val 13363543"/>
                <a:gd name="f180" fmla="val 575310"/>
                <a:gd name="f181" fmla="val 13334738"/>
                <a:gd name="f182" fmla="val 13313410"/>
                <a:gd name="f183" fmla="val 496570"/>
                <a:gd name="f184" fmla="val 13938377"/>
                <a:gd name="f185" fmla="val 13908642"/>
                <a:gd name="f186" fmla="val 350520"/>
                <a:gd name="f187" fmla="val 13867605"/>
                <a:gd name="f188" fmla="val 360680"/>
                <a:gd name="f189" fmla="val 13818942"/>
                <a:gd name="f190" fmla="val 365760"/>
                <a:gd name="f191" fmla="val 13766326"/>
                <a:gd name="f192" fmla="val 368300"/>
                <a:gd name="f193" fmla="val 13713433"/>
                <a:gd name="f194" fmla="val 372110"/>
                <a:gd name="f195" fmla="val 13663937"/>
                <a:gd name="f196" fmla="val 381000"/>
                <a:gd name="f197" fmla="val 13621512"/>
                <a:gd name="f198" fmla="val 396240"/>
                <a:gd name="f199" fmla="val 13599737"/>
                <a:gd name="f200" fmla="val 427990"/>
                <a:gd name="f201" fmla="val 13579332"/>
                <a:gd name="f202" fmla="val 461010"/>
                <a:gd name="f203" fmla="val 13563094"/>
                <a:gd name="f204" fmla="val 486410"/>
                <a:gd name="f205" fmla="val 351790"/>
                <a:gd name="f206" fmla="val 14151483"/>
                <a:gd name="f207" fmla="val 14098933"/>
                <a:gd name="f208" fmla="val 14045978"/>
                <a:gd name="f209" fmla="val 13992499"/>
                <a:gd name="f210" fmla="val 340360"/>
                <a:gd name="f211" fmla="val 13111428"/>
                <a:gd name="f212" fmla="val 13095224"/>
                <a:gd name="f213" fmla="val 13041773"/>
                <a:gd name="f214" fmla="val 12989334"/>
                <a:gd name="f215" fmla="val 353060"/>
                <a:gd name="f216" fmla="val 12937700"/>
                <a:gd name="f217" fmla="val 12886663"/>
                <a:gd name="f218" fmla="val 389890"/>
                <a:gd name="f219" fmla="val 12793646"/>
                <a:gd name="f220" fmla="val 431800"/>
                <a:gd name="f221" fmla="val 12750627"/>
                <a:gd name="f222" fmla="val 12706804"/>
                <a:gd name="f223" fmla="val 12662017"/>
                <a:gd name="f224" fmla="val 12616110"/>
                <a:gd name="f225" fmla="val 13276296"/>
                <a:gd name="f226" fmla="val 13248640"/>
                <a:gd name="f227" fmla="val 443230"/>
                <a:gd name="f228" fmla="val 13230515"/>
                <a:gd name="f229" fmla="val 424180"/>
                <a:gd name="f230" fmla="val 13207079"/>
                <a:gd name="f231" fmla="val 391160"/>
                <a:gd name="f232" fmla="val 13182453"/>
                <a:gd name="f233" fmla="val 359410"/>
                <a:gd name="f234" fmla="val 13144123"/>
                <a:gd name="f235" fmla="val 13127704"/>
                <a:gd name="f236" fmla="val 337820"/>
                <a:gd name="f237" fmla="val 4413554"/>
                <a:gd name="f238" fmla="val 4388893"/>
                <a:gd name="f239" fmla="val 4377712"/>
                <a:gd name="f240" fmla="val 341630"/>
                <a:gd name="f241" fmla="val 4367479"/>
                <a:gd name="f242" fmla="val 344170"/>
                <a:gd name="f243" fmla="val 4175848"/>
                <a:gd name="f244" fmla="val 4130941"/>
                <a:gd name="f245" fmla="val 377190"/>
                <a:gd name="f246" fmla="val 4089552"/>
                <a:gd name="f247" fmla="val 387350"/>
                <a:gd name="f248" fmla="val 4049573"/>
                <a:gd name="f249" fmla="val 402590"/>
                <a:gd name="f250" fmla="val 4013777"/>
                <a:gd name="f251" fmla="val 3978792"/>
                <a:gd name="f252" fmla="val 439420"/>
                <a:gd name="f253" fmla="val 3941241"/>
                <a:gd name="f254" fmla="val 3914130"/>
                <a:gd name="f255" fmla="val 3884722"/>
                <a:gd name="f256" fmla="val 3853154"/>
                <a:gd name="f257" fmla="val 477520"/>
                <a:gd name="f258" fmla="val 5208552"/>
                <a:gd name="f259" fmla="val 452120"/>
                <a:gd name="f260" fmla="val 5195669"/>
                <a:gd name="f261" fmla="val 4744745"/>
                <a:gd name="f262" fmla="val 4670589"/>
                <a:gd name="f263" fmla="val 4621575"/>
                <a:gd name="f264" fmla="val 4568467"/>
                <a:gd name="f265" fmla="val 4514163"/>
                <a:gd name="f266" fmla="val 4461560"/>
                <a:gd name="f267" fmla="val 4903863"/>
                <a:gd name="f268" fmla="val 4859161"/>
                <a:gd name="f269" fmla="val 4815670"/>
                <a:gd name="f270" fmla="val 4776496"/>
                <a:gd name="f271" fmla="val 5193522"/>
                <a:gd name="f272" fmla="val 416560"/>
                <a:gd name="f273" fmla="val 5018354"/>
                <a:gd name="f274" fmla="val 4997830"/>
                <a:gd name="f275" fmla="val 4970829"/>
                <a:gd name="f276" fmla="val 4938967"/>
                <a:gd name="f277" fmla="val 5176024"/>
                <a:gd name="f278" fmla="val 379730"/>
                <a:gd name="f279" fmla="val 5146527"/>
                <a:gd name="f280" fmla="val 5109067"/>
                <a:gd name="f281" fmla="val 407670"/>
                <a:gd name="f282" fmla="val 5065668"/>
                <a:gd name="f283" fmla="val 414020"/>
                <a:gd name="f284" fmla="val 5189228"/>
                <a:gd name="f285" fmla="val 406400"/>
                <a:gd name="f286" fmla="val 11500003"/>
                <a:gd name="f287" fmla="val 11459074"/>
                <a:gd name="f288" fmla="val 11448431"/>
                <a:gd name="f289" fmla="val 382270"/>
                <a:gd name="f290" fmla="val 11441298"/>
                <a:gd name="f291" fmla="val 11533400"/>
                <a:gd name="f292" fmla="val 383540"/>
                <a:gd name="f293" fmla="val 15200862"/>
                <a:gd name="f294" fmla="val 252730"/>
                <a:gd name="f295" fmla="val 15182469"/>
                <a:gd name="f296" fmla="val 15129760"/>
                <a:gd name="f297" fmla="val 254000"/>
                <a:gd name="f298" fmla="val 15078000"/>
                <a:gd name="f299" fmla="val 256540"/>
                <a:gd name="f300" fmla="val 15026969"/>
                <a:gd name="f301" fmla="val 260350"/>
                <a:gd name="f302" fmla="val 14976450"/>
                <a:gd name="f303" fmla="val 266700"/>
                <a:gd name="f304" fmla="val 14926222"/>
                <a:gd name="f305" fmla="val 271780"/>
                <a:gd name="f306" fmla="val 14825773"/>
                <a:gd name="f307" fmla="val 14617680"/>
                <a:gd name="f308" fmla="val 304800"/>
                <a:gd name="f309" fmla="val 14565249"/>
                <a:gd name="f310" fmla="val 14513158"/>
                <a:gd name="f311" fmla="val 14461328"/>
                <a:gd name="f312" fmla="val 325120"/>
                <a:gd name="f313" fmla="val 14409682"/>
                <a:gd name="f314" fmla="val 332740"/>
                <a:gd name="f315" fmla="val 14358142"/>
                <a:gd name="f316" fmla="val 339090"/>
                <a:gd name="f317" fmla="val 14306630"/>
                <a:gd name="f318" fmla="val 14203378"/>
                <a:gd name="f319" fmla="val 292100"/>
                <a:gd name="f320" fmla="val 15628239"/>
                <a:gd name="f321" fmla="val 15578490"/>
                <a:gd name="f322" fmla="val 290830"/>
                <a:gd name="f323" fmla="val 15526632"/>
                <a:gd name="f324" fmla="val 287020"/>
                <a:gd name="f325" fmla="val 15473264"/>
                <a:gd name="f326" fmla="val 280670"/>
                <a:gd name="f327" fmla="val 15418983"/>
                <a:gd name="f328" fmla="val 273050"/>
                <a:gd name="f329" fmla="val 15310072"/>
                <a:gd name="f330" fmla="val 15256637"/>
                <a:gd name="f331" fmla="val 255270"/>
                <a:gd name="f332" fmla="val 15237887"/>
                <a:gd name="f333" fmla="val 15219315"/>
                <a:gd name="f334" fmla="val 1776209"/>
                <a:gd name="f335" fmla="val 1705733"/>
                <a:gd name="f336" fmla="val 295910"/>
                <a:gd name="f337" fmla="val 1657190"/>
                <a:gd name="f338" fmla="val 1601525"/>
                <a:gd name="f339" fmla="val 322580"/>
                <a:gd name="f340" fmla="val 1540052"/>
                <a:gd name="f341" fmla="val 328930"/>
                <a:gd name="f342" fmla="val 1459147"/>
                <a:gd name="f343" fmla="val 334010"/>
                <a:gd name="f344" fmla="val 1421091"/>
                <a:gd name="f345" fmla="val 1387424"/>
                <a:gd name="f346" fmla="val 1379499"/>
                <a:gd name="f347" fmla="val 3256996"/>
                <a:gd name="f348" fmla="val 3175532"/>
                <a:gd name="f349" fmla="val 2437419"/>
                <a:gd name="f350" fmla="val 2385801"/>
                <a:gd name="f351" fmla="val 309880"/>
                <a:gd name="f352" fmla="val 2332822"/>
                <a:gd name="f353" fmla="val 307340"/>
                <a:gd name="f354" fmla="val 2223236"/>
                <a:gd name="f355" fmla="val 2166856"/>
                <a:gd name="f356" fmla="val 302260"/>
                <a:gd name="f357" fmla="val 2109571"/>
                <a:gd name="f358" fmla="val 2062010"/>
                <a:gd name="f359" fmla="val 294640"/>
                <a:gd name="f360" fmla="val 2014387"/>
                <a:gd name="f361" fmla="val 288290"/>
                <a:gd name="f362" fmla="val 1871393"/>
                <a:gd name="f363" fmla="val 1823770"/>
                <a:gd name="f364" fmla="val 10954626"/>
                <a:gd name="f365" fmla="val 308610"/>
                <a:gd name="f366" fmla="val 10853145"/>
                <a:gd name="f367" fmla="val 10753845"/>
                <a:gd name="f368" fmla="val 10655473"/>
                <a:gd name="f369" fmla="val 316230"/>
                <a:gd name="f370" fmla="val 11158013"/>
                <a:gd name="f371" fmla="val 321310"/>
                <a:gd name="f372" fmla="val 11107977"/>
                <a:gd name="f373" fmla="val 11057313"/>
                <a:gd name="f374" fmla="val 312420"/>
                <a:gd name="f375" fmla="val 11006153"/>
                <a:gd name="f376" fmla="val 6287693"/>
                <a:gd name="f377" fmla="val 124460"/>
                <a:gd name="f378" fmla="val 6278334"/>
                <a:gd name="f379" fmla="val 6252437"/>
                <a:gd name="f380" fmla="val 129540"/>
                <a:gd name="f381" fmla="val 6216486"/>
                <a:gd name="f382" fmla="val 144780"/>
                <a:gd name="f383" fmla="val 6110820"/>
                <a:gd name="f384" fmla="val 193040"/>
                <a:gd name="f385" fmla="val 6039307"/>
                <a:gd name="f386" fmla="val 222250"/>
                <a:gd name="f387" fmla="val 6005363"/>
                <a:gd name="f388" fmla="val 234950"/>
                <a:gd name="f389" fmla="val 5969016"/>
                <a:gd name="f390" fmla="val 246380"/>
                <a:gd name="f391" fmla="val 5930198"/>
                <a:gd name="f392" fmla="val 259080"/>
                <a:gd name="f393" fmla="val 5888846"/>
                <a:gd name="f394" fmla="val 269240"/>
                <a:gd name="f395" fmla="val 5844895"/>
                <a:gd name="f396" fmla="val 5798278"/>
                <a:gd name="f397" fmla="val 289560"/>
                <a:gd name="f398" fmla="val 5748932"/>
                <a:gd name="f399" fmla="val 298450"/>
                <a:gd name="f400" fmla="val 5696792"/>
                <a:gd name="f401" fmla="val 306070"/>
                <a:gd name="f402" fmla="val 5641791"/>
                <a:gd name="f403" fmla="val 5522951"/>
                <a:gd name="f404" fmla="val 10383099"/>
                <a:gd name="f405" fmla="val 317500"/>
                <a:gd name="f406" fmla="val 7304329"/>
                <a:gd name="f407" fmla="val 7262399"/>
                <a:gd name="f408" fmla="val 7217280"/>
                <a:gd name="f409" fmla="val 293370"/>
                <a:gd name="f410" fmla="val 7170101"/>
                <a:gd name="f411" fmla="val 7121993"/>
                <a:gd name="f412" fmla="val 238760"/>
                <a:gd name="f413" fmla="val 7027514"/>
                <a:gd name="f414" fmla="val 176530"/>
                <a:gd name="f415" fmla="val 6989705"/>
                <a:gd name="f416" fmla="val 153670"/>
                <a:gd name="f417" fmla="val 6922008"/>
                <a:gd name="f418" fmla="val 6911873"/>
                <a:gd name="f419" fmla="val 6298501"/>
                <a:gd name="f420" fmla="val 6294894"/>
                <a:gd name="f421" fmla="val 127000"/>
                <a:gd name="f422" fmla="val 7704645"/>
                <a:gd name="f423" fmla="val 156210"/>
                <a:gd name="f424" fmla="val 7699603"/>
                <a:gd name="f425" fmla="val 7664536"/>
                <a:gd name="f426" fmla="val 165100"/>
                <a:gd name="f427" fmla="val 7628108"/>
                <a:gd name="f428" fmla="val 186690"/>
                <a:gd name="f429" fmla="val 7553416"/>
                <a:gd name="f430" fmla="val 243840"/>
                <a:gd name="f431" fmla="val 7516271"/>
                <a:gd name="f432" fmla="val 7480008"/>
                <a:gd name="f433" fmla="val 275590"/>
                <a:gd name="f434" fmla="val 7438205"/>
                <a:gd name="f435" fmla="val 7401531"/>
                <a:gd name="f436" fmla="val 7367015"/>
                <a:gd name="f437" fmla="val 7331684"/>
                <a:gd name="f438" fmla="val 7318278"/>
                <a:gd name="f439" fmla="val 7311337"/>
                <a:gd name="f440" fmla="val 10166903"/>
                <a:gd name="f441" fmla="val 9123756"/>
                <a:gd name="f442" fmla="val 9102880"/>
                <a:gd name="f443" fmla="val 270510"/>
                <a:gd name="f444" fmla="val 9036726"/>
                <a:gd name="f445" fmla="val 8993547"/>
                <a:gd name="f446" fmla="val 8945033"/>
                <a:gd name="f447" fmla="val 240030"/>
                <a:gd name="f448" fmla="val 8892235"/>
                <a:gd name="f449" fmla="val 8836202"/>
                <a:gd name="f450" fmla="val 232410"/>
                <a:gd name="f451" fmla="val 8777984"/>
                <a:gd name="f452" fmla="val 228600"/>
                <a:gd name="f453" fmla="val 8659195"/>
                <a:gd name="f454" fmla="val 226060"/>
                <a:gd name="f455" fmla="val 8318081"/>
                <a:gd name="f456" fmla="val 8280627"/>
                <a:gd name="f457" fmla="val 204470"/>
                <a:gd name="f458" fmla="val 8237967"/>
                <a:gd name="f459" fmla="val 185420"/>
                <a:gd name="f460" fmla="val 8190971"/>
                <a:gd name="f461" fmla="val 170180"/>
                <a:gd name="f462" fmla="val 8177208"/>
                <a:gd name="f463" fmla="val 166370"/>
                <a:gd name="f464" fmla="val 7769794"/>
                <a:gd name="f465" fmla="val 7731881"/>
                <a:gd name="f466" fmla="val 161290"/>
                <a:gd name="f467" fmla="val 7714005"/>
                <a:gd name="f468" fmla="val 157480"/>
                <a:gd name="f469" fmla="val 7708963"/>
                <a:gd name="f470" fmla="val 2873489"/>
                <a:gd name="f471" fmla="val 229870"/>
                <a:gd name="f472" fmla="val 2837888"/>
                <a:gd name="f473" fmla="val 2798204"/>
                <a:gd name="f474" fmla="val 2754672"/>
                <a:gd name="f475" fmla="val 2707528"/>
                <a:gd name="f476" fmla="val 2657010"/>
                <a:gd name="f477" fmla="val 2603352"/>
                <a:gd name="f478" fmla="val 2546790"/>
                <a:gd name="f479" fmla="val 2487561"/>
                <a:gd name="f480" fmla="val 3057656"/>
                <a:gd name="f481" fmla="val 274320"/>
                <a:gd name="f482" fmla="val 3009698"/>
                <a:gd name="f483" fmla="val 2962885"/>
                <a:gd name="f484" fmla="val 248920"/>
                <a:gd name="f485" fmla="val 2917416"/>
                <a:gd name="f486" fmla="val 9749421"/>
                <a:gd name="f487" fmla="val 209550"/>
                <a:gd name="f488" fmla="val 9564122"/>
                <a:gd name="f489" fmla="val 224790"/>
                <a:gd name="f490" fmla="val 9462796"/>
                <a:gd name="f491" fmla="val 9408517"/>
                <a:gd name="f492" fmla="val 241300"/>
                <a:gd name="f493" fmla="val 9260403"/>
                <a:gd name="f494" fmla="val 261620"/>
                <a:gd name="f495" fmla="val 9215142"/>
                <a:gd name="f496" fmla="val 9169673"/>
                <a:gd name="f497" fmla="val 1175023"/>
                <a:gd name="f498" fmla="val 1167819"/>
                <a:gd name="f499" fmla="val 1160621"/>
                <a:gd name="f500" fmla="val 1153422"/>
                <a:gd name="f501" fmla="val 1147658"/>
                <a:gd name="f502" fmla="val 278130"/>
                <a:gd name="f503" fmla="val 1141178"/>
                <a:gd name="f504" fmla="val 1198353"/>
                <a:gd name="f505" fmla="val 8600724"/>
                <a:gd name="f506" fmla="val 8348322"/>
                <a:gd name="f507" fmla="val 8490877"/>
                <a:gd name="f508" fmla="val 223520"/>
                <a:gd name="f509" fmla="val 8436340"/>
                <a:gd name="f510" fmla="val 8544268"/>
                <a:gd name="f511" fmla="val 861104"/>
                <a:gd name="f512" fmla="val 208280"/>
                <a:gd name="f513" fmla="val 849887"/>
                <a:gd name="f514" fmla="val 827994"/>
                <a:gd name="f515" fmla="val 210820"/>
                <a:gd name="f516" fmla="val 898892"/>
                <a:gd name="f517" fmla="val 7921358"/>
                <a:gd name="f518" fmla="val 7894130"/>
                <a:gd name="f519" fmla="val 7885366"/>
                <a:gd name="f520" fmla="val 130810"/>
                <a:gd name="f521" fmla="val 7880312"/>
                <a:gd name="f522" fmla="val 146050"/>
                <a:gd name="f523" fmla="val 7859533"/>
                <a:gd name="f524" fmla="val 7827550"/>
                <a:gd name="f525" fmla="val 163830"/>
                <a:gd name="f526" fmla="val 7788884"/>
                <a:gd name="f527" fmla="val 8140508"/>
                <a:gd name="f528" fmla="val 8087446"/>
                <a:gd name="f529" fmla="val 8032654"/>
                <a:gd name="f530" fmla="val 135890"/>
                <a:gd name="f531" fmla="val 7977002"/>
                <a:gd name="f532" fmla="val 132080"/>
                <a:gd name="f533" fmla="val 6942887"/>
                <a:gd name="f534" fmla="val 6983403"/>
                <a:gd name="f535" fmla="val 149860"/>
                <a:gd name="f536" fmla="val 6810414"/>
                <a:gd name="f537" fmla="val 6756482"/>
                <a:gd name="f538" fmla="val 25400"/>
                <a:gd name="f539" fmla="val 6661070"/>
                <a:gd name="f540" fmla="val 55880"/>
                <a:gd name="f541" fmla="val 6604259"/>
                <a:gd name="f542" fmla="val 71120"/>
                <a:gd name="f543" fmla="val 6544820"/>
                <a:gd name="f544" fmla="val 86360"/>
                <a:gd name="f545" fmla="val 6485332"/>
                <a:gd name="f546" fmla="val 100330"/>
                <a:gd name="f547" fmla="val 6428376"/>
                <a:gd name="f548" fmla="val 113030"/>
                <a:gd name="f549" fmla="val 6376532"/>
                <a:gd name="f550" fmla="val 123190"/>
                <a:gd name="f551" fmla="val 6332380"/>
                <a:gd name="f552" fmla="val 6886740"/>
                <a:gd name="f553" fmla="val 97790"/>
                <a:gd name="f554" fmla="val 6859371"/>
                <a:gd name="f555" fmla="val 78740"/>
                <a:gd name="f556" fmla="val 6832290"/>
                <a:gd name="f557" fmla="val 58420"/>
                <a:gd name="f558" fmla="val 6825296"/>
                <a:gd name="f559" fmla="val 46990"/>
                <a:gd name="f560" fmla="val 6830354"/>
                <a:gd name="f561" fmla="val 6839430"/>
                <a:gd name="f562" fmla="val 38100"/>
                <a:gd name="f563" fmla="val 6844488"/>
                <a:gd name="f564" fmla="val 33020"/>
                <a:gd name="f565" fmla="val 6837494"/>
                <a:gd name="f566" fmla="val 21590"/>
              </a:gdLst>
              <a:ahLst/>
              <a:cxnLst>
                <a:cxn ang="3cd4">
                  <a:pos x="hc" y="t"/>
                </a:cxn>
                <a:cxn ang="0">
                  <a:pos x="r" y="vc"/>
                </a:cxn>
                <a:cxn ang="cd4">
                  <a:pos x="hc" y="b"/>
                </a:cxn>
                <a:cxn ang="cd2">
                  <a:pos x="l" y="vc"/>
                </a:cxn>
              </a:cxnLst>
              <a:rect l="l" t="t" r="r" b="b"/>
              <a:pathLst>
                <a:path w="15652115" h="872490">
                  <a:moveTo>
                    <a:pt x="f0" y="f2"/>
                  </a:moveTo>
                  <a:lnTo>
                    <a:pt x="f0" y="f1"/>
                  </a:lnTo>
                  <a:lnTo>
                    <a:pt x="f3" y="f1"/>
                  </a:lnTo>
                  <a:lnTo>
                    <a:pt x="f3" y="f4"/>
                  </a:lnTo>
                  <a:lnTo>
                    <a:pt x="f5" y="f4"/>
                  </a:lnTo>
                  <a:lnTo>
                    <a:pt x="f6" y="f7"/>
                  </a:lnTo>
                  <a:lnTo>
                    <a:pt x="f8" y="f9"/>
                  </a:lnTo>
                  <a:lnTo>
                    <a:pt x="f10" y="f11"/>
                  </a:lnTo>
                  <a:lnTo>
                    <a:pt x="f12" y="f13"/>
                  </a:lnTo>
                  <a:lnTo>
                    <a:pt x="f14" y="f15"/>
                  </a:lnTo>
                  <a:lnTo>
                    <a:pt x="f16" y="f15"/>
                  </a:lnTo>
                  <a:lnTo>
                    <a:pt x="f17" y="f18"/>
                  </a:lnTo>
                  <a:lnTo>
                    <a:pt x="f19" y="f20"/>
                  </a:lnTo>
                  <a:lnTo>
                    <a:pt x="f21" y="f22"/>
                  </a:lnTo>
                  <a:lnTo>
                    <a:pt x="f23" y="f24"/>
                  </a:lnTo>
                  <a:lnTo>
                    <a:pt x="f25" y="f26"/>
                  </a:lnTo>
                  <a:lnTo>
                    <a:pt x="f27" y="f28"/>
                  </a:lnTo>
                  <a:lnTo>
                    <a:pt x="f29" y="f30"/>
                  </a:lnTo>
                  <a:lnTo>
                    <a:pt x="f31" y="f32"/>
                  </a:lnTo>
                  <a:lnTo>
                    <a:pt x="f33" y="f34"/>
                  </a:lnTo>
                  <a:lnTo>
                    <a:pt x="f35" y="f34"/>
                  </a:lnTo>
                  <a:lnTo>
                    <a:pt x="f36" y="f37"/>
                  </a:lnTo>
                  <a:lnTo>
                    <a:pt x="f38" y="f39"/>
                  </a:lnTo>
                  <a:lnTo>
                    <a:pt x="f40" y="f41"/>
                  </a:lnTo>
                  <a:lnTo>
                    <a:pt x="f42" y="f43"/>
                  </a:lnTo>
                  <a:lnTo>
                    <a:pt x="f44" y="f45"/>
                  </a:lnTo>
                  <a:lnTo>
                    <a:pt x="f46" y="f45"/>
                  </a:lnTo>
                  <a:lnTo>
                    <a:pt x="f47" y="f48"/>
                  </a:lnTo>
                  <a:lnTo>
                    <a:pt x="f49" y="f50"/>
                  </a:lnTo>
                  <a:lnTo>
                    <a:pt x="f51" y="f52"/>
                  </a:lnTo>
                  <a:lnTo>
                    <a:pt x="f53" y="f54"/>
                  </a:lnTo>
                  <a:lnTo>
                    <a:pt x="f55" y="f56"/>
                  </a:lnTo>
                  <a:lnTo>
                    <a:pt x="f57" y="f56"/>
                  </a:lnTo>
                  <a:lnTo>
                    <a:pt x="f58" y="f59"/>
                  </a:lnTo>
                  <a:lnTo>
                    <a:pt x="f60" y="f61"/>
                  </a:lnTo>
                  <a:lnTo>
                    <a:pt x="f62" y="f63"/>
                  </a:lnTo>
                  <a:lnTo>
                    <a:pt x="f64" y="f65"/>
                  </a:lnTo>
                  <a:lnTo>
                    <a:pt x="f66" y="f67"/>
                  </a:lnTo>
                  <a:lnTo>
                    <a:pt x="f68" y="f69"/>
                  </a:lnTo>
                  <a:lnTo>
                    <a:pt x="f70" y="f71"/>
                  </a:lnTo>
                  <a:lnTo>
                    <a:pt x="f72" y="f73"/>
                  </a:lnTo>
                  <a:lnTo>
                    <a:pt x="f74" y="f75"/>
                  </a:lnTo>
                  <a:lnTo>
                    <a:pt x="f76" y="f77"/>
                  </a:lnTo>
                  <a:lnTo>
                    <a:pt x="f0" y="f2"/>
                  </a:lnTo>
                  <a:close/>
                </a:path>
                <a:path w="15652115" h="872490">
                  <a:moveTo>
                    <a:pt x="f78" y="f79"/>
                  </a:moveTo>
                  <a:lnTo>
                    <a:pt x="f80" y="f79"/>
                  </a:lnTo>
                  <a:lnTo>
                    <a:pt x="f81" y="f82"/>
                  </a:lnTo>
                  <a:lnTo>
                    <a:pt x="f83" y="f84"/>
                  </a:lnTo>
                  <a:lnTo>
                    <a:pt x="f85" y="f86"/>
                  </a:lnTo>
                  <a:lnTo>
                    <a:pt x="f87" y="f88"/>
                  </a:lnTo>
                  <a:lnTo>
                    <a:pt x="f89" y="f90"/>
                  </a:lnTo>
                  <a:lnTo>
                    <a:pt x="f91" y="f92"/>
                  </a:lnTo>
                  <a:lnTo>
                    <a:pt x="f93" y="f94"/>
                  </a:lnTo>
                  <a:lnTo>
                    <a:pt x="f95" y="f4"/>
                  </a:lnTo>
                  <a:lnTo>
                    <a:pt x="f3" y="f4"/>
                  </a:lnTo>
                  <a:lnTo>
                    <a:pt x="f3" y="f96"/>
                  </a:lnTo>
                  <a:lnTo>
                    <a:pt x="f97" y="f96"/>
                  </a:lnTo>
                  <a:lnTo>
                    <a:pt x="f98" y="f99"/>
                  </a:lnTo>
                  <a:lnTo>
                    <a:pt x="f100" y="f101"/>
                  </a:lnTo>
                  <a:lnTo>
                    <a:pt x="f102" y="f103"/>
                  </a:lnTo>
                  <a:lnTo>
                    <a:pt x="f78" y="f79"/>
                  </a:lnTo>
                  <a:close/>
                </a:path>
                <a:path w="15652115" h="872490">
                  <a:moveTo>
                    <a:pt x="f104" y="f105"/>
                  </a:moveTo>
                  <a:lnTo>
                    <a:pt x="f106" y="f107"/>
                  </a:lnTo>
                  <a:lnTo>
                    <a:pt x="f108" y="f109"/>
                  </a:lnTo>
                  <a:lnTo>
                    <a:pt x="f110" y="f111"/>
                  </a:lnTo>
                  <a:lnTo>
                    <a:pt x="f97" y="f96"/>
                  </a:lnTo>
                  <a:lnTo>
                    <a:pt x="f3" y="f96"/>
                  </a:lnTo>
                  <a:lnTo>
                    <a:pt x="f3" y="f84"/>
                  </a:lnTo>
                  <a:lnTo>
                    <a:pt x="f112" y="f84"/>
                  </a:lnTo>
                  <a:lnTo>
                    <a:pt x="f113" y="f114"/>
                  </a:lnTo>
                  <a:lnTo>
                    <a:pt x="f115" y="f116"/>
                  </a:lnTo>
                  <a:lnTo>
                    <a:pt x="f117" y="f118"/>
                  </a:lnTo>
                  <a:lnTo>
                    <a:pt x="f119" y="f120"/>
                  </a:lnTo>
                  <a:lnTo>
                    <a:pt x="f121" y="f122"/>
                  </a:lnTo>
                  <a:lnTo>
                    <a:pt x="f123" y="f122"/>
                  </a:lnTo>
                  <a:lnTo>
                    <a:pt x="f124" y="f125"/>
                  </a:lnTo>
                  <a:lnTo>
                    <a:pt x="f126" y="f125"/>
                  </a:lnTo>
                  <a:lnTo>
                    <a:pt x="f127" y="f128"/>
                  </a:lnTo>
                  <a:lnTo>
                    <a:pt x="f129" y="f130"/>
                  </a:lnTo>
                  <a:lnTo>
                    <a:pt x="f131" y="f132"/>
                  </a:lnTo>
                  <a:lnTo>
                    <a:pt x="f133" y="f134"/>
                  </a:lnTo>
                  <a:lnTo>
                    <a:pt x="f135" y="f136"/>
                  </a:lnTo>
                  <a:lnTo>
                    <a:pt x="f137" y="f138"/>
                  </a:lnTo>
                  <a:lnTo>
                    <a:pt x="f139" y="f140"/>
                  </a:lnTo>
                  <a:lnTo>
                    <a:pt x="f141" y="f142"/>
                  </a:lnTo>
                  <a:lnTo>
                    <a:pt x="f143" y="f144"/>
                  </a:lnTo>
                  <a:lnTo>
                    <a:pt x="f145" y="f146"/>
                  </a:lnTo>
                  <a:lnTo>
                    <a:pt x="f147" y="f148"/>
                  </a:lnTo>
                  <a:lnTo>
                    <a:pt x="f149" y="f148"/>
                  </a:lnTo>
                  <a:lnTo>
                    <a:pt x="f150" y="f151"/>
                  </a:lnTo>
                  <a:lnTo>
                    <a:pt x="f152" y="f153"/>
                  </a:lnTo>
                  <a:lnTo>
                    <a:pt x="f154" y="f155"/>
                  </a:lnTo>
                  <a:lnTo>
                    <a:pt x="f156" y="f157"/>
                  </a:lnTo>
                  <a:lnTo>
                    <a:pt x="f158" y="f159"/>
                  </a:lnTo>
                  <a:lnTo>
                    <a:pt x="f160" y="f159"/>
                  </a:lnTo>
                  <a:lnTo>
                    <a:pt x="f161" y="f162"/>
                  </a:lnTo>
                  <a:lnTo>
                    <a:pt x="f163" y="f162"/>
                  </a:lnTo>
                  <a:lnTo>
                    <a:pt x="f164" y="f165"/>
                  </a:lnTo>
                  <a:lnTo>
                    <a:pt x="f166" y="f167"/>
                  </a:lnTo>
                  <a:lnTo>
                    <a:pt x="f104" y="f105"/>
                  </a:lnTo>
                  <a:close/>
                </a:path>
                <a:path w="15652115" h="872490">
                  <a:moveTo>
                    <a:pt x="f168" y="f169"/>
                  </a:moveTo>
                  <a:lnTo>
                    <a:pt x="f170" y="f169"/>
                  </a:lnTo>
                  <a:lnTo>
                    <a:pt x="f171" y="f172"/>
                  </a:lnTo>
                  <a:lnTo>
                    <a:pt x="f173" y="f174"/>
                  </a:lnTo>
                  <a:lnTo>
                    <a:pt x="f175" y="f176"/>
                  </a:lnTo>
                  <a:lnTo>
                    <a:pt x="f177" y="f178"/>
                  </a:lnTo>
                  <a:lnTo>
                    <a:pt x="f179" y="f180"/>
                  </a:lnTo>
                  <a:lnTo>
                    <a:pt x="f181" y="f103"/>
                  </a:lnTo>
                  <a:lnTo>
                    <a:pt x="f182" y="f84"/>
                  </a:lnTo>
                  <a:lnTo>
                    <a:pt x="f3" y="f84"/>
                  </a:lnTo>
                  <a:lnTo>
                    <a:pt x="f3" y="f183"/>
                  </a:lnTo>
                  <a:lnTo>
                    <a:pt x="f170" y="f183"/>
                  </a:lnTo>
                  <a:lnTo>
                    <a:pt x="f170" y="f120"/>
                  </a:lnTo>
                  <a:lnTo>
                    <a:pt x="f168" y="f169"/>
                  </a:lnTo>
                  <a:close/>
                </a:path>
                <a:path w="15652115" h="872490">
                  <a:moveTo>
                    <a:pt x="f184" y="f159"/>
                  </a:moveTo>
                  <a:lnTo>
                    <a:pt x="f185" y="f186"/>
                  </a:lnTo>
                  <a:lnTo>
                    <a:pt x="f187" y="f188"/>
                  </a:lnTo>
                  <a:lnTo>
                    <a:pt x="f189" y="f190"/>
                  </a:lnTo>
                  <a:lnTo>
                    <a:pt x="f191" y="f192"/>
                  </a:lnTo>
                  <a:lnTo>
                    <a:pt x="f193" y="f194"/>
                  </a:lnTo>
                  <a:lnTo>
                    <a:pt x="f195" y="f196"/>
                  </a:lnTo>
                  <a:lnTo>
                    <a:pt x="f197" y="f198"/>
                  </a:lnTo>
                  <a:lnTo>
                    <a:pt x="f199" y="f200"/>
                  </a:lnTo>
                  <a:lnTo>
                    <a:pt x="f201" y="f202"/>
                  </a:lnTo>
                  <a:lnTo>
                    <a:pt x="f203" y="f204"/>
                  </a:lnTo>
                  <a:lnTo>
                    <a:pt x="f168" y="f183"/>
                  </a:lnTo>
                  <a:lnTo>
                    <a:pt x="f3" y="f183"/>
                  </a:lnTo>
                  <a:lnTo>
                    <a:pt x="f3" y="f205"/>
                  </a:lnTo>
                  <a:lnTo>
                    <a:pt x="f206" y="f205"/>
                  </a:lnTo>
                  <a:lnTo>
                    <a:pt x="f207" y="f186"/>
                  </a:lnTo>
                  <a:lnTo>
                    <a:pt x="f208" y="f34"/>
                  </a:lnTo>
                  <a:lnTo>
                    <a:pt x="f209" y="f210"/>
                  </a:lnTo>
                  <a:lnTo>
                    <a:pt x="f184" y="f159"/>
                  </a:lnTo>
                  <a:close/>
                </a:path>
                <a:path w="15652115" h="872490">
                  <a:moveTo>
                    <a:pt x="f211" y="f37"/>
                  </a:moveTo>
                  <a:lnTo>
                    <a:pt x="f212" y="f37"/>
                  </a:lnTo>
                  <a:lnTo>
                    <a:pt x="f213" y="f210"/>
                  </a:lnTo>
                  <a:lnTo>
                    <a:pt x="f214" y="f215"/>
                  </a:lnTo>
                  <a:lnTo>
                    <a:pt x="f216" y="f151"/>
                  </a:lnTo>
                  <a:lnTo>
                    <a:pt x="f217" y="f218"/>
                  </a:lnTo>
                  <a:lnTo>
                    <a:pt x="f219" y="f220"/>
                  </a:lnTo>
                  <a:lnTo>
                    <a:pt x="f221" y="f130"/>
                  </a:lnTo>
                  <a:lnTo>
                    <a:pt x="f222" y="f22"/>
                  </a:lnTo>
                  <a:lnTo>
                    <a:pt x="f223" y="f15"/>
                  </a:lnTo>
                  <a:lnTo>
                    <a:pt x="f224" y="f204"/>
                  </a:lnTo>
                  <a:lnTo>
                    <a:pt x="f123" y="f122"/>
                  </a:lnTo>
                  <a:lnTo>
                    <a:pt x="f121" y="f122"/>
                  </a:lnTo>
                  <a:lnTo>
                    <a:pt x="f225" y="f22"/>
                  </a:lnTo>
                  <a:lnTo>
                    <a:pt x="f226" y="f227"/>
                  </a:lnTo>
                  <a:lnTo>
                    <a:pt x="f228" y="f229"/>
                  </a:lnTo>
                  <a:lnTo>
                    <a:pt x="f230" y="f231"/>
                  </a:lnTo>
                  <a:lnTo>
                    <a:pt x="f232" y="f233"/>
                  </a:lnTo>
                  <a:lnTo>
                    <a:pt x="f234" y="f210"/>
                  </a:lnTo>
                  <a:lnTo>
                    <a:pt x="f235" y="f236"/>
                  </a:lnTo>
                  <a:lnTo>
                    <a:pt x="f211" y="f37"/>
                  </a:lnTo>
                  <a:close/>
                </a:path>
                <a:path w="15652115" h="872490">
                  <a:moveTo>
                    <a:pt x="f237" y="f210"/>
                  </a:moveTo>
                  <a:lnTo>
                    <a:pt x="f238" y="f210"/>
                  </a:lnTo>
                  <a:lnTo>
                    <a:pt x="f239" y="f240"/>
                  </a:lnTo>
                  <a:lnTo>
                    <a:pt x="f241" y="f242"/>
                  </a:lnTo>
                  <a:lnTo>
                    <a:pt x="f243" y="f151"/>
                  </a:lnTo>
                  <a:lnTo>
                    <a:pt x="f244" y="f245"/>
                  </a:lnTo>
                  <a:lnTo>
                    <a:pt x="f246" y="f247"/>
                  </a:lnTo>
                  <a:lnTo>
                    <a:pt x="f248" y="f249"/>
                  </a:lnTo>
                  <a:lnTo>
                    <a:pt x="f250" y="f28"/>
                  </a:lnTo>
                  <a:lnTo>
                    <a:pt x="f251" y="f252"/>
                  </a:lnTo>
                  <a:lnTo>
                    <a:pt x="f253" y="f24"/>
                  </a:lnTo>
                  <a:lnTo>
                    <a:pt x="f254" y="f22"/>
                  </a:lnTo>
                  <a:lnTo>
                    <a:pt x="f255" y="f20"/>
                  </a:lnTo>
                  <a:lnTo>
                    <a:pt x="f256" y="f257"/>
                  </a:lnTo>
                  <a:lnTo>
                    <a:pt x="f16" y="f15"/>
                  </a:lnTo>
                  <a:lnTo>
                    <a:pt x="f14" y="f15"/>
                  </a:lnTo>
                  <a:lnTo>
                    <a:pt x="f258" y="f259"/>
                  </a:lnTo>
                  <a:lnTo>
                    <a:pt x="f260" y="f136"/>
                  </a:lnTo>
                  <a:lnTo>
                    <a:pt x="f261" y="f136"/>
                  </a:lnTo>
                  <a:lnTo>
                    <a:pt x="f262" y="f148"/>
                  </a:lnTo>
                  <a:lnTo>
                    <a:pt x="f263" y="f151"/>
                  </a:lnTo>
                  <a:lnTo>
                    <a:pt x="f264" y="f153"/>
                  </a:lnTo>
                  <a:lnTo>
                    <a:pt x="f265" y="f34"/>
                  </a:lnTo>
                  <a:lnTo>
                    <a:pt x="f266" y="f240"/>
                  </a:lnTo>
                  <a:lnTo>
                    <a:pt x="f237" y="f210"/>
                  </a:lnTo>
                  <a:close/>
                </a:path>
                <a:path w="15652115" h="872490">
                  <a:moveTo>
                    <a:pt x="f267" y="f146"/>
                  </a:moveTo>
                  <a:lnTo>
                    <a:pt x="f268" y="f231"/>
                  </a:lnTo>
                  <a:lnTo>
                    <a:pt x="f269" y="f142"/>
                  </a:lnTo>
                  <a:lnTo>
                    <a:pt x="f270" y="f138"/>
                  </a:lnTo>
                  <a:lnTo>
                    <a:pt x="f261" y="f136"/>
                  </a:lnTo>
                  <a:lnTo>
                    <a:pt x="f260" y="f136"/>
                  </a:lnTo>
                  <a:lnTo>
                    <a:pt x="f271" y="f272"/>
                  </a:lnTo>
                  <a:lnTo>
                    <a:pt x="f273" y="f272"/>
                  </a:lnTo>
                  <a:lnTo>
                    <a:pt x="f274" y="f140"/>
                  </a:lnTo>
                  <a:lnTo>
                    <a:pt x="f275" y="f198"/>
                  </a:lnTo>
                  <a:lnTo>
                    <a:pt x="f276" y="f231"/>
                  </a:lnTo>
                  <a:lnTo>
                    <a:pt x="f267" y="f146"/>
                  </a:lnTo>
                  <a:close/>
                </a:path>
                <a:path w="15652115" h="872490">
                  <a:moveTo>
                    <a:pt x="f277" y="f278"/>
                  </a:moveTo>
                  <a:lnTo>
                    <a:pt x="f279" y="f198"/>
                  </a:lnTo>
                  <a:lnTo>
                    <a:pt x="f280" y="f281"/>
                  </a:lnTo>
                  <a:lnTo>
                    <a:pt x="f282" y="f283"/>
                  </a:lnTo>
                  <a:lnTo>
                    <a:pt x="f273" y="f272"/>
                  </a:lnTo>
                  <a:lnTo>
                    <a:pt x="f271" y="f272"/>
                  </a:lnTo>
                  <a:lnTo>
                    <a:pt x="f284" y="f285"/>
                  </a:lnTo>
                  <a:lnTo>
                    <a:pt x="f277" y="f278"/>
                  </a:lnTo>
                  <a:close/>
                </a:path>
                <a:path w="15652115" h="872490">
                  <a:moveTo>
                    <a:pt x="f286" y="f196"/>
                  </a:moveTo>
                  <a:lnTo>
                    <a:pt x="f287" y="f196"/>
                  </a:lnTo>
                  <a:lnTo>
                    <a:pt x="f288" y="f289"/>
                  </a:lnTo>
                  <a:lnTo>
                    <a:pt x="f290" y="f289"/>
                  </a:lnTo>
                  <a:lnTo>
                    <a:pt x="f149" y="f148"/>
                  </a:lnTo>
                  <a:lnTo>
                    <a:pt x="f147" y="f148"/>
                  </a:lnTo>
                  <a:lnTo>
                    <a:pt x="f291" y="f292"/>
                  </a:lnTo>
                  <a:lnTo>
                    <a:pt x="f286" y="f196"/>
                  </a:lnTo>
                  <a:close/>
                </a:path>
                <a:path w="15652115" h="872490">
                  <a:moveTo>
                    <a:pt x="f293" y="f294"/>
                  </a:moveTo>
                  <a:lnTo>
                    <a:pt x="f295" y="f294"/>
                  </a:lnTo>
                  <a:lnTo>
                    <a:pt x="f296" y="f297"/>
                  </a:lnTo>
                  <a:lnTo>
                    <a:pt x="f298" y="f299"/>
                  </a:lnTo>
                  <a:lnTo>
                    <a:pt x="f300" y="f301"/>
                  </a:lnTo>
                  <a:lnTo>
                    <a:pt x="f302" y="f303"/>
                  </a:lnTo>
                  <a:lnTo>
                    <a:pt x="f304" y="f305"/>
                  </a:lnTo>
                  <a:lnTo>
                    <a:pt x="f306" y="f43"/>
                  </a:lnTo>
                  <a:lnTo>
                    <a:pt x="f307" y="f308"/>
                  </a:lnTo>
                  <a:lnTo>
                    <a:pt x="f309" y="f39"/>
                  </a:lnTo>
                  <a:lnTo>
                    <a:pt x="f310" y="f165"/>
                  </a:lnTo>
                  <a:lnTo>
                    <a:pt x="f311" y="f312"/>
                  </a:lnTo>
                  <a:lnTo>
                    <a:pt x="f313" y="f314"/>
                  </a:lnTo>
                  <a:lnTo>
                    <a:pt x="f315" y="f316"/>
                  </a:lnTo>
                  <a:lnTo>
                    <a:pt x="f317" y="f242"/>
                  </a:lnTo>
                  <a:lnTo>
                    <a:pt x="f318" y="f205"/>
                  </a:lnTo>
                  <a:lnTo>
                    <a:pt x="f3" y="f205"/>
                  </a:lnTo>
                  <a:lnTo>
                    <a:pt x="f3" y="f319"/>
                  </a:lnTo>
                  <a:lnTo>
                    <a:pt x="f320" y="f319"/>
                  </a:lnTo>
                  <a:lnTo>
                    <a:pt x="f321" y="f322"/>
                  </a:lnTo>
                  <a:lnTo>
                    <a:pt x="f323" y="f324"/>
                  </a:lnTo>
                  <a:lnTo>
                    <a:pt x="f325" y="f326"/>
                  </a:lnTo>
                  <a:lnTo>
                    <a:pt x="f327" y="f328"/>
                  </a:lnTo>
                  <a:lnTo>
                    <a:pt x="f329" y="f301"/>
                  </a:lnTo>
                  <a:lnTo>
                    <a:pt x="f330" y="f331"/>
                  </a:lnTo>
                  <a:lnTo>
                    <a:pt x="f332" y="f297"/>
                  </a:lnTo>
                  <a:lnTo>
                    <a:pt x="f333" y="f297"/>
                  </a:lnTo>
                  <a:lnTo>
                    <a:pt x="f293" y="f294"/>
                  </a:lnTo>
                  <a:close/>
                </a:path>
                <a:path w="15652115" h="872490">
                  <a:moveTo>
                    <a:pt x="f334" y="f294"/>
                  </a:moveTo>
                  <a:lnTo>
                    <a:pt x="f335" y="f336"/>
                  </a:lnTo>
                  <a:lnTo>
                    <a:pt x="f337" y="f39"/>
                  </a:lnTo>
                  <a:lnTo>
                    <a:pt x="f338" y="f339"/>
                  </a:lnTo>
                  <a:lnTo>
                    <a:pt x="f340" y="f341"/>
                  </a:lnTo>
                  <a:lnTo>
                    <a:pt x="f342" y="f343"/>
                  </a:lnTo>
                  <a:lnTo>
                    <a:pt x="f344" y="f236"/>
                  </a:lnTo>
                  <a:lnTo>
                    <a:pt x="f345" y="f155"/>
                  </a:lnTo>
                  <a:lnTo>
                    <a:pt x="f346" y="f34"/>
                  </a:lnTo>
                  <a:lnTo>
                    <a:pt x="f33" y="f34"/>
                  </a:lnTo>
                  <a:lnTo>
                    <a:pt x="f347" y="f236"/>
                  </a:lnTo>
                  <a:lnTo>
                    <a:pt x="f348" y="f39"/>
                  </a:lnTo>
                  <a:lnTo>
                    <a:pt x="f349" y="f39"/>
                  </a:lnTo>
                  <a:lnTo>
                    <a:pt x="f350" y="f351"/>
                  </a:lnTo>
                  <a:lnTo>
                    <a:pt x="f352" y="f353"/>
                  </a:lnTo>
                  <a:lnTo>
                    <a:pt x="f354" y="f308"/>
                  </a:lnTo>
                  <a:lnTo>
                    <a:pt x="f355" y="f356"/>
                  </a:lnTo>
                  <a:lnTo>
                    <a:pt x="f357" y="f356"/>
                  </a:lnTo>
                  <a:lnTo>
                    <a:pt x="f358" y="f359"/>
                  </a:lnTo>
                  <a:lnTo>
                    <a:pt x="f360" y="f361"/>
                  </a:lnTo>
                  <a:lnTo>
                    <a:pt x="f362" y="f303"/>
                  </a:lnTo>
                  <a:lnTo>
                    <a:pt x="f363" y="f301"/>
                  </a:lnTo>
                  <a:lnTo>
                    <a:pt x="f334" y="f294"/>
                  </a:lnTo>
                  <a:close/>
                </a:path>
                <a:path w="15652115" h="872490">
                  <a:moveTo>
                    <a:pt x="f364" y="f365"/>
                  </a:moveTo>
                  <a:lnTo>
                    <a:pt x="f366" y="f365"/>
                  </a:lnTo>
                  <a:lnTo>
                    <a:pt x="f367" y="f39"/>
                  </a:lnTo>
                  <a:lnTo>
                    <a:pt x="f368" y="f369"/>
                  </a:lnTo>
                  <a:lnTo>
                    <a:pt x="f160" y="f159"/>
                  </a:lnTo>
                  <a:lnTo>
                    <a:pt x="f158" y="f159"/>
                  </a:lnTo>
                  <a:lnTo>
                    <a:pt x="f370" y="f371"/>
                  </a:lnTo>
                  <a:lnTo>
                    <a:pt x="f372" y="f369"/>
                  </a:lnTo>
                  <a:lnTo>
                    <a:pt x="f373" y="f374"/>
                  </a:lnTo>
                  <a:lnTo>
                    <a:pt x="f375" y="f351"/>
                  </a:lnTo>
                  <a:lnTo>
                    <a:pt x="f364" y="f365"/>
                  </a:lnTo>
                  <a:close/>
                </a:path>
                <a:path w="15652115" h="872490">
                  <a:moveTo>
                    <a:pt x="f376" y="f377"/>
                  </a:moveTo>
                  <a:lnTo>
                    <a:pt x="f378" y="f377"/>
                  </a:lnTo>
                  <a:lnTo>
                    <a:pt x="f379" y="f380"/>
                  </a:lnTo>
                  <a:lnTo>
                    <a:pt x="f381" y="f382"/>
                  </a:lnTo>
                  <a:lnTo>
                    <a:pt x="f383" y="f384"/>
                  </a:lnTo>
                  <a:lnTo>
                    <a:pt x="f385" y="f386"/>
                  </a:lnTo>
                  <a:lnTo>
                    <a:pt x="f387" y="f388"/>
                  </a:lnTo>
                  <a:lnTo>
                    <a:pt x="f389" y="f390"/>
                  </a:lnTo>
                  <a:lnTo>
                    <a:pt x="f391" y="f392"/>
                  </a:lnTo>
                  <a:lnTo>
                    <a:pt x="f393" y="f394"/>
                  </a:lnTo>
                  <a:lnTo>
                    <a:pt x="f395" y="f326"/>
                  </a:lnTo>
                  <a:lnTo>
                    <a:pt x="f396" y="f397"/>
                  </a:lnTo>
                  <a:lnTo>
                    <a:pt x="f398" y="f399"/>
                  </a:lnTo>
                  <a:lnTo>
                    <a:pt x="f400" y="f401"/>
                  </a:lnTo>
                  <a:lnTo>
                    <a:pt x="f402" y="f374"/>
                  </a:lnTo>
                  <a:lnTo>
                    <a:pt x="f403" y="f162"/>
                  </a:lnTo>
                  <a:lnTo>
                    <a:pt x="f161" y="f162"/>
                  </a:lnTo>
                  <a:lnTo>
                    <a:pt x="f404" y="f405"/>
                  </a:lnTo>
                  <a:lnTo>
                    <a:pt x="f406" y="f405"/>
                  </a:lnTo>
                  <a:lnTo>
                    <a:pt x="f407" y="f39"/>
                  </a:lnTo>
                  <a:lnTo>
                    <a:pt x="f408" y="f409"/>
                  </a:lnTo>
                  <a:lnTo>
                    <a:pt x="f410" y="f50"/>
                  </a:lnTo>
                  <a:lnTo>
                    <a:pt x="f411" y="f412"/>
                  </a:lnTo>
                  <a:lnTo>
                    <a:pt x="f413" y="f414"/>
                  </a:lnTo>
                  <a:lnTo>
                    <a:pt x="f415" y="f416"/>
                  </a:lnTo>
                  <a:lnTo>
                    <a:pt x="f417" y="f416"/>
                  </a:lnTo>
                  <a:lnTo>
                    <a:pt x="f418" y="f65"/>
                  </a:lnTo>
                  <a:lnTo>
                    <a:pt x="f419" y="f65"/>
                  </a:lnTo>
                  <a:lnTo>
                    <a:pt x="f420" y="f421"/>
                  </a:lnTo>
                  <a:lnTo>
                    <a:pt x="f376" y="f377"/>
                  </a:lnTo>
                  <a:close/>
                </a:path>
                <a:path w="15652115" h="872490">
                  <a:moveTo>
                    <a:pt x="f422" y="f423"/>
                  </a:moveTo>
                  <a:lnTo>
                    <a:pt x="f424" y="f423"/>
                  </a:lnTo>
                  <a:lnTo>
                    <a:pt x="f425" y="f426"/>
                  </a:lnTo>
                  <a:lnTo>
                    <a:pt x="f427" y="f428"/>
                  </a:lnTo>
                  <a:lnTo>
                    <a:pt x="f429" y="f430"/>
                  </a:lnTo>
                  <a:lnTo>
                    <a:pt x="f431" y="f303"/>
                  </a:lnTo>
                  <a:lnTo>
                    <a:pt x="f432" y="f433"/>
                  </a:lnTo>
                  <a:lnTo>
                    <a:pt x="f434" y="f326"/>
                  </a:lnTo>
                  <a:lnTo>
                    <a:pt x="f435" y="f397"/>
                  </a:lnTo>
                  <a:lnTo>
                    <a:pt x="f436" y="f356"/>
                  </a:lnTo>
                  <a:lnTo>
                    <a:pt x="f437" y="f167"/>
                  </a:lnTo>
                  <a:lnTo>
                    <a:pt x="f438" y="f369"/>
                  </a:lnTo>
                  <a:lnTo>
                    <a:pt x="f439" y="f369"/>
                  </a:lnTo>
                  <a:lnTo>
                    <a:pt x="f406" y="f405"/>
                  </a:lnTo>
                  <a:lnTo>
                    <a:pt x="f404" y="f405"/>
                  </a:lnTo>
                  <a:lnTo>
                    <a:pt x="f440" y="f326"/>
                  </a:lnTo>
                  <a:lnTo>
                    <a:pt x="f441" y="f326"/>
                  </a:lnTo>
                  <a:lnTo>
                    <a:pt x="f442" y="f443"/>
                  </a:lnTo>
                  <a:lnTo>
                    <a:pt x="f444" y="f294"/>
                  </a:lnTo>
                  <a:lnTo>
                    <a:pt x="f445" y="f390"/>
                  </a:lnTo>
                  <a:lnTo>
                    <a:pt x="f446" y="f447"/>
                  </a:lnTo>
                  <a:lnTo>
                    <a:pt x="f448" y="f388"/>
                  </a:lnTo>
                  <a:lnTo>
                    <a:pt x="f449" y="f450"/>
                  </a:lnTo>
                  <a:lnTo>
                    <a:pt x="f451" y="f452"/>
                  </a:lnTo>
                  <a:lnTo>
                    <a:pt x="f453" y="f454"/>
                  </a:lnTo>
                  <a:lnTo>
                    <a:pt x="f455" y="f454"/>
                  </a:lnTo>
                  <a:lnTo>
                    <a:pt x="f456" y="f457"/>
                  </a:lnTo>
                  <a:lnTo>
                    <a:pt x="f458" y="f459"/>
                  </a:lnTo>
                  <a:lnTo>
                    <a:pt x="f460" y="f461"/>
                  </a:lnTo>
                  <a:lnTo>
                    <a:pt x="f462" y="f463"/>
                  </a:lnTo>
                  <a:lnTo>
                    <a:pt x="f464" y="f463"/>
                  </a:lnTo>
                  <a:lnTo>
                    <a:pt x="f465" y="f466"/>
                  </a:lnTo>
                  <a:lnTo>
                    <a:pt x="f467" y="f468"/>
                  </a:lnTo>
                  <a:lnTo>
                    <a:pt x="f469" y="f468"/>
                  </a:lnTo>
                  <a:lnTo>
                    <a:pt x="f422" y="f423"/>
                  </a:lnTo>
                  <a:close/>
                </a:path>
                <a:path w="15652115" h="872490">
                  <a:moveTo>
                    <a:pt x="f470" y="f471"/>
                  </a:moveTo>
                  <a:lnTo>
                    <a:pt x="f472" y="f294"/>
                  </a:lnTo>
                  <a:lnTo>
                    <a:pt x="f473" y="f443"/>
                  </a:lnTo>
                  <a:lnTo>
                    <a:pt x="f474" y="f43"/>
                  </a:lnTo>
                  <a:lnTo>
                    <a:pt x="f475" y="f336"/>
                  </a:lnTo>
                  <a:lnTo>
                    <a:pt x="f476" y="f356"/>
                  </a:lnTo>
                  <a:lnTo>
                    <a:pt x="f477" y="f353"/>
                  </a:lnTo>
                  <a:lnTo>
                    <a:pt x="f478" y="f351"/>
                  </a:lnTo>
                  <a:lnTo>
                    <a:pt x="f479" y="f39"/>
                  </a:lnTo>
                  <a:lnTo>
                    <a:pt x="f348" y="f39"/>
                  </a:lnTo>
                  <a:lnTo>
                    <a:pt x="f480" y="f481"/>
                  </a:lnTo>
                  <a:lnTo>
                    <a:pt x="f482" y="f301"/>
                  </a:lnTo>
                  <a:lnTo>
                    <a:pt x="f483" y="f484"/>
                  </a:lnTo>
                  <a:lnTo>
                    <a:pt x="f485" y="f412"/>
                  </a:lnTo>
                  <a:lnTo>
                    <a:pt x="f470" y="f471"/>
                  </a:lnTo>
                  <a:close/>
                </a:path>
                <a:path w="15652115" h="872490">
                  <a:moveTo>
                    <a:pt x="f486" y="f487"/>
                  </a:moveTo>
                  <a:lnTo>
                    <a:pt x="f488" y="f489"/>
                  </a:lnTo>
                  <a:lnTo>
                    <a:pt x="f490" y="f388"/>
                  </a:lnTo>
                  <a:lnTo>
                    <a:pt x="f491" y="f492"/>
                  </a:lnTo>
                  <a:lnTo>
                    <a:pt x="f493" y="f494"/>
                  </a:lnTo>
                  <a:lnTo>
                    <a:pt x="f495" y="f394"/>
                  </a:lnTo>
                  <a:lnTo>
                    <a:pt x="f496" y="f433"/>
                  </a:lnTo>
                  <a:lnTo>
                    <a:pt x="f441" y="f326"/>
                  </a:lnTo>
                  <a:lnTo>
                    <a:pt x="f440" y="f326"/>
                  </a:lnTo>
                  <a:lnTo>
                    <a:pt x="f486" y="f487"/>
                  </a:lnTo>
                  <a:close/>
                </a:path>
                <a:path w="15652115" h="872490">
                  <a:moveTo>
                    <a:pt x="f497" y="f305"/>
                  </a:moveTo>
                  <a:lnTo>
                    <a:pt x="f498" y="f305"/>
                  </a:lnTo>
                  <a:lnTo>
                    <a:pt x="f499" y="f328"/>
                  </a:lnTo>
                  <a:lnTo>
                    <a:pt x="f500" y="f433"/>
                  </a:lnTo>
                  <a:lnTo>
                    <a:pt x="f501" y="f502"/>
                  </a:lnTo>
                  <a:lnTo>
                    <a:pt x="f503" y="f45"/>
                  </a:lnTo>
                  <a:lnTo>
                    <a:pt x="f44" y="f45"/>
                  </a:lnTo>
                  <a:lnTo>
                    <a:pt x="f504" y="f433"/>
                  </a:lnTo>
                  <a:lnTo>
                    <a:pt x="f497" y="f305"/>
                  </a:lnTo>
                  <a:close/>
                </a:path>
                <a:path w="15652115" h="872490">
                  <a:moveTo>
                    <a:pt x="f505" y="f489"/>
                  </a:moveTo>
                  <a:lnTo>
                    <a:pt x="f506" y="f489"/>
                  </a:lnTo>
                  <a:lnTo>
                    <a:pt x="f455" y="f454"/>
                  </a:lnTo>
                  <a:lnTo>
                    <a:pt x="f453" y="f454"/>
                  </a:lnTo>
                  <a:lnTo>
                    <a:pt x="f505" y="f489"/>
                  </a:lnTo>
                  <a:close/>
                </a:path>
                <a:path w="15652115" h="872490">
                  <a:moveTo>
                    <a:pt x="f507" y="f508"/>
                  </a:moveTo>
                  <a:lnTo>
                    <a:pt x="f509" y="f489"/>
                  </a:lnTo>
                  <a:lnTo>
                    <a:pt x="f510" y="f489"/>
                  </a:lnTo>
                  <a:lnTo>
                    <a:pt x="f507" y="f508"/>
                  </a:lnTo>
                  <a:close/>
                </a:path>
                <a:path w="15652115" h="872490">
                  <a:moveTo>
                    <a:pt x="f511" y="f512"/>
                  </a:moveTo>
                  <a:lnTo>
                    <a:pt x="f513" y="f512"/>
                  </a:lnTo>
                  <a:lnTo>
                    <a:pt x="f514" y="f515"/>
                  </a:lnTo>
                  <a:lnTo>
                    <a:pt x="f57" y="f56"/>
                  </a:lnTo>
                  <a:lnTo>
                    <a:pt x="f55" y="f56"/>
                  </a:lnTo>
                  <a:lnTo>
                    <a:pt x="f516" y="f515"/>
                  </a:lnTo>
                  <a:lnTo>
                    <a:pt x="f511" y="f512"/>
                  </a:lnTo>
                  <a:close/>
                </a:path>
                <a:path w="15652115" h="872490">
                  <a:moveTo>
                    <a:pt x="f517" y="f380"/>
                  </a:moveTo>
                  <a:lnTo>
                    <a:pt x="f518" y="f380"/>
                  </a:lnTo>
                  <a:lnTo>
                    <a:pt x="f519" y="f520"/>
                  </a:lnTo>
                  <a:lnTo>
                    <a:pt x="f521" y="f522"/>
                  </a:lnTo>
                  <a:lnTo>
                    <a:pt x="f523" y="f468"/>
                  </a:lnTo>
                  <a:lnTo>
                    <a:pt x="f524" y="f525"/>
                  </a:lnTo>
                  <a:lnTo>
                    <a:pt x="f526" y="f463"/>
                  </a:lnTo>
                  <a:lnTo>
                    <a:pt x="f462" y="f463"/>
                  </a:lnTo>
                  <a:lnTo>
                    <a:pt x="f527" y="f423"/>
                  </a:lnTo>
                  <a:lnTo>
                    <a:pt x="f528" y="f382"/>
                  </a:lnTo>
                  <a:lnTo>
                    <a:pt x="f529" y="f530"/>
                  </a:lnTo>
                  <a:lnTo>
                    <a:pt x="f531" y="f532"/>
                  </a:lnTo>
                  <a:lnTo>
                    <a:pt x="f517" y="f380"/>
                  </a:lnTo>
                  <a:close/>
                </a:path>
                <a:path w="15652115" h="872490">
                  <a:moveTo>
                    <a:pt x="f533" y="f520"/>
                  </a:moveTo>
                  <a:lnTo>
                    <a:pt x="f417" y="f416"/>
                  </a:lnTo>
                  <a:lnTo>
                    <a:pt x="f415" y="f416"/>
                  </a:lnTo>
                  <a:lnTo>
                    <a:pt x="f534" y="f535"/>
                  </a:lnTo>
                  <a:lnTo>
                    <a:pt x="f533" y="f520"/>
                  </a:lnTo>
                  <a:close/>
                </a:path>
                <a:path w="15652115" h="872490">
                  <a:moveTo>
                    <a:pt x="f536" y="f0"/>
                  </a:moveTo>
                  <a:lnTo>
                    <a:pt x="f537" y="f538"/>
                  </a:lnTo>
                  <a:lnTo>
                    <a:pt x="f539" y="f540"/>
                  </a:lnTo>
                  <a:lnTo>
                    <a:pt x="f541" y="f542"/>
                  </a:lnTo>
                  <a:lnTo>
                    <a:pt x="f543" y="f544"/>
                  </a:lnTo>
                  <a:lnTo>
                    <a:pt x="f545" y="f546"/>
                  </a:lnTo>
                  <a:lnTo>
                    <a:pt x="f547" y="f548"/>
                  </a:lnTo>
                  <a:lnTo>
                    <a:pt x="f549" y="f550"/>
                  </a:lnTo>
                  <a:lnTo>
                    <a:pt x="f551" y="f520"/>
                  </a:lnTo>
                  <a:lnTo>
                    <a:pt x="f419" y="f65"/>
                  </a:lnTo>
                  <a:lnTo>
                    <a:pt x="f418" y="f65"/>
                  </a:lnTo>
                  <a:lnTo>
                    <a:pt x="f552" y="f553"/>
                  </a:lnTo>
                  <a:lnTo>
                    <a:pt x="f554" y="f555"/>
                  </a:lnTo>
                  <a:lnTo>
                    <a:pt x="f556" y="f557"/>
                  </a:lnTo>
                  <a:lnTo>
                    <a:pt x="f558" y="f559"/>
                  </a:lnTo>
                  <a:lnTo>
                    <a:pt x="f560" y="f77"/>
                  </a:lnTo>
                  <a:lnTo>
                    <a:pt x="f561" y="f562"/>
                  </a:lnTo>
                  <a:lnTo>
                    <a:pt x="f563" y="f564"/>
                  </a:lnTo>
                  <a:lnTo>
                    <a:pt x="f565" y="f566"/>
                  </a:lnTo>
                  <a:lnTo>
                    <a:pt x="f536" y="f0"/>
                  </a:lnTo>
                  <a:close/>
                </a:path>
              </a:pathLst>
            </a:custGeom>
            <a:solidFill>
              <a:srgbClr val="FFFFFF"/>
            </a:solidFill>
            <a:ln>
              <a:noFill/>
              <a:prstDash val="solid"/>
            </a:ln>
          </p:spPr>
          <p:txBody>
            <a:bodyPr vert="horz" wrap="square" lIns="0" tIns="0" rIns="0" bIns="0" anchor="t" anchorCtr="0" compatLnSpc="0">
              <a:noAutofit/>
            </a:bodyPr>
            <a:lstStyle/>
            <a:p>
              <a:pPr marL="0" marR="0" lvl="0" indent="0" rtl="0" hangingPunct="0">
                <a:lnSpc>
                  <a:spcPct val="100000"/>
                </a:lnSpc>
                <a:spcBef>
                  <a:spcPts val="0"/>
                </a:spcBef>
                <a:spcAft>
                  <a:spcPts val="0"/>
                </a:spcAft>
                <a:buNone/>
                <a:tabLst/>
              </a:pPr>
              <a:endParaRPr lang="en-IN" sz="1800" b="0" i="0" u="none" strike="noStrike" kern="1200">
                <a:ln>
                  <a:noFill/>
                </a:ln>
                <a:latin typeface="Arial" pitchFamily="18"/>
                <a:ea typeface="Microsoft YaHei" pitchFamily="2"/>
                <a:cs typeface="Lucida Sans" pitchFamily="2"/>
              </a:endParaRPr>
            </a:p>
          </p:txBody>
        </p:sp>
        <p:sp>
          <p:nvSpPr>
            <p:cNvPr id="5" name="object 5"/>
            <p:cNvSpPr/>
            <p:nvPr/>
          </p:nvSpPr>
          <p:spPr>
            <a:xfrm>
              <a:off x="0" y="9567000"/>
              <a:ext cx="15651000" cy="719640"/>
            </a:xfrm>
            <a:custGeom>
              <a:avLst/>
              <a:gdLst>
                <a:gd name="f0" fmla="val 0"/>
                <a:gd name="f1" fmla="val 720090"/>
                <a:gd name="f2" fmla="val 1821974"/>
                <a:gd name="f3" fmla="val 420370"/>
                <a:gd name="f4" fmla="val 22256"/>
                <a:gd name="f5" fmla="val 431800"/>
                <a:gd name="f6" fmla="val 15651226"/>
                <a:gd name="f7" fmla="val 464820"/>
                <a:gd name="f8" fmla="val 1969897"/>
                <a:gd name="f9" fmla="val 1924518"/>
                <a:gd name="f10" fmla="val 459740"/>
                <a:gd name="f11" fmla="val 1879657"/>
                <a:gd name="f12" fmla="val 447040"/>
                <a:gd name="f13" fmla="val 1835213"/>
                <a:gd name="f14" fmla="val 427990"/>
                <a:gd name="f15" fmla="val 396240"/>
                <a:gd name="f16" fmla="val 15317851"/>
                <a:gd name="f17" fmla="val 2124808"/>
                <a:gd name="f18" fmla="val 2092733"/>
                <a:gd name="f19" fmla="val 435610"/>
                <a:gd name="f20" fmla="val 2045116"/>
                <a:gd name="f21" fmla="val 452120"/>
                <a:gd name="f22" fmla="val 1995093"/>
                <a:gd name="f23" fmla="val 462280"/>
                <a:gd name="f24" fmla="val 1985733"/>
                <a:gd name="f25" fmla="val 66527"/>
                <a:gd name="f26" fmla="val 66228"/>
                <a:gd name="f27" fmla="val 54573"/>
                <a:gd name="f28" fmla="val 402590"/>
                <a:gd name="f29" fmla="val 31805"/>
                <a:gd name="f30" fmla="val 415290"/>
                <a:gd name="f31" fmla="val 20151"/>
                <a:gd name="f32" fmla="val 37094"/>
                <a:gd name="f33" fmla="val 412750"/>
                <a:gd name="f34" fmla="val 1781975"/>
                <a:gd name="f35" fmla="val 1781536"/>
                <a:gd name="f36" fmla="val 1791083"/>
                <a:gd name="f37" fmla="val 1823732"/>
                <a:gd name="f38" fmla="val 1813463"/>
                <a:gd name="f39" fmla="val 1792652"/>
                <a:gd name="f40" fmla="val 2128759"/>
                <a:gd name="f41" fmla="val 418492"/>
                <a:gd name="f42" fmla="val 2124684"/>
                <a:gd name="f43" fmla="val 2136870"/>
                <a:gd name="f44" fmla="val 414638"/>
                <a:gd name="f45" fmla="val 2135712"/>
                <a:gd name="f46" fmla="val 2140380"/>
                <a:gd name="f47" fmla="val 412666"/>
                <a:gd name="f48" fmla="val 2138173"/>
                <a:gd name="f49" fmla="val 414020"/>
                <a:gd name="f50" fmla="val 2866288"/>
                <a:gd name="f51" fmla="val 2795730"/>
                <a:gd name="f52" fmla="val 3810"/>
                <a:gd name="f53" fmla="val 2727325"/>
                <a:gd name="f54" fmla="val 15240"/>
                <a:gd name="f55" fmla="val 2670346"/>
                <a:gd name="f56" fmla="val 33020"/>
                <a:gd name="f57" fmla="val 2619779"/>
                <a:gd name="f58" fmla="val 54610"/>
                <a:gd name="f59" fmla="val 2573125"/>
                <a:gd name="f60" fmla="val 78740"/>
                <a:gd name="f61" fmla="val 2527884"/>
                <a:gd name="f62" fmla="val 102870"/>
                <a:gd name="f63" fmla="val 2490584"/>
                <a:gd name="f64" fmla="val 125730"/>
                <a:gd name="f65" fmla="val 2453596"/>
                <a:gd name="f66" fmla="val 153670"/>
                <a:gd name="f67" fmla="val 2416537"/>
                <a:gd name="f68" fmla="val 184150"/>
                <a:gd name="f69" fmla="val 2379028"/>
                <a:gd name="f70" fmla="val 218440"/>
                <a:gd name="f71" fmla="val 2340686"/>
                <a:gd name="f72" fmla="val 254000"/>
                <a:gd name="f73" fmla="val 2263706"/>
                <a:gd name="f74" fmla="val 323850"/>
                <a:gd name="f75" fmla="val 2223431"/>
                <a:gd name="f76" fmla="val 356870"/>
                <a:gd name="f77" fmla="val 2181663"/>
                <a:gd name="f78" fmla="val 387350"/>
                <a:gd name="f79" fmla="val 2158310"/>
                <a:gd name="f80" fmla="val 2169337"/>
                <a:gd name="f81" fmla="val 391160"/>
                <a:gd name="f82" fmla="val 4016832"/>
                <a:gd name="f83" fmla="val 3972971"/>
                <a:gd name="f84" fmla="val 384810"/>
                <a:gd name="f85" fmla="val 3928687"/>
                <a:gd name="f86" fmla="val 374650"/>
                <a:gd name="f87" fmla="val 3884032"/>
                <a:gd name="f88" fmla="val 360680"/>
                <a:gd name="f89" fmla="val 3839057"/>
                <a:gd name="f90" fmla="val 344170"/>
                <a:gd name="f91" fmla="val 3793815"/>
                <a:gd name="f92" fmla="val 325120"/>
                <a:gd name="f93" fmla="val 3748357"/>
                <a:gd name="f94" fmla="val 304800"/>
                <a:gd name="f95" fmla="val 3656999"/>
                <a:gd name="f96" fmla="val 259080"/>
                <a:gd name="f97" fmla="val 3611203"/>
                <a:gd name="f98" fmla="val 234950"/>
                <a:gd name="f99" fmla="val 3565398"/>
                <a:gd name="f100" fmla="val 209550"/>
                <a:gd name="f101" fmla="val 3462179"/>
                <a:gd name="f102" fmla="val 158750"/>
                <a:gd name="f103" fmla="val 3411384"/>
                <a:gd name="f104" fmla="val 135890"/>
                <a:gd name="f105" fmla="val 3361190"/>
                <a:gd name="f106" fmla="val 115570"/>
                <a:gd name="f107" fmla="val 3311636"/>
                <a:gd name="f108" fmla="val 97790"/>
                <a:gd name="f109" fmla="val 3282313"/>
                <a:gd name="f110" fmla="val 90170"/>
                <a:gd name="f111" fmla="val 3062846"/>
                <a:gd name="f112" fmla="val 3045568"/>
                <a:gd name="f113" fmla="val 72390"/>
                <a:gd name="f114" fmla="val 2993732"/>
                <a:gd name="f115" fmla="val 2965409"/>
                <a:gd name="f116" fmla="val 8890"/>
                <a:gd name="f117" fmla="val 2934054"/>
                <a:gd name="f118" fmla="val 2900676"/>
                <a:gd name="f119" fmla="val 1270"/>
                <a:gd name="f120" fmla="val 529188"/>
                <a:gd name="f121" fmla="val 166370"/>
                <a:gd name="f122" fmla="val 485763"/>
                <a:gd name="f123" fmla="val 177800"/>
                <a:gd name="f124" fmla="val 441923"/>
                <a:gd name="f125" fmla="val 193040"/>
                <a:gd name="f126" fmla="val 397718"/>
                <a:gd name="f127" fmla="val 210820"/>
                <a:gd name="f128" fmla="val 353200"/>
                <a:gd name="f129" fmla="val 232410"/>
                <a:gd name="f130" fmla="val 308420"/>
                <a:gd name="f131" fmla="val 255270"/>
                <a:gd name="f132" fmla="val 263429"/>
                <a:gd name="f133" fmla="val 280670"/>
                <a:gd name="f134" fmla="val 82375"/>
                <a:gd name="f135" fmla="val 1747168"/>
                <a:gd name="f136" fmla="val 373380"/>
                <a:gd name="f137" fmla="val 1738745"/>
                <a:gd name="f138" fmla="val 367030"/>
                <a:gd name="f139" fmla="val 789101"/>
                <a:gd name="f140" fmla="val 749615"/>
                <a:gd name="f141" fmla="val 708164"/>
                <a:gd name="f142" fmla="val 316230"/>
                <a:gd name="f143" fmla="val 666399"/>
                <a:gd name="f144" fmla="val 287020"/>
                <a:gd name="f145" fmla="val 625968"/>
                <a:gd name="f146" fmla="val 588523"/>
                <a:gd name="f147" fmla="val 223520"/>
                <a:gd name="f148" fmla="val 555713"/>
                <a:gd name="f149" fmla="val 4640351"/>
                <a:gd name="f150" fmla="val 278130"/>
                <a:gd name="f151" fmla="val 386080"/>
                <a:gd name="f152" fmla="val 5299862"/>
                <a:gd name="f153" fmla="val 5258077"/>
                <a:gd name="f154" fmla="val 378460"/>
                <a:gd name="f155" fmla="val 5210852"/>
                <a:gd name="f156" fmla="val 365760"/>
                <a:gd name="f157" fmla="val 5160905"/>
                <a:gd name="f158" fmla="val 350520"/>
                <a:gd name="f159" fmla="val 5110958"/>
                <a:gd name="f160" fmla="val 334010"/>
                <a:gd name="f161" fmla="val 5106236"/>
                <a:gd name="f162" fmla="val 332740"/>
                <a:gd name="f163" fmla="val 4973701"/>
                <a:gd name="f164" fmla="val 4934341"/>
                <a:gd name="f165" fmla="val 330200"/>
                <a:gd name="f166" fmla="val 4887777"/>
                <a:gd name="f167" fmla="val 4783717"/>
                <a:gd name="f168" fmla="val 303530"/>
                <a:gd name="f169" fmla="val 4731562"/>
                <a:gd name="f170" fmla="val 292100"/>
                <a:gd name="f171" fmla="val 4682883"/>
                <a:gd name="f172" fmla="val 283210"/>
                <a:gd name="f173" fmla="val 5505780"/>
                <a:gd name="f174" fmla="val 5449208"/>
                <a:gd name="f175" fmla="val 5394996"/>
                <a:gd name="f176" fmla="val 5344697"/>
                <a:gd name="f177" fmla="val 361950"/>
                <a:gd name="f178" fmla="val 363220"/>
                <a:gd name="f179" fmla="val 5696673"/>
                <a:gd name="f180" fmla="val 5684162"/>
                <a:gd name="f181" fmla="val 5673003"/>
                <a:gd name="f182" fmla="val 359410"/>
                <a:gd name="f183" fmla="val 5663463"/>
                <a:gd name="f184" fmla="val 355600"/>
                <a:gd name="f185" fmla="val 5625963"/>
                <a:gd name="f186" fmla="val 345440"/>
                <a:gd name="f187" fmla="val 5586507"/>
                <a:gd name="f188" fmla="val 336550"/>
                <a:gd name="f189" fmla="val 5546109"/>
                <a:gd name="f190" fmla="val 331470"/>
                <a:gd name="f191" fmla="val 890621"/>
                <a:gd name="f192" fmla="val 205740"/>
                <a:gd name="f193" fmla="val 881260"/>
                <a:gd name="f194" fmla="val 858964"/>
                <a:gd name="f195" fmla="val 215900"/>
                <a:gd name="f196" fmla="val 836262"/>
                <a:gd name="f197" fmla="val 242570"/>
                <a:gd name="f198" fmla="val 813019"/>
                <a:gd name="f199" fmla="val 290830"/>
                <a:gd name="f200" fmla="val 1615919"/>
                <a:gd name="f201" fmla="val 274320"/>
                <a:gd name="f202" fmla="val 1591621"/>
                <a:gd name="f203" fmla="val 256540"/>
                <a:gd name="f204" fmla="val 1094383"/>
                <a:gd name="f205" fmla="val 943902"/>
                <a:gd name="f206" fmla="val 214630"/>
                <a:gd name="f207" fmla="val 931527"/>
                <a:gd name="f208" fmla="val 212090"/>
                <a:gd name="f209" fmla="val 904618"/>
                <a:gd name="f210" fmla="val 207010"/>
                <a:gd name="f211" fmla="val 6613131"/>
                <a:gd name="f212" fmla="val 59690"/>
                <a:gd name="f213" fmla="val 6605930"/>
                <a:gd name="f214" fmla="val 6560197"/>
                <a:gd name="f215" fmla="val 63500"/>
                <a:gd name="f216" fmla="val 6513403"/>
                <a:gd name="f217" fmla="val 74930"/>
                <a:gd name="f218" fmla="val 6466168"/>
                <a:gd name="f219" fmla="val 92710"/>
                <a:gd name="f220" fmla="val 6419112"/>
                <a:gd name="f221" fmla="val 6372855"/>
                <a:gd name="f222" fmla="val 142240"/>
                <a:gd name="f223" fmla="val 6280903"/>
                <a:gd name="f224" fmla="val 201930"/>
                <a:gd name="f225" fmla="val 6237297"/>
                <a:gd name="f226" fmla="val 6163856"/>
                <a:gd name="f227" fmla="val 281940"/>
                <a:gd name="f228" fmla="val 6161697"/>
                <a:gd name="f229" fmla="val 6114988"/>
                <a:gd name="f230" fmla="val 285750"/>
                <a:gd name="f231" fmla="val 6060721"/>
                <a:gd name="f232" fmla="val 294640"/>
                <a:gd name="f233" fmla="val 6001321"/>
                <a:gd name="f234" fmla="val 308610"/>
                <a:gd name="f235" fmla="val 5939218"/>
                <a:gd name="f236" fmla="val 5888038"/>
                <a:gd name="f237" fmla="val 335280"/>
                <a:gd name="f238" fmla="val 5838205"/>
                <a:gd name="f239" fmla="val 5791067"/>
                <a:gd name="f240" fmla="val 354330"/>
                <a:gd name="f241" fmla="val 5747970"/>
                <a:gd name="f242" fmla="val 5710263"/>
                <a:gd name="f243" fmla="val 11656695"/>
                <a:gd name="f244" fmla="val 11636802"/>
                <a:gd name="f245" fmla="val 11630532"/>
                <a:gd name="f246" fmla="val 11325492"/>
                <a:gd name="f247" fmla="val 11215101"/>
                <a:gd name="f248" fmla="val 358140"/>
                <a:gd name="f249" fmla="val 11102941"/>
                <a:gd name="f250" fmla="val 10991249"/>
                <a:gd name="f251" fmla="val 337820"/>
                <a:gd name="f252" fmla="val 10882260"/>
                <a:gd name="f253" fmla="val 322580"/>
                <a:gd name="f254" fmla="val 10829479"/>
                <a:gd name="f255" fmla="val 312420"/>
                <a:gd name="f256" fmla="val 10778213"/>
                <a:gd name="f257" fmla="val 10728742"/>
                <a:gd name="f258" fmla="val 10681345"/>
                <a:gd name="f259" fmla="val 10641306"/>
                <a:gd name="f260" fmla="val 270510"/>
                <a:gd name="f261" fmla="val 8176234"/>
                <a:gd name="f262" fmla="val 8116823"/>
                <a:gd name="f263" fmla="val 265430"/>
                <a:gd name="f264" fmla="val 8062077"/>
                <a:gd name="f265" fmla="val 8022091"/>
                <a:gd name="f266" fmla="val 243840"/>
                <a:gd name="f267" fmla="val 7173414"/>
                <a:gd name="f268" fmla="val 7166813"/>
                <a:gd name="f269" fmla="val 7096704"/>
                <a:gd name="f270" fmla="val 219710"/>
                <a:gd name="f271" fmla="val 7059994"/>
                <a:gd name="f272" fmla="val 7018490"/>
                <a:gd name="f273" fmla="val 6982770"/>
                <a:gd name="f274" fmla="val 195580"/>
                <a:gd name="f275" fmla="val 6945850"/>
                <a:gd name="f276" fmla="val 173990"/>
                <a:gd name="f277" fmla="val 6870809"/>
                <a:gd name="f278" fmla="val 6838233"/>
                <a:gd name="f279" fmla="val 96520"/>
                <a:gd name="f280" fmla="val 6708178"/>
                <a:gd name="f281" fmla="val 6670136"/>
                <a:gd name="f282" fmla="val 93980"/>
                <a:gd name="f283" fmla="val 6638780"/>
                <a:gd name="f284" fmla="val 86360"/>
                <a:gd name="f285" fmla="val 6618361"/>
                <a:gd name="f286" fmla="val 12680518"/>
                <a:gd name="f287" fmla="val 53340"/>
                <a:gd name="f288" fmla="val 12585023"/>
                <a:gd name="f289" fmla="val 66040"/>
                <a:gd name="f290" fmla="val 12442220"/>
                <a:gd name="f291" fmla="val 87630"/>
                <a:gd name="f292" fmla="val 12394687"/>
                <a:gd name="f293" fmla="val 12347168"/>
                <a:gd name="f294" fmla="val 101600"/>
                <a:gd name="f295" fmla="val 12295369"/>
                <a:gd name="f296" fmla="val 105410"/>
                <a:gd name="f297" fmla="val 12244260"/>
                <a:gd name="f298" fmla="val 114300"/>
                <a:gd name="f299" fmla="val 12193941"/>
                <a:gd name="f300" fmla="val 127000"/>
                <a:gd name="f301" fmla="val 12144509"/>
                <a:gd name="f302" fmla="val 143510"/>
                <a:gd name="f303" fmla="val 12096066"/>
                <a:gd name="f304" fmla="val 163830"/>
                <a:gd name="f305" fmla="val 12048708"/>
                <a:gd name="f306" fmla="val 185420"/>
                <a:gd name="f307" fmla="val 12002537"/>
                <a:gd name="f308" fmla="val 11957650"/>
                <a:gd name="f309" fmla="val 233680"/>
                <a:gd name="f310" fmla="val 11872127"/>
                <a:gd name="f311" fmla="val 11831688"/>
                <a:gd name="f312" fmla="val 11792931"/>
                <a:gd name="f313" fmla="val 11755954"/>
                <a:gd name="f314" fmla="val 339090"/>
                <a:gd name="f315" fmla="val 11687737"/>
                <a:gd name="f316" fmla="val 15615358"/>
                <a:gd name="f317" fmla="val 161290"/>
                <a:gd name="f318" fmla="val 15360332"/>
                <a:gd name="f319" fmla="val 15314805"/>
                <a:gd name="f320" fmla="val 15213302"/>
                <a:gd name="f321" fmla="val 151130"/>
                <a:gd name="f322" fmla="val 15199668"/>
                <a:gd name="f323" fmla="val 149860"/>
                <a:gd name="f324" fmla="val 13103159"/>
                <a:gd name="f325" fmla="val 13089493"/>
                <a:gd name="f326" fmla="val 148590"/>
                <a:gd name="f327" fmla="val 13077994"/>
                <a:gd name="f328" fmla="val 147320"/>
                <a:gd name="f329" fmla="val 13069316"/>
                <a:gd name="f330" fmla="val 144780"/>
                <a:gd name="f331" fmla="val 13035337"/>
                <a:gd name="f332" fmla="val 137160"/>
                <a:gd name="f333" fmla="val 12997323"/>
                <a:gd name="f334" fmla="val 133350"/>
                <a:gd name="f335" fmla="val 12957141"/>
                <a:gd name="f336" fmla="val 132080"/>
                <a:gd name="f337" fmla="val 12916662"/>
                <a:gd name="f338" fmla="val 129540"/>
                <a:gd name="f339" fmla="val 12856019"/>
                <a:gd name="f340" fmla="val 121920"/>
                <a:gd name="f341" fmla="val 12800453"/>
                <a:gd name="f342" fmla="val 110490"/>
                <a:gd name="f343" fmla="val 12751593"/>
                <a:gd name="f344" fmla="val 95250"/>
                <a:gd name="f345" fmla="val 12711071"/>
                <a:gd name="f346" fmla="val 76200"/>
                <a:gd name="f347" fmla="val 11582540"/>
                <a:gd name="f348" fmla="val 11535413"/>
                <a:gd name="f349" fmla="val 346710"/>
                <a:gd name="f350" fmla="val 11485833"/>
                <a:gd name="f351" fmla="val 353060"/>
                <a:gd name="f352" fmla="val 11434112"/>
                <a:gd name="f353" fmla="val 11380561"/>
                <a:gd name="f354" fmla="val 11617993"/>
                <a:gd name="f355" fmla="val 11599997"/>
                <a:gd name="f356" fmla="val 5021948"/>
                <a:gd name="f357" fmla="val 5017347"/>
                <a:gd name="f358" fmla="val 5007278"/>
                <a:gd name="f359" fmla="val 328930"/>
                <a:gd name="f360" fmla="val 4992482"/>
                <a:gd name="f361" fmla="val 5063733"/>
                <a:gd name="f362" fmla="val 321310"/>
                <a:gd name="f363" fmla="val 9215920"/>
                <a:gd name="f364" fmla="val 85090"/>
                <a:gd name="f365" fmla="val 9155975"/>
                <a:gd name="f366" fmla="val 9071908"/>
                <a:gd name="f367" fmla="val 9019792"/>
                <a:gd name="f368" fmla="val 8962356"/>
                <a:gd name="f369" fmla="val 8900648"/>
                <a:gd name="f370" fmla="val 138430"/>
                <a:gd name="f371" fmla="val 8564789"/>
                <a:gd name="f372" fmla="val 181610"/>
                <a:gd name="f373" fmla="val 8499503"/>
                <a:gd name="f374" fmla="val 191770"/>
                <a:gd name="f375" fmla="val 8437295"/>
                <a:gd name="f376" fmla="val 200660"/>
                <a:gd name="f377" fmla="val 8379216"/>
                <a:gd name="f378" fmla="val 8326315"/>
                <a:gd name="f379" fmla="val 220980"/>
                <a:gd name="f380" fmla="val 8279643"/>
                <a:gd name="f381" fmla="val 231140"/>
                <a:gd name="f382" fmla="val 8240249"/>
                <a:gd name="f383" fmla="val 241300"/>
                <a:gd name="f384" fmla="val 8187494"/>
                <a:gd name="f385" fmla="val 260350"/>
                <a:gd name="f386" fmla="val 10636302"/>
                <a:gd name="f387" fmla="val 269240"/>
                <a:gd name="f388" fmla="val 10593892"/>
                <a:gd name="f389" fmla="val 257810"/>
                <a:gd name="f390" fmla="val 10554395"/>
                <a:gd name="f391" fmla="val 245110"/>
                <a:gd name="f392" fmla="val 10518091"/>
                <a:gd name="f393" fmla="val 10447675"/>
                <a:gd name="f394" fmla="val 10412454"/>
                <a:gd name="f395" fmla="val 10376017"/>
                <a:gd name="f396" fmla="val 165100"/>
                <a:gd name="f397" fmla="val 10341661"/>
                <a:gd name="f398" fmla="val 152400"/>
                <a:gd name="f399" fmla="val 9778949"/>
                <a:gd name="f400" fmla="val 9770242"/>
                <a:gd name="f401" fmla="val 9761669"/>
                <a:gd name="f402" fmla="val 9753637"/>
                <a:gd name="f403" fmla="val 9746551"/>
                <a:gd name="f404" fmla="val 140970"/>
                <a:gd name="f405" fmla="val 9741509"/>
                <a:gd name="f406" fmla="val 9737191"/>
                <a:gd name="f407" fmla="val 9732149"/>
                <a:gd name="f408" fmla="val 130810"/>
                <a:gd name="f409" fmla="val 9729812"/>
                <a:gd name="f410" fmla="val 9646463"/>
                <a:gd name="f411" fmla="val 9630939"/>
                <a:gd name="f412" fmla="val 9368548"/>
                <a:gd name="f413" fmla="val 9322826"/>
                <a:gd name="f414" fmla="val 119380"/>
                <a:gd name="f415" fmla="val 9280347"/>
                <a:gd name="f416" fmla="val 111760"/>
                <a:gd name="f417" fmla="val 9243811"/>
                <a:gd name="f418" fmla="val 100330"/>
                <a:gd name="f419" fmla="val 1356461"/>
                <a:gd name="f420" fmla="val 1342059"/>
                <a:gd name="f421" fmla="val 1335490"/>
                <a:gd name="f422" fmla="val 1323432"/>
                <a:gd name="f423" fmla="val 154940"/>
                <a:gd name="f424" fmla="val 1281758"/>
                <a:gd name="f425" fmla="val 1203325"/>
                <a:gd name="f426" fmla="val 1173220"/>
                <a:gd name="f427" fmla="val 217170"/>
                <a:gd name="f428" fmla="val 1143115"/>
                <a:gd name="f429" fmla="val 1529318"/>
                <a:gd name="f430" fmla="val 1486193"/>
                <a:gd name="f431" fmla="val 189230"/>
                <a:gd name="f432" fmla="val 1443068"/>
                <a:gd name="f433" fmla="val 170180"/>
                <a:gd name="f434" fmla="val 1399853"/>
                <a:gd name="f435" fmla="val 157480"/>
                <a:gd name="f436" fmla="val 7557770"/>
                <a:gd name="f437" fmla="val 7516629"/>
                <a:gd name="f438" fmla="val 7472198"/>
                <a:gd name="f439" fmla="val 7377584"/>
                <a:gd name="f440" fmla="val 167640"/>
                <a:gd name="f441" fmla="val 7329459"/>
                <a:gd name="f442" fmla="val 196850"/>
                <a:gd name="f443" fmla="val 7282162"/>
                <a:gd name="f444" fmla="val 7236722"/>
                <a:gd name="f445" fmla="val 238760"/>
                <a:gd name="f446" fmla="val 7194169"/>
                <a:gd name="f447" fmla="val 8013205"/>
                <a:gd name="f448" fmla="val 7971416"/>
                <a:gd name="f449" fmla="val 7952574"/>
                <a:gd name="f450" fmla="val 7912011"/>
                <a:gd name="f451" fmla="val 7882352"/>
                <a:gd name="f452" fmla="val 203200"/>
                <a:gd name="f453" fmla="val 7851886"/>
                <a:gd name="f454" fmla="val 179070"/>
                <a:gd name="f455" fmla="val 7820882"/>
                <a:gd name="f456" fmla="val 7789608"/>
                <a:gd name="f457" fmla="val 7770492"/>
                <a:gd name="f458" fmla="val 82550"/>
                <a:gd name="f459" fmla="val 7578649"/>
                <a:gd name="f460" fmla="val 7937919"/>
                <a:gd name="f461" fmla="val 7930933"/>
                <a:gd name="f462" fmla="val 7924150"/>
                <a:gd name="f463" fmla="val 7917775"/>
                <a:gd name="f464" fmla="val 15507970"/>
                <a:gd name="f465" fmla="val 15491803"/>
                <a:gd name="f466" fmla="val 15467886"/>
                <a:gd name="f467" fmla="val 15437372"/>
                <a:gd name="f468" fmla="val 15544195"/>
                <a:gd name="f469" fmla="val 9815665"/>
                <a:gd name="f470" fmla="val 9805777"/>
                <a:gd name="f471" fmla="val 9796497"/>
                <a:gd name="f472" fmla="val 9787622"/>
                <a:gd name="f473" fmla="val 10334790"/>
                <a:gd name="f474" fmla="val 9817824"/>
                <a:gd name="f475" fmla="val 9813506"/>
                <a:gd name="f476" fmla="val 10045344"/>
                <a:gd name="f477" fmla="val 10035984"/>
                <a:gd name="f478" fmla="val 10008118"/>
                <a:gd name="f479" fmla="val 9978296"/>
                <a:gd name="f480" fmla="val 9917912"/>
                <a:gd name="f481" fmla="val 9889663"/>
                <a:gd name="f482" fmla="val 134620"/>
                <a:gd name="f483" fmla="val 9843689"/>
                <a:gd name="f484" fmla="val 9827184"/>
                <a:gd name="f485" fmla="val 10294009"/>
                <a:gd name="f486" fmla="val 139700"/>
                <a:gd name="f487" fmla="val 10249531"/>
                <a:gd name="f488" fmla="val 10106100"/>
                <a:gd name="f489" fmla="val 113030"/>
                <a:gd name="f490" fmla="val 10059022"/>
                <a:gd name="f491" fmla="val 10051821"/>
                <a:gd name="f492" fmla="val 13928217"/>
                <a:gd name="f493" fmla="val 49530"/>
                <a:gd name="f494" fmla="val 13889361"/>
                <a:gd name="f495" fmla="val 55880"/>
                <a:gd name="f496" fmla="val 13844921"/>
                <a:gd name="f497" fmla="val 60960"/>
                <a:gd name="f498" fmla="val 13794790"/>
                <a:gd name="f499" fmla="val 67310"/>
                <a:gd name="f500" fmla="val 13738860"/>
                <a:gd name="f501" fmla="val 73660"/>
                <a:gd name="f502" fmla="val 13730575"/>
                <a:gd name="f503" fmla="val 13719826"/>
                <a:gd name="f504" fmla="val 77470"/>
                <a:gd name="f505" fmla="val 13706909"/>
                <a:gd name="f506" fmla="val 13692124"/>
                <a:gd name="f507" fmla="val 80010"/>
                <a:gd name="f508" fmla="val 13679364"/>
                <a:gd name="f509" fmla="val 13665200"/>
                <a:gd name="f510" fmla="val 83820"/>
                <a:gd name="f511" fmla="val 13650083"/>
                <a:gd name="f512" fmla="val 13634466"/>
                <a:gd name="f513" fmla="val 13597477"/>
                <a:gd name="f514" fmla="val 13556393"/>
                <a:gd name="f515" fmla="val 13512594"/>
                <a:gd name="f516" fmla="val 106680"/>
                <a:gd name="f517" fmla="val 13467461"/>
                <a:gd name="f518" fmla="val 13269528"/>
                <a:gd name="f519" fmla="val 13224891"/>
                <a:gd name="f520" fmla="val 13166185"/>
                <a:gd name="f521" fmla="val 13140630"/>
                <a:gd name="f522" fmla="val 15158764"/>
                <a:gd name="f523" fmla="val 146050"/>
                <a:gd name="f524" fmla="val 15102661"/>
                <a:gd name="f525" fmla="val 14932151"/>
                <a:gd name="f526" fmla="val 116840"/>
                <a:gd name="f527" fmla="val 14876979"/>
                <a:gd name="f528" fmla="val 107950"/>
                <a:gd name="f529" fmla="val 14823837"/>
                <a:gd name="f530" fmla="val 14773446"/>
                <a:gd name="f531" fmla="val 91440"/>
                <a:gd name="f532" fmla="val 14726523"/>
                <a:gd name="f533" fmla="val 14712278"/>
                <a:gd name="f534" fmla="val 14370772"/>
                <a:gd name="f535" fmla="val 14329473"/>
                <a:gd name="f536" fmla="val 14113008"/>
                <a:gd name="f537" fmla="val 14072235"/>
                <a:gd name="f538" fmla="val 64770"/>
                <a:gd name="f539" fmla="val 13992415"/>
                <a:gd name="f540" fmla="val 57150"/>
                <a:gd name="f541" fmla="val 13958328"/>
                <a:gd name="f542" fmla="val 9683915"/>
                <a:gd name="f543" fmla="val 9676134"/>
                <a:gd name="f544" fmla="val 9667075"/>
                <a:gd name="f545" fmla="val 9657072"/>
                <a:gd name="f546" fmla="val 9708842"/>
                <a:gd name="f547" fmla="val 118110"/>
                <a:gd name="f548" fmla="val 9696817"/>
                <a:gd name="f549" fmla="val 9486633"/>
                <a:gd name="f550" fmla="val 9451552"/>
                <a:gd name="f551" fmla="val 9419849"/>
                <a:gd name="f552" fmla="val 9393277"/>
                <a:gd name="f553" fmla="val 109220"/>
                <a:gd name="f554" fmla="val 9373590"/>
                <a:gd name="f555" fmla="val 9615415"/>
                <a:gd name="f556" fmla="val 9576268"/>
                <a:gd name="f557" fmla="val 9532261"/>
                <a:gd name="f558" fmla="val 6798170"/>
                <a:gd name="f559" fmla="val 6788810"/>
                <a:gd name="f560" fmla="val 6784492"/>
                <a:gd name="f561" fmla="val 6766392"/>
                <a:gd name="f562" fmla="val 6727492"/>
                <a:gd name="f563" fmla="val 6833889"/>
                <a:gd name="f564" fmla="val 3167240"/>
                <a:gd name="f565" fmla="val 3139689"/>
                <a:gd name="f566" fmla="val 3113152"/>
                <a:gd name="f567" fmla="val 3087560"/>
                <a:gd name="f568" fmla="val 3262765"/>
                <a:gd name="f569" fmla="val 3214619"/>
                <a:gd name="f570" fmla="val 7666482"/>
                <a:gd name="f571" fmla="val 7659609"/>
                <a:gd name="f572" fmla="val 7653074"/>
                <a:gd name="f573" fmla="val 7646944"/>
                <a:gd name="f574" fmla="val 7641285"/>
                <a:gd name="f575" fmla="val 7627245"/>
                <a:gd name="f576" fmla="val 19050"/>
                <a:gd name="f577" fmla="val 7599708"/>
                <a:gd name="f578" fmla="val 45720"/>
                <a:gd name="f579" fmla="val 7745684"/>
                <a:gd name="f580" fmla="val 7703921"/>
                <a:gd name="f581" fmla="val 7675571"/>
                <a:gd name="f582" fmla="val 14613763"/>
                <a:gd name="f583" fmla="val 14577002"/>
                <a:gd name="f584" fmla="val 68580"/>
                <a:gd name="f585" fmla="val 14529610"/>
                <a:gd name="f586" fmla="val 14473335"/>
                <a:gd name="f587" fmla="val 14409928"/>
                <a:gd name="f588" fmla="val 14683789"/>
                <a:gd name="f589" fmla="val 14645963"/>
                <a:gd name="f590" fmla="val 14083792"/>
                <a:gd name="f591" fmla="val 31750"/>
                <a:gd name="f592" fmla="val 14076003"/>
                <a:gd name="f593" fmla="val 14057678"/>
                <a:gd name="f594" fmla="val 34290"/>
                <a:gd name="f595" fmla="val 14031518"/>
                <a:gd name="f596" fmla="val 36830"/>
                <a:gd name="f597" fmla="val 14000226"/>
                <a:gd name="f598" fmla="val 38100"/>
                <a:gd name="f599" fmla="val 13998067"/>
                <a:gd name="f600" fmla="val 13995908"/>
                <a:gd name="f601" fmla="val 41910"/>
                <a:gd name="f602" fmla="val 13993114"/>
                <a:gd name="f603" fmla="val 13923587"/>
                <a:gd name="f604" fmla="val 13903071"/>
                <a:gd name="f605" fmla="val 48260"/>
                <a:gd name="f606" fmla="val 13910310"/>
                <a:gd name="f607" fmla="val 13919581"/>
                <a:gd name="f608" fmla="val 13950138"/>
                <a:gd name="f609" fmla="val 13970333"/>
                <a:gd name="f610" fmla="val 13988742"/>
                <a:gd name="f611" fmla="val 43180"/>
                <a:gd name="f612" fmla="val 14043108"/>
                <a:gd name="f613" fmla="val 14080851"/>
                <a:gd name="f614" fmla="val 13868527"/>
                <a:gd name="f615" fmla="val 13862701"/>
                <a:gd name="f616" fmla="val 13862018"/>
                <a:gd name="f617" fmla="val 46990"/>
                <a:gd name="f618" fmla="val 13865669"/>
                <a:gd name="f619" fmla="val 13889601"/>
                <a:gd name="f620" fmla="val 13881513"/>
                <a:gd name="f621" fmla="val 13875567"/>
                <a:gd name="f622" fmla="val 44450"/>
              </a:gdLst>
              <a:ahLst/>
              <a:cxnLst>
                <a:cxn ang="3cd4">
                  <a:pos x="hc" y="t"/>
                </a:cxn>
                <a:cxn ang="0">
                  <a:pos x="r" y="vc"/>
                </a:cxn>
                <a:cxn ang="cd4">
                  <a:pos x="hc" y="b"/>
                </a:cxn>
                <a:cxn ang="cd2">
                  <a:pos x="l" y="vc"/>
                </a:cxn>
              </a:cxnLst>
              <a:rect l="l" t="t" r="r" b="b"/>
              <a:pathLst>
                <a:path w="15651480" h="720090">
                  <a:moveTo>
                    <a:pt x="f2" y="f3"/>
                  </a:moveTo>
                  <a:lnTo>
                    <a:pt x="f4" y="f3"/>
                  </a:lnTo>
                  <a:lnTo>
                    <a:pt x="f0" y="f5"/>
                  </a:lnTo>
                  <a:lnTo>
                    <a:pt x="f0" y="f1"/>
                  </a:lnTo>
                  <a:lnTo>
                    <a:pt x="f6" y="f1"/>
                  </a:lnTo>
                  <a:lnTo>
                    <a:pt x="f6" y="f7"/>
                  </a:lnTo>
                  <a:lnTo>
                    <a:pt x="f8" y="f7"/>
                  </a:lnTo>
                  <a:lnTo>
                    <a:pt x="f9" y="f10"/>
                  </a:lnTo>
                  <a:lnTo>
                    <a:pt x="f11" y="f12"/>
                  </a:lnTo>
                  <a:lnTo>
                    <a:pt x="f13" y="f14"/>
                  </a:lnTo>
                  <a:lnTo>
                    <a:pt x="f2" y="f3"/>
                  </a:lnTo>
                  <a:close/>
                </a:path>
                <a:path w="15651480" h="720090">
                  <a:moveTo>
                    <a:pt x="f6" y="f15"/>
                  </a:moveTo>
                  <a:lnTo>
                    <a:pt x="f16" y="f15"/>
                  </a:lnTo>
                  <a:lnTo>
                    <a:pt x="f16" y="f3"/>
                  </a:lnTo>
                  <a:lnTo>
                    <a:pt x="f17" y="f3"/>
                  </a:lnTo>
                  <a:lnTo>
                    <a:pt x="f18" y="f19"/>
                  </a:lnTo>
                  <a:lnTo>
                    <a:pt x="f20" y="f21"/>
                  </a:lnTo>
                  <a:lnTo>
                    <a:pt x="f22" y="f23"/>
                  </a:lnTo>
                  <a:lnTo>
                    <a:pt x="f24" y="f7"/>
                  </a:lnTo>
                  <a:lnTo>
                    <a:pt x="f6" y="f7"/>
                  </a:lnTo>
                  <a:lnTo>
                    <a:pt x="f6" y="f15"/>
                  </a:lnTo>
                  <a:close/>
                </a:path>
                <a:path w="15651480" h="720090">
                  <a:moveTo>
                    <a:pt x="f25" y="f15"/>
                  </a:moveTo>
                  <a:lnTo>
                    <a:pt x="f26" y="f15"/>
                  </a:lnTo>
                  <a:lnTo>
                    <a:pt x="f27" y="f28"/>
                  </a:lnTo>
                  <a:lnTo>
                    <a:pt x="f29" y="f30"/>
                  </a:lnTo>
                  <a:lnTo>
                    <a:pt x="f31" y="f3"/>
                  </a:lnTo>
                  <a:lnTo>
                    <a:pt x="f4" y="f3"/>
                  </a:lnTo>
                  <a:lnTo>
                    <a:pt x="f32" y="f33"/>
                  </a:lnTo>
                  <a:lnTo>
                    <a:pt x="f25" y="f15"/>
                  </a:lnTo>
                  <a:close/>
                </a:path>
                <a:path w="15651480" h="720090">
                  <a:moveTo>
                    <a:pt x="f34" y="f15"/>
                  </a:moveTo>
                  <a:lnTo>
                    <a:pt x="f35" y="f15"/>
                  </a:lnTo>
                  <a:lnTo>
                    <a:pt x="f36" y="f28"/>
                  </a:lnTo>
                  <a:lnTo>
                    <a:pt x="f2" y="f3"/>
                  </a:lnTo>
                  <a:lnTo>
                    <a:pt x="f37" y="f3"/>
                  </a:lnTo>
                  <a:lnTo>
                    <a:pt x="f38" y="f30"/>
                  </a:lnTo>
                  <a:lnTo>
                    <a:pt x="f39" y="f28"/>
                  </a:lnTo>
                  <a:lnTo>
                    <a:pt x="f34" y="f15"/>
                  </a:lnTo>
                  <a:close/>
                </a:path>
                <a:path w="15651480" h="720090">
                  <a:moveTo>
                    <a:pt x="f40" y="f41"/>
                  </a:moveTo>
                  <a:lnTo>
                    <a:pt x="f42" y="f3"/>
                  </a:lnTo>
                  <a:lnTo>
                    <a:pt x="f40" y="f41"/>
                  </a:lnTo>
                  <a:close/>
                </a:path>
                <a:path w="15651480" h="720090">
                  <a:moveTo>
                    <a:pt x="f43" y="f44"/>
                  </a:moveTo>
                  <a:lnTo>
                    <a:pt x="f40" y="f41"/>
                  </a:lnTo>
                  <a:lnTo>
                    <a:pt x="f45" y="f30"/>
                  </a:lnTo>
                  <a:lnTo>
                    <a:pt x="f43" y="f44"/>
                  </a:lnTo>
                  <a:close/>
                </a:path>
                <a:path w="15651480" h="720090">
                  <a:moveTo>
                    <a:pt x="f46" y="f47"/>
                  </a:moveTo>
                  <a:lnTo>
                    <a:pt x="f43" y="f44"/>
                  </a:lnTo>
                  <a:lnTo>
                    <a:pt x="f48" y="f49"/>
                  </a:lnTo>
                  <a:lnTo>
                    <a:pt x="f46" y="f47"/>
                  </a:lnTo>
                  <a:close/>
                </a:path>
                <a:path w="15651480" h="720090">
                  <a:moveTo>
                    <a:pt x="f50" y="f0"/>
                  </a:moveTo>
                  <a:lnTo>
                    <a:pt x="f51" y="f52"/>
                  </a:lnTo>
                  <a:lnTo>
                    <a:pt x="f53" y="f54"/>
                  </a:lnTo>
                  <a:lnTo>
                    <a:pt x="f55" y="f56"/>
                  </a:lnTo>
                  <a:lnTo>
                    <a:pt x="f57" y="f58"/>
                  </a:lnTo>
                  <a:lnTo>
                    <a:pt x="f59" y="f60"/>
                  </a:lnTo>
                  <a:lnTo>
                    <a:pt x="f61" y="f62"/>
                  </a:lnTo>
                  <a:lnTo>
                    <a:pt x="f63" y="f64"/>
                  </a:lnTo>
                  <a:lnTo>
                    <a:pt x="f65" y="f66"/>
                  </a:lnTo>
                  <a:lnTo>
                    <a:pt x="f67" y="f68"/>
                  </a:lnTo>
                  <a:lnTo>
                    <a:pt x="f69" y="f70"/>
                  </a:lnTo>
                  <a:lnTo>
                    <a:pt x="f71" y="f72"/>
                  </a:lnTo>
                  <a:lnTo>
                    <a:pt x="f73" y="f74"/>
                  </a:lnTo>
                  <a:lnTo>
                    <a:pt x="f75" y="f76"/>
                  </a:lnTo>
                  <a:lnTo>
                    <a:pt x="f77" y="f78"/>
                  </a:lnTo>
                  <a:lnTo>
                    <a:pt x="f46" y="f47"/>
                  </a:lnTo>
                  <a:lnTo>
                    <a:pt x="f79" y="f28"/>
                  </a:lnTo>
                  <a:lnTo>
                    <a:pt x="f80" y="f15"/>
                  </a:lnTo>
                  <a:lnTo>
                    <a:pt x="f6" y="f15"/>
                  </a:lnTo>
                  <a:lnTo>
                    <a:pt x="f6" y="f81"/>
                  </a:lnTo>
                  <a:lnTo>
                    <a:pt x="f82" y="f81"/>
                  </a:lnTo>
                  <a:lnTo>
                    <a:pt x="f83" y="f84"/>
                  </a:lnTo>
                  <a:lnTo>
                    <a:pt x="f85" y="f86"/>
                  </a:lnTo>
                  <a:lnTo>
                    <a:pt x="f87" y="f88"/>
                  </a:lnTo>
                  <a:lnTo>
                    <a:pt x="f89" y="f90"/>
                  </a:lnTo>
                  <a:lnTo>
                    <a:pt x="f91" y="f92"/>
                  </a:lnTo>
                  <a:lnTo>
                    <a:pt x="f93" y="f94"/>
                  </a:lnTo>
                  <a:lnTo>
                    <a:pt x="f95" y="f96"/>
                  </a:lnTo>
                  <a:lnTo>
                    <a:pt x="f97" y="f98"/>
                  </a:lnTo>
                  <a:lnTo>
                    <a:pt x="f99" y="f100"/>
                  </a:lnTo>
                  <a:lnTo>
                    <a:pt x="f101" y="f102"/>
                  </a:lnTo>
                  <a:lnTo>
                    <a:pt x="f103" y="f104"/>
                  </a:lnTo>
                  <a:lnTo>
                    <a:pt x="f105" y="f106"/>
                  </a:lnTo>
                  <a:lnTo>
                    <a:pt x="f107" y="f108"/>
                  </a:lnTo>
                  <a:lnTo>
                    <a:pt x="f109" y="f110"/>
                  </a:lnTo>
                  <a:lnTo>
                    <a:pt x="f111" y="f110"/>
                  </a:lnTo>
                  <a:lnTo>
                    <a:pt x="f112" y="f113"/>
                  </a:lnTo>
                  <a:lnTo>
                    <a:pt x="f114" y="f54"/>
                  </a:lnTo>
                  <a:lnTo>
                    <a:pt x="f115" y="f116"/>
                  </a:lnTo>
                  <a:lnTo>
                    <a:pt x="f117" y="f52"/>
                  </a:lnTo>
                  <a:lnTo>
                    <a:pt x="f118" y="f119"/>
                  </a:lnTo>
                  <a:lnTo>
                    <a:pt x="f50" y="f0"/>
                  </a:lnTo>
                  <a:close/>
                </a:path>
                <a:path w="15651480" h="720090">
                  <a:moveTo>
                    <a:pt x="f120" y="f121"/>
                  </a:moveTo>
                  <a:lnTo>
                    <a:pt x="f122" y="f123"/>
                  </a:lnTo>
                  <a:lnTo>
                    <a:pt x="f124" y="f125"/>
                  </a:lnTo>
                  <a:lnTo>
                    <a:pt x="f126" y="f127"/>
                  </a:lnTo>
                  <a:lnTo>
                    <a:pt x="f128" y="f129"/>
                  </a:lnTo>
                  <a:lnTo>
                    <a:pt x="f130" y="f131"/>
                  </a:lnTo>
                  <a:lnTo>
                    <a:pt x="f132" y="f133"/>
                  </a:lnTo>
                  <a:lnTo>
                    <a:pt x="f134" y="f78"/>
                  </a:lnTo>
                  <a:lnTo>
                    <a:pt x="f25" y="f15"/>
                  </a:lnTo>
                  <a:lnTo>
                    <a:pt x="f35" y="f15"/>
                  </a:lnTo>
                  <a:lnTo>
                    <a:pt x="f135" y="f136"/>
                  </a:lnTo>
                  <a:lnTo>
                    <a:pt x="f137" y="f138"/>
                  </a:lnTo>
                  <a:lnTo>
                    <a:pt x="f139" y="f138"/>
                  </a:lnTo>
                  <a:lnTo>
                    <a:pt x="f140" y="f90"/>
                  </a:lnTo>
                  <a:lnTo>
                    <a:pt x="f141" y="f142"/>
                  </a:lnTo>
                  <a:lnTo>
                    <a:pt x="f143" y="f144"/>
                  </a:lnTo>
                  <a:lnTo>
                    <a:pt x="f145" y="f131"/>
                  </a:lnTo>
                  <a:lnTo>
                    <a:pt x="f146" y="f147"/>
                  </a:lnTo>
                  <a:lnTo>
                    <a:pt x="f148" y="f125"/>
                  </a:lnTo>
                  <a:lnTo>
                    <a:pt x="f120" y="f121"/>
                  </a:lnTo>
                  <a:close/>
                </a:path>
                <a:path w="15651480" h="720090">
                  <a:moveTo>
                    <a:pt x="f149" y="f150"/>
                  </a:moveTo>
                  <a:lnTo>
                    <a:pt x="f82" y="f81"/>
                  </a:lnTo>
                  <a:lnTo>
                    <a:pt x="f6" y="f81"/>
                  </a:lnTo>
                  <a:lnTo>
                    <a:pt x="f6" y="f151"/>
                  </a:lnTo>
                  <a:lnTo>
                    <a:pt x="f152" y="f151"/>
                  </a:lnTo>
                  <a:lnTo>
                    <a:pt x="f153" y="f154"/>
                  </a:lnTo>
                  <a:lnTo>
                    <a:pt x="f155" y="f156"/>
                  </a:lnTo>
                  <a:lnTo>
                    <a:pt x="f157" y="f158"/>
                  </a:lnTo>
                  <a:lnTo>
                    <a:pt x="f159" y="f160"/>
                  </a:lnTo>
                  <a:lnTo>
                    <a:pt x="f161" y="f162"/>
                  </a:lnTo>
                  <a:lnTo>
                    <a:pt x="f163" y="f162"/>
                  </a:lnTo>
                  <a:lnTo>
                    <a:pt x="f164" y="f165"/>
                  </a:lnTo>
                  <a:lnTo>
                    <a:pt x="f166" y="f74"/>
                  </a:lnTo>
                  <a:lnTo>
                    <a:pt x="f167" y="f168"/>
                  </a:lnTo>
                  <a:lnTo>
                    <a:pt x="f169" y="f170"/>
                  </a:lnTo>
                  <a:lnTo>
                    <a:pt x="f171" y="f172"/>
                  </a:lnTo>
                  <a:lnTo>
                    <a:pt x="f149" y="f150"/>
                  </a:lnTo>
                  <a:close/>
                </a:path>
                <a:path w="15651480" h="720090">
                  <a:moveTo>
                    <a:pt x="f173" y="f165"/>
                  </a:moveTo>
                  <a:lnTo>
                    <a:pt x="f174" y="f160"/>
                  </a:lnTo>
                  <a:lnTo>
                    <a:pt x="f175" y="f90"/>
                  </a:lnTo>
                  <a:lnTo>
                    <a:pt x="f176" y="f177"/>
                  </a:lnTo>
                  <a:lnTo>
                    <a:pt x="f152" y="f151"/>
                  </a:lnTo>
                  <a:lnTo>
                    <a:pt x="f6" y="f151"/>
                  </a:lnTo>
                  <a:lnTo>
                    <a:pt x="f6" y="f178"/>
                  </a:lnTo>
                  <a:lnTo>
                    <a:pt x="f179" y="f178"/>
                  </a:lnTo>
                  <a:lnTo>
                    <a:pt x="f180" y="f88"/>
                  </a:lnTo>
                  <a:lnTo>
                    <a:pt x="f181" y="f182"/>
                  </a:lnTo>
                  <a:lnTo>
                    <a:pt x="f183" y="f184"/>
                  </a:lnTo>
                  <a:lnTo>
                    <a:pt x="f185" y="f186"/>
                  </a:lnTo>
                  <a:lnTo>
                    <a:pt x="f187" y="f188"/>
                  </a:lnTo>
                  <a:lnTo>
                    <a:pt x="f189" y="f190"/>
                  </a:lnTo>
                  <a:lnTo>
                    <a:pt x="f173" y="f165"/>
                  </a:lnTo>
                  <a:close/>
                </a:path>
                <a:path w="15651480" h="720090">
                  <a:moveTo>
                    <a:pt x="f191" y="f192"/>
                  </a:moveTo>
                  <a:lnTo>
                    <a:pt x="f193" y="f192"/>
                  </a:lnTo>
                  <a:lnTo>
                    <a:pt x="f194" y="f195"/>
                  </a:lnTo>
                  <a:lnTo>
                    <a:pt x="f196" y="f197"/>
                  </a:lnTo>
                  <a:lnTo>
                    <a:pt x="f198" y="f199"/>
                  </a:lnTo>
                  <a:lnTo>
                    <a:pt x="f139" y="f138"/>
                  </a:lnTo>
                  <a:lnTo>
                    <a:pt x="f137" y="f138"/>
                  </a:lnTo>
                  <a:lnTo>
                    <a:pt x="f200" y="f201"/>
                  </a:lnTo>
                  <a:lnTo>
                    <a:pt x="f202" y="f203"/>
                  </a:lnTo>
                  <a:lnTo>
                    <a:pt x="f204" y="f203"/>
                  </a:lnTo>
                  <a:lnTo>
                    <a:pt x="f205" y="f206"/>
                  </a:lnTo>
                  <a:lnTo>
                    <a:pt x="f207" y="f208"/>
                  </a:lnTo>
                  <a:lnTo>
                    <a:pt x="f209" y="f210"/>
                  </a:lnTo>
                  <a:lnTo>
                    <a:pt x="f191" y="f192"/>
                  </a:lnTo>
                  <a:close/>
                </a:path>
                <a:path w="15651480" h="720090">
                  <a:moveTo>
                    <a:pt x="f211" y="f212"/>
                  </a:moveTo>
                  <a:lnTo>
                    <a:pt x="f213" y="f212"/>
                  </a:lnTo>
                  <a:lnTo>
                    <a:pt x="f214" y="f215"/>
                  </a:lnTo>
                  <a:lnTo>
                    <a:pt x="f216" y="f217"/>
                  </a:lnTo>
                  <a:lnTo>
                    <a:pt x="f218" y="f219"/>
                  </a:lnTo>
                  <a:lnTo>
                    <a:pt x="f220" y="f106"/>
                  </a:lnTo>
                  <a:lnTo>
                    <a:pt x="f221" y="f222"/>
                  </a:lnTo>
                  <a:lnTo>
                    <a:pt x="f223" y="f224"/>
                  </a:lnTo>
                  <a:lnTo>
                    <a:pt x="f225" y="f129"/>
                  </a:lnTo>
                  <a:lnTo>
                    <a:pt x="f226" y="f227"/>
                  </a:lnTo>
                  <a:lnTo>
                    <a:pt x="f228" y="f227"/>
                  </a:lnTo>
                  <a:lnTo>
                    <a:pt x="f229" y="f230"/>
                  </a:lnTo>
                  <a:lnTo>
                    <a:pt x="f231" y="f232"/>
                  </a:lnTo>
                  <a:lnTo>
                    <a:pt x="f233" y="f234"/>
                  </a:lnTo>
                  <a:lnTo>
                    <a:pt x="f235" y="f74"/>
                  </a:lnTo>
                  <a:lnTo>
                    <a:pt x="f236" y="f237"/>
                  </a:lnTo>
                  <a:lnTo>
                    <a:pt x="f238" y="f186"/>
                  </a:lnTo>
                  <a:lnTo>
                    <a:pt x="f239" y="f240"/>
                  </a:lnTo>
                  <a:lnTo>
                    <a:pt x="f241" y="f88"/>
                  </a:lnTo>
                  <a:lnTo>
                    <a:pt x="f242" y="f178"/>
                  </a:lnTo>
                  <a:lnTo>
                    <a:pt x="f243" y="f178"/>
                  </a:lnTo>
                  <a:lnTo>
                    <a:pt x="f244" y="f177"/>
                  </a:lnTo>
                  <a:lnTo>
                    <a:pt x="f245" y="f88"/>
                  </a:lnTo>
                  <a:lnTo>
                    <a:pt x="f246" y="f88"/>
                  </a:lnTo>
                  <a:lnTo>
                    <a:pt x="f247" y="f248"/>
                  </a:lnTo>
                  <a:lnTo>
                    <a:pt x="f249" y="f158"/>
                  </a:lnTo>
                  <a:lnTo>
                    <a:pt x="f250" y="f251"/>
                  </a:lnTo>
                  <a:lnTo>
                    <a:pt x="f252" y="f253"/>
                  </a:lnTo>
                  <a:lnTo>
                    <a:pt x="f254" y="f255"/>
                  </a:lnTo>
                  <a:lnTo>
                    <a:pt x="f256" y="f168"/>
                  </a:lnTo>
                  <a:lnTo>
                    <a:pt x="f257" y="f170"/>
                  </a:lnTo>
                  <a:lnTo>
                    <a:pt x="f258" y="f133"/>
                  </a:lnTo>
                  <a:lnTo>
                    <a:pt x="f259" y="f260"/>
                  </a:lnTo>
                  <a:lnTo>
                    <a:pt x="f261" y="f260"/>
                  </a:lnTo>
                  <a:lnTo>
                    <a:pt x="f262" y="f263"/>
                  </a:lnTo>
                  <a:lnTo>
                    <a:pt x="f264" y="f131"/>
                  </a:lnTo>
                  <a:lnTo>
                    <a:pt x="f265" y="f266"/>
                  </a:lnTo>
                  <a:lnTo>
                    <a:pt x="f267" y="f266"/>
                  </a:lnTo>
                  <a:lnTo>
                    <a:pt x="f268" y="f197"/>
                  </a:lnTo>
                  <a:lnTo>
                    <a:pt x="f269" y="f270"/>
                  </a:lnTo>
                  <a:lnTo>
                    <a:pt x="f271" y="f127"/>
                  </a:lnTo>
                  <a:lnTo>
                    <a:pt x="f272" y="f192"/>
                  </a:lnTo>
                  <a:lnTo>
                    <a:pt x="f273" y="f274"/>
                  </a:lnTo>
                  <a:lnTo>
                    <a:pt x="f275" y="f276"/>
                  </a:lnTo>
                  <a:lnTo>
                    <a:pt x="f277" y="f106"/>
                  </a:lnTo>
                  <a:lnTo>
                    <a:pt x="f278" y="f279"/>
                  </a:lnTo>
                  <a:lnTo>
                    <a:pt x="f280" y="f279"/>
                  </a:lnTo>
                  <a:lnTo>
                    <a:pt x="f281" y="f282"/>
                  </a:lnTo>
                  <a:lnTo>
                    <a:pt x="f283" y="f284"/>
                  </a:lnTo>
                  <a:lnTo>
                    <a:pt x="f285" y="f217"/>
                  </a:lnTo>
                  <a:lnTo>
                    <a:pt x="f211" y="f212"/>
                  </a:lnTo>
                  <a:close/>
                </a:path>
                <a:path w="15651480" h="720090">
                  <a:moveTo>
                    <a:pt x="f286" y="f287"/>
                  </a:moveTo>
                  <a:lnTo>
                    <a:pt x="f288" y="f289"/>
                  </a:lnTo>
                  <a:lnTo>
                    <a:pt x="f290" y="f291"/>
                  </a:lnTo>
                  <a:lnTo>
                    <a:pt x="f292" y="f282"/>
                  </a:lnTo>
                  <a:lnTo>
                    <a:pt x="f293" y="f294"/>
                  </a:lnTo>
                  <a:lnTo>
                    <a:pt x="f295" y="f296"/>
                  </a:lnTo>
                  <a:lnTo>
                    <a:pt x="f297" y="f298"/>
                  </a:lnTo>
                  <a:lnTo>
                    <a:pt x="f299" y="f300"/>
                  </a:lnTo>
                  <a:lnTo>
                    <a:pt x="f301" y="f302"/>
                  </a:lnTo>
                  <a:lnTo>
                    <a:pt x="f303" y="f304"/>
                  </a:lnTo>
                  <a:lnTo>
                    <a:pt x="f305" y="f306"/>
                  </a:lnTo>
                  <a:lnTo>
                    <a:pt x="f307" y="f100"/>
                  </a:lnTo>
                  <a:lnTo>
                    <a:pt x="f308" y="f309"/>
                  </a:lnTo>
                  <a:lnTo>
                    <a:pt x="f310" y="f227"/>
                  </a:lnTo>
                  <a:lnTo>
                    <a:pt x="f311" y="f168"/>
                  </a:lnTo>
                  <a:lnTo>
                    <a:pt x="f312" y="f253"/>
                  </a:lnTo>
                  <a:lnTo>
                    <a:pt x="f313" y="f314"/>
                  </a:lnTo>
                  <a:lnTo>
                    <a:pt x="f315" y="f88"/>
                  </a:lnTo>
                  <a:lnTo>
                    <a:pt x="f243" y="f178"/>
                  </a:lnTo>
                  <a:lnTo>
                    <a:pt x="f6" y="f178"/>
                  </a:lnTo>
                  <a:lnTo>
                    <a:pt x="f6" y="f121"/>
                  </a:lnTo>
                  <a:lnTo>
                    <a:pt x="f316" y="f317"/>
                  </a:lnTo>
                  <a:lnTo>
                    <a:pt x="f318" y="f317"/>
                  </a:lnTo>
                  <a:lnTo>
                    <a:pt x="f319" y="f102"/>
                  </a:lnTo>
                  <a:lnTo>
                    <a:pt x="f320" y="f321"/>
                  </a:lnTo>
                  <a:lnTo>
                    <a:pt x="f322" y="f323"/>
                  </a:lnTo>
                  <a:lnTo>
                    <a:pt x="f324" y="f323"/>
                  </a:lnTo>
                  <a:lnTo>
                    <a:pt x="f325" y="f326"/>
                  </a:lnTo>
                  <a:lnTo>
                    <a:pt x="f327" y="f328"/>
                  </a:lnTo>
                  <a:lnTo>
                    <a:pt x="f329" y="f330"/>
                  </a:lnTo>
                  <a:lnTo>
                    <a:pt x="f331" y="f332"/>
                  </a:lnTo>
                  <a:lnTo>
                    <a:pt x="f333" y="f334"/>
                  </a:lnTo>
                  <a:lnTo>
                    <a:pt x="f335" y="f336"/>
                  </a:lnTo>
                  <a:lnTo>
                    <a:pt x="f337" y="f338"/>
                  </a:lnTo>
                  <a:lnTo>
                    <a:pt x="f339" y="f340"/>
                  </a:lnTo>
                  <a:lnTo>
                    <a:pt x="f341" y="f342"/>
                  </a:lnTo>
                  <a:lnTo>
                    <a:pt x="f343" y="f344"/>
                  </a:lnTo>
                  <a:lnTo>
                    <a:pt x="f345" y="f346"/>
                  </a:lnTo>
                  <a:lnTo>
                    <a:pt x="f286" y="f287"/>
                  </a:lnTo>
                  <a:close/>
                </a:path>
                <a:path w="15651480" h="720090">
                  <a:moveTo>
                    <a:pt x="f347" y="f314"/>
                  </a:moveTo>
                  <a:lnTo>
                    <a:pt x="f348" y="f349"/>
                  </a:lnTo>
                  <a:lnTo>
                    <a:pt x="f350" y="f351"/>
                  </a:lnTo>
                  <a:lnTo>
                    <a:pt x="f352" y="f76"/>
                  </a:lnTo>
                  <a:lnTo>
                    <a:pt x="f353" y="f182"/>
                  </a:lnTo>
                  <a:lnTo>
                    <a:pt x="f246" y="f88"/>
                  </a:lnTo>
                  <a:lnTo>
                    <a:pt x="f245" y="f88"/>
                  </a:lnTo>
                  <a:lnTo>
                    <a:pt x="f354" y="f248"/>
                  </a:lnTo>
                  <a:lnTo>
                    <a:pt x="f355" y="f158"/>
                  </a:lnTo>
                  <a:lnTo>
                    <a:pt x="f347" y="f314"/>
                  </a:lnTo>
                  <a:close/>
                </a:path>
                <a:path w="15651480" h="720090">
                  <a:moveTo>
                    <a:pt x="f356" y="f255"/>
                  </a:moveTo>
                  <a:lnTo>
                    <a:pt x="f357" y="f253"/>
                  </a:lnTo>
                  <a:lnTo>
                    <a:pt x="f358" y="f359"/>
                  </a:lnTo>
                  <a:lnTo>
                    <a:pt x="f360" y="f190"/>
                  </a:lnTo>
                  <a:lnTo>
                    <a:pt x="f163" y="f162"/>
                  </a:lnTo>
                  <a:lnTo>
                    <a:pt x="f161" y="f162"/>
                  </a:lnTo>
                  <a:lnTo>
                    <a:pt x="f361" y="f362"/>
                  </a:lnTo>
                  <a:lnTo>
                    <a:pt x="f356" y="f255"/>
                  </a:lnTo>
                  <a:close/>
                </a:path>
                <a:path w="15651480" h="720090">
                  <a:moveTo>
                    <a:pt x="f363" y="f364"/>
                  </a:moveTo>
                  <a:lnTo>
                    <a:pt x="f365" y="f294"/>
                  </a:lnTo>
                  <a:lnTo>
                    <a:pt x="f366" y="f106"/>
                  </a:lnTo>
                  <a:lnTo>
                    <a:pt x="f367" y="f340"/>
                  </a:lnTo>
                  <a:lnTo>
                    <a:pt x="f368" y="f338"/>
                  </a:lnTo>
                  <a:lnTo>
                    <a:pt x="f369" y="f370"/>
                  </a:lnTo>
                  <a:lnTo>
                    <a:pt x="f371" y="f372"/>
                  </a:lnTo>
                  <a:lnTo>
                    <a:pt x="f373" y="f374"/>
                  </a:lnTo>
                  <a:lnTo>
                    <a:pt x="f375" y="f376"/>
                  </a:lnTo>
                  <a:lnTo>
                    <a:pt x="f377" y="f127"/>
                  </a:lnTo>
                  <a:lnTo>
                    <a:pt x="f378" y="f379"/>
                  </a:lnTo>
                  <a:lnTo>
                    <a:pt x="f380" y="f381"/>
                  </a:lnTo>
                  <a:lnTo>
                    <a:pt x="f382" y="f383"/>
                  </a:lnTo>
                  <a:lnTo>
                    <a:pt x="f384" y="f385"/>
                  </a:lnTo>
                  <a:lnTo>
                    <a:pt x="f261" y="f260"/>
                  </a:lnTo>
                  <a:lnTo>
                    <a:pt x="f259" y="f260"/>
                  </a:lnTo>
                  <a:lnTo>
                    <a:pt x="f386" y="f387"/>
                  </a:lnTo>
                  <a:lnTo>
                    <a:pt x="f388" y="f389"/>
                  </a:lnTo>
                  <a:lnTo>
                    <a:pt x="f390" y="f391"/>
                  </a:lnTo>
                  <a:lnTo>
                    <a:pt x="f392" y="f129"/>
                  </a:lnTo>
                  <a:lnTo>
                    <a:pt x="f393" y="f224"/>
                  </a:lnTo>
                  <a:lnTo>
                    <a:pt x="f394" y="f68"/>
                  </a:lnTo>
                  <a:lnTo>
                    <a:pt x="f395" y="f396"/>
                  </a:lnTo>
                  <a:lnTo>
                    <a:pt x="f397" y="f398"/>
                  </a:lnTo>
                  <a:lnTo>
                    <a:pt x="f399" y="f398"/>
                  </a:lnTo>
                  <a:lnTo>
                    <a:pt x="f400" y="f321"/>
                  </a:lnTo>
                  <a:lnTo>
                    <a:pt x="f401" y="f326"/>
                  </a:lnTo>
                  <a:lnTo>
                    <a:pt x="f402" y="f330"/>
                  </a:lnTo>
                  <a:lnTo>
                    <a:pt x="f403" y="f404"/>
                  </a:lnTo>
                  <a:lnTo>
                    <a:pt x="f405" y="f370"/>
                  </a:lnTo>
                  <a:lnTo>
                    <a:pt x="f406" y="f104"/>
                  </a:lnTo>
                  <a:lnTo>
                    <a:pt x="f407" y="f408"/>
                  </a:lnTo>
                  <a:lnTo>
                    <a:pt x="f409" y="f338"/>
                  </a:lnTo>
                  <a:lnTo>
                    <a:pt x="f410" y="f338"/>
                  </a:lnTo>
                  <a:lnTo>
                    <a:pt x="f411" y="f340"/>
                  </a:lnTo>
                  <a:lnTo>
                    <a:pt x="f412" y="f340"/>
                  </a:lnTo>
                  <a:lnTo>
                    <a:pt x="f413" y="f414"/>
                  </a:lnTo>
                  <a:lnTo>
                    <a:pt x="f415" y="f416"/>
                  </a:lnTo>
                  <a:lnTo>
                    <a:pt x="f417" y="f418"/>
                  </a:lnTo>
                  <a:lnTo>
                    <a:pt x="f363" y="f364"/>
                  </a:lnTo>
                  <a:close/>
                </a:path>
                <a:path w="15651480" h="720090">
                  <a:moveTo>
                    <a:pt x="f419" y="f398"/>
                  </a:moveTo>
                  <a:lnTo>
                    <a:pt x="f420" y="f398"/>
                  </a:lnTo>
                  <a:lnTo>
                    <a:pt x="f421" y="f66"/>
                  </a:lnTo>
                  <a:lnTo>
                    <a:pt x="f422" y="f423"/>
                  </a:lnTo>
                  <a:lnTo>
                    <a:pt x="f424" y="f396"/>
                  </a:lnTo>
                  <a:lnTo>
                    <a:pt x="f425" y="f376"/>
                  </a:lnTo>
                  <a:lnTo>
                    <a:pt x="f426" y="f427"/>
                  </a:lnTo>
                  <a:lnTo>
                    <a:pt x="f428" y="f129"/>
                  </a:lnTo>
                  <a:lnTo>
                    <a:pt x="f204" y="f203"/>
                  </a:lnTo>
                  <a:lnTo>
                    <a:pt x="f202" y="f203"/>
                  </a:lnTo>
                  <a:lnTo>
                    <a:pt x="f429" y="f206"/>
                  </a:lnTo>
                  <a:lnTo>
                    <a:pt x="f430" y="f431"/>
                  </a:lnTo>
                  <a:lnTo>
                    <a:pt x="f432" y="f433"/>
                  </a:lnTo>
                  <a:lnTo>
                    <a:pt x="f434" y="f435"/>
                  </a:lnTo>
                  <a:lnTo>
                    <a:pt x="f419" y="f398"/>
                  </a:lnTo>
                  <a:close/>
                </a:path>
                <a:path w="15651480" h="720090">
                  <a:moveTo>
                    <a:pt x="f436" y="f212"/>
                  </a:moveTo>
                  <a:lnTo>
                    <a:pt x="f437" y="f60"/>
                  </a:lnTo>
                  <a:lnTo>
                    <a:pt x="f438" y="f296"/>
                  </a:lnTo>
                  <a:lnTo>
                    <a:pt x="f439" y="f440"/>
                  </a:lnTo>
                  <a:lnTo>
                    <a:pt x="f441" y="f442"/>
                  </a:lnTo>
                  <a:lnTo>
                    <a:pt x="f443" y="f379"/>
                  </a:lnTo>
                  <a:lnTo>
                    <a:pt x="f444" y="f445"/>
                  </a:lnTo>
                  <a:lnTo>
                    <a:pt x="f446" y="f266"/>
                  </a:lnTo>
                  <a:lnTo>
                    <a:pt x="f265" y="f266"/>
                  </a:lnTo>
                  <a:lnTo>
                    <a:pt x="f447" y="f383"/>
                  </a:lnTo>
                  <a:lnTo>
                    <a:pt x="f448" y="f147"/>
                  </a:lnTo>
                  <a:lnTo>
                    <a:pt x="f449" y="f208"/>
                  </a:lnTo>
                  <a:lnTo>
                    <a:pt x="f450" y="f208"/>
                  </a:lnTo>
                  <a:lnTo>
                    <a:pt x="f451" y="f452"/>
                  </a:lnTo>
                  <a:lnTo>
                    <a:pt x="f453" y="f454"/>
                  </a:lnTo>
                  <a:lnTo>
                    <a:pt x="f455" y="f330"/>
                  </a:lnTo>
                  <a:lnTo>
                    <a:pt x="f456" y="f296"/>
                  </a:lnTo>
                  <a:lnTo>
                    <a:pt x="f457" y="f458"/>
                  </a:lnTo>
                  <a:lnTo>
                    <a:pt x="f459" y="f458"/>
                  </a:lnTo>
                  <a:lnTo>
                    <a:pt x="f436" y="f212"/>
                  </a:lnTo>
                  <a:close/>
                </a:path>
                <a:path w="15651480" h="720090">
                  <a:moveTo>
                    <a:pt x="f460" y="f452"/>
                  </a:moveTo>
                  <a:lnTo>
                    <a:pt x="f461" y="f210"/>
                  </a:lnTo>
                  <a:lnTo>
                    <a:pt x="f462" y="f100"/>
                  </a:lnTo>
                  <a:lnTo>
                    <a:pt x="f463" y="f208"/>
                  </a:lnTo>
                  <a:lnTo>
                    <a:pt x="f449" y="f208"/>
                  </a:lnTo>
                  <a:lnTo>
                    <a:pt x="f460" y="f452"/>
                  </a:lnTo>
                  <a:close/>
                </a:path>
                <a:path w="15651480" h="720090">
                  <a:moveTo>
                    <a:pt x="f464" y="f328"/>
                  </a:moveTo>
                  <a:lnTo>
                    <a:pt x="f465" y="f66"/>
                  </a:lnTo>
                  <a:lnTo>
                    <a:pt x="f466" y="f435"/>
                  </a:lnTo>
                  <a:lnTo>
                    <a:pt x="f467" y="f317"/>
                  </a:lnTo>
                  <a:lnTo>
                    <a:pt x="f316" y="f317"/>
                  </a:lnTo>
                  <a:lnTo>
                    <a:pt x="f468" y="f398"/>
                  </a:lnTo>
                  <a:lnTo>
                    <a:pt x="f464" y="f328"/>
                  </a:lnTo>
                  <a:close/>
                </a:path>
                <a:path w="15651480" h="720090">
                  <a:moveTo>
                    <a:pt x="f469" y="f104"/>
                  </a:moveTo>
                  <a:lnTo>
                    <a:pt x="f470" y="f302"/>
                  </a:lnTo>
                  <a:lnTo>
                    <a:pt x="f471" y="f326"/>
                  </a:lnTo>
                  <a:lnTo>
                    <a:pt x="f472" y="f321"/>
                  </a:lnTo>
                  <a:lnTo>
                    <a:pt x="f399" y="f398"/>
                  </a:lnTo>
                  <a:lnTo>
                    <a:pt x="f397" y="f398"/>
                  </a:lnTo>
                  <a:lnTo>
                    <a:pt x="f473" y="f323"/>
                  </a:lnTo>
                  <a:lnTo>
                    <a:pt x="f474" y="f323"/>
                  </a:lnTo>
                  <a:lnTo>
                    <a:pt x="f475" y="f330"/>
                  </a:lnTo>
                  <a:lnTo>
                    <a:pt x="f469" y="f104"/>
                  </a:lnTo>
                  <a:close/>
                </a:path>
                <a:path w="15651480" h="720090">
                  <a:moveTo>
                    <a:pt x="f476" y="f62"/>
                  </a:moveTo>
                  <a:lnTo>
                    <a:pt x="f477" y="f62"/>
                  </a:lnTo>
                  <a:lnTo>
                    <a:pt x="f478" y="f296"/>
                  </a:lnTo>
                  <a:lnTo>
                    <a:pt x="f479" y="f342"/>
                  </a:lnTo>
                  <a:lnTo>
                    <a:pt x="f480" y="f64"/>
                  </a:lnTo>
                  <a:lnTo>
                    <a:pt x="f481" y="f482"/>
                  </a:lnTo>
                  <a:lnTo>
                    <a:pt x="f483" y="f326"/>
                  </a:lnTo>
                  <a:lnTo>
                    <a:pt x="f484" y="f323"/>
                  </a:lnTo>
                  <a:lnTo>
                    <a:pt x="f473" y="f323"/>
                  </a:lnTo>
                  <a:lnTo>
                    <a:pt x="f485" y="f486"/>
                  </a:lnTo>
                  <a:lnTo>
                    <a:pt x="f487" y="f336"/>
                  </a:lnTo>
                  <a:lnTo>
                    <a:pt x="f488" y="f489"/>
                  </a:lnTo>
                  <a:lnTo>
                    <a:pt x="f490" y="f296"/>
                  </a:lnTo>
                  <a:lnTo>
                    <a:pt x="f491" y="f296"/>
                  </a:lnTo>
                  <a:lnTo>
                    <a:pt x="f476" y="f62"/>
                  </a:lnTo>
                  <a:close/>
                </a:path>
                <a:path w="15651480" h="720090">
                  <a:moveTo>
                    <a:pt x="f492" y="f493"/>
                  </a:moveTo>
                  <a:lnTo>
                    <a:pt x="f494" y="f495"/>
                  </a:lnTo>
                  <a:lnTo>
                    <a:pt x="f496" y="f497"/>
                  </a:lnTo>
                  <a:lnTo>
                    <a:pt x="f498" y="f499"/>
                  </a:lnTo>
                  <a:lnTo>
                    <a:pt x="f500" y="f501"/>
                  </a:lnTo>
                  <a:lnTo>
                    <a:pt x="f502" y="f217"/>
                  </a:lnTo>
                  <a:lnTo>
                    <a:pt x="f503" y="f504"/>
                  </a:lnTo>
                  <a:lnTo>
                    <a:pt x="f505" y="f60"/>
                  </a:lnTo>
                  <a:lnTo>
                    <a:pt x="f506" y="f507"/>
                  </a:lnTo>
                  <a:lnTo>
                    <a:pt x="f508" y="f458"/>
                  </a:lnTo>
                  <a:lnTo>
                    <a:pt x="f509" y="f510"/>
                  </a:lnTo>
                  <a:lnTo>
                    <a:pt x="f511" y="f284"/>
                  </a:lnTo>
                  <a:lnTo>
                    <a:pt x="f512" y="f110"/>
                  </a:lnTo>
                  <a:lnTo>
                    <a:pt x="f513" y="f344"/>
                  </a:lnTo>
                  <a:lnTo>
                    <a:pt x="f514" y="f294"/>
                  </a:lnTo>
                  <a:lnTo>
                    <a:pt x="f515" y="f516"/>
                  </a:lnTo>
                  <a:lnTo>
                    <a:pt x="f517" y="f489"/>
                  </a:lnTo>
                  <a:lnTo>
                    <a:pt x="f518" y="f370"/>
                  </a:lnTo>
                  <a:lnTo>
                    <a:pt x="f519" y="f302"/>
                  </a:lnTo>
                  <a:lnTo>
                    <a:pt x="f520" y="f326"/>
                  </a:lnTo>
                  <a:lnTo>
                    <a:pt x="f521" y="f323"/>
                  </a:lnTo>
                  <a:lnTo>
                    <a:pt x="f322" y="f323"/>
                  </a:lnTo>
                  <a:lnTo>
                    <a:pt x="f522" y="f523"/>
                  </a:lnTo>
                  <a:lnTo>
                    <a:pt x="f524" y="f486"/>
                  </a:lnTo>
                  <a:lnTo>
                    <a:pt x="f525" y="f526"/>
                  </a:lnTo>
                  <a:lnTo>
                    <a:pt x="f527" y="f528"/>
                  </a:lnTo>
                  <a:lnTo>
                    <a:pt x="f529" y="f418"/>
                  </a:lnTo>
                  <a:lnTo>
                    <a:pt x="f530" y="f531"/>
                  </a:lnTo>
                  <a:lnTo>
                    <a:pt x="f532" y="f458"/>
                  </a:lnTo>
                  <a:lnTo>
                    <a:pt x="f533" y="f507"/>
                  </a:lnTo>
                  <a:lnTo>
                    <a:pt x="f534" y="f507"/>
                  </a:lnTo>
                  <a:lnTo>
                    <a:pt x="f535" y="f60"/>
                  </a:lnTo>
                  <a:lnTo>
                    <a:pt x="f536" y="f289"/>
                  </a:lnTo>
                  <a:lnTo>
                    <a:pt x="f537" y="f538"/>
                  </a:lnTo>
                  <a:lnTo>
                    <a:pt x="f539" y="f540"/>
                  </a:lnTo>
                  <a:lnTo>
                    <a:pt x="f541" y="f287"/>
                  </a:lnTo>
                  <a:lnTo>
                    <a:pt x="f492" y="f493"/>
                  </a:lnTo>
                  <a:close/>
                </a:path>
                <a:path w="15651480" h="720090">
                  <a:moveTo>
                    <a:pt x="f542" y="f489"/>
                  </a:moveTo>
                  <a:lnTo>
                    <a:pt x="f543" y="f489"/>
                  </a:lnTo>
                  <a:lnTo>
                    <a:pt x="f544" y="f526"/>
                  </a:lnTo>
                  <a:lnTo>
                    <a:pt x="f545" y="f340"/>
                  </a:lnTo>
                  <a:lnTo>
                    <a:pt x="f410" y="f338"/>
                  </a:lnTo>
                  <a:lnTo>
                    <a:pt x="f409" y="f338"/>
                  </a:lnTo>
                  <a:lnTo>
                    <a:pt x="f546" y="f547"/>
                  </a:lnTo>
                  <a:lnTo>
                    <a:pt x="f548" y="f298"/>
                  </a:lnTo>
                  <a:lnTo>
                    <a:pt x="f542" y="f489"/>
                  </a:lnTo>
                  <a:close/>
                </a:path>
                <a:path w="15651480" h="720090">
                  <a:moveTo>
                    <a:pt x="f549" y="f282"/>
                  </a:moveTo>
                  <a:lnTo>
                    <a:pt x="f550" y="f344"/>
                  </a:lnTo>
                  <a:lnTo>
                    <a:pt x="f551" y="f418"/>
                  </a:lnTo>
                  <a:lnTo>
                    <a:pt x="f552" y="f553"/>
                  </a:lnTo>
                  <a:lnTo>
                    <a:pt x="f554" y="f340"/>
                  </a:lnTo>
                  <a:lnTo>
                    <a:pt x="f411" y="f340"/>
                  </a:lnTo>
                  <a:lnTo>
                    <a:pt x="f555" y="f298"/>
                  </a:lnTo>
                  <a:lnTo>
                    <a:pt x="f556" y="f62"/>
                  </a:lnTo>
                  <a:lnTo>
                    <a:pt x="f557" y="f279"/>
                  </a:lnTo>
                  <a:lnTo>
                    <a:pt x="f549" y="f282"/>
                  </a:lnTo>
                  <a:close/>
                </a:path>
                <a:path w="15651480" h="720090">
                  <a:moveTo>
                    <a:pt x="f558" y="f364"/>
                  </a:moveTo>
                  <a:lnTo>
                    <a:pt x="f559" y="f364"/>
                  </a:lnTo>
                  <a:lnTo>
                    <a:pt x="f560" y="f291"/>
                  </a:lnTo>
                  <a:lnTo>
                    <a:pt x="f561" y="f531"/>
                  </a:lnTo>
                  <a:lnTo>
                    <a:pt x="f562" y="f279"/>
                  </a:lnTo>
                  <a:lnTo>
                    <a:pt x="f278" y="f279"/>
                  </a:lnTo>
                  <a:lnTo>
                    <a:pt x="f563" y="f282"/>
                  </a:lnTo>
                  <a:lnTo>
                    <a:pt x="f558" y="f364"/>
                  </a:lnTo>
                  <a:close/>
                </a:path>
                <a:path w="15651480" h="720090">
                  <a:moveTo>
                    <a:pt x="f564" y="f501"/>
                  </a:moveTo>
                  <a:lnTo>
                    <a:pt x="f565" y="f217"/>
                  </a:lnTo>
                  <a:lnTo>
                    <a:pt x="f566" y="f504"/>
                  </a:lnTo>
                  <a:lnTo>
                    <a:pt x="f567" y="f458"/>
                  </a:lnTo>
                  <a:lnTo>
                    <a:pt x="f111" y="f110"/>
                  </a:lnTo>
                  <a:lnTo>
                    <a:pt x="f109" y="f110"/>
                  </a:lnTo>
                  <a:lnTo>
                    <a:pt x="f568" y="f364"/>
                  </a:lnTo>
                  <a:lnTo>
                    <a:pt x="f569" y="f346"/>
                  </a:lnTo>
                  <a:lnTo>
                    <a:pt x="f564" y="f501"/>
                  </a:lnTo>
                  <a:close/>
                </a:path>
                <a:path w="15651480" h="720090">
                  <a:moveTo>
                    <a:pt x="f570" y="f0"/>
                  </a:moveTo>
                  <a:lnTo>
                    <a:pt x="f571" y="f0"/>
                  </a:lnTo>
                  <a:lnTo>
                    <a:pt x="f572" y="f119"/>
                  </a:lnTo>
                  <a:lnTo>
                    <a:pt x="f573" y="f52"/>
                  </a:lnTo>
                  <a:lnTo>
                    <a:pt x="f574" y="f116"/>
                  </a:lnTo>
                  <a:lnTo>
                    <a:pt x="f575" y="f576"/>
                  </a:lnTo>
                  <a:lnTo>
                    <a:pt x="f577" y="f578"/>
                  </a:lnTo>
                  <a:lnTo>
                    <a:pt x="f459" y="f458"/>
                  </a:lnTo>
                  <a:lnTo>
                    <a:pt x="f457" y="f458"/>
                  </a:lnTo>
                  <a:lnTo>
                    <a:pt x="f579" y="f287"/>
                  </a:lnTo>
                  <a:lnTo>
                    <a:pt x="f580" y="f54"/>
                  </a:lnTo>
                  <a:lnTo>
                    <a:pt x="f581" y="f119"/>
                  </a:lnTo>
                  <a:lnTo>
                    <a:pt x="f570" y="f0"/>
                  </a:lnTo>
                  <a:close/>
                </a:path>
                <a:path w="15651480" h="720090">
                  <a:moveTo>
                    <a:pt x="f582" y="f212"/>
                  </a:moveTo>
                  <a:lnTo>
                    <a:pt x="f583" y="f584"/>
                  </a:lnTo>
                  <a:lnTo>
                    <a:pt x="f585" y="f217"/>
                  </a:lnTo>
                  <a:lnTo>
                    <a:pt x="f586" y="f60"/>
                  </a:lnTo>
                  <a:lnTo>
                    <a:pt x="f587" y="f507"/>
                  </a:lnTo>
                  <a:lnTo>
                    <a:pt x="f533" y="f507"/>
                  </a:lnTo>
                  <a:lnTo>
                    <a:pt x="f588" y="f217"/>
                  </a:lnTo>
                  <a:lnTo>
                    <a:pt x="f589" y="f499"/>
                  </a:lnTo>
                  <a:lnTo>
                    <a:pt x="f582" y="f212"/>
                  </a:lnTo>
                  <a:close/>
                </a:path>
                <a:path w="15651480" h="720090">
                  <a:moveTo>
                    <a:pt x="f590" y="f591"/>
                  </a:moveTo>
                  <a:lnTo>
                    <a:pt x="f592" y="f56"/>
                  </a:lnTo>
                  <a:lnTo>
                    <a:pt x="f593" y="f594"/>
                  </a:lnTo>
                  <a:lnTo>
                    <a:pt x="f595" y="f596"/>
                  </a:lnTo>
                  <a:lnTo>
                    <a:pt x="f597" y="f598"/>
                  </a:lnTo>
                  <a:lnTo>
                    <a:pt x="f599" y="f598"/>
                  </a:lnTo>
                  <a:lnTo>
                    <a:pt x="f600" y="f601"/>
                  </a:lnTo>
                  <a:lnTo>
                    <a:pt x="f602" y="f601"/>
                  </a:lnTo>
                  <a:lnTo>
                    <a:pt x="f603" y="f578"/>
                  </a:lnTo>
                  <a:lnTo>
                    <a:pt x="f604" y="f605"/>
                  </a:lnTo>
                  <a:lnTo>
                    <a:pt x="f606" y="f605"/>
                  </a:lnTo>
                  <a:lnTo>
                    <a:pt x="f607" y="f493"/>
                  </a:lnTo>
                  <a:lnTo>
                    <a:pt x="f492" y="f493"/>
                  </a:lnTo>
                  <a:lnTo>
                    <a:pt x="f608" y="f605"/>
                  </a:lnTo>
                  <a:lnTo>
                    <a:pt x="f609" y="f578"/>
                  </a:lnTo>
                  <a:lnTo>
                    <a:pt x="f610" y="f611"/>
                  </a:lnTo>
                  <a:lnTo>
                    <a:pt x="f612" y="f596"/>
                  </a:lnTo>
                  <a:lnTo>
                    <a:pt x="f613" y="f56"/>
                  </a:lnTo>
                  <a:lnTo>
                    <a:pt x="f590" y="f591"/>
                  </a:lnTo>
                  <a:close/>
                </a:path>
                <a:path w="15651480" h="720090">
                  <a:moveTo>
                    <a:pt x="f614" y="f611"/>
                  </a:moveTo>
                  <a:lnTo>
                    <a:pt x="f615" y="f578"/>
                  </a:lnTo>
                  <a:lnTo>
                    <a:pt x="f616" y="f617"/>
                  </a:lnTo>
                  <a:lnTo>
                    <a:pt x="f618" y="f605"/>
                  </a:lnTo>
                  <a:lnTo>
                    <a:pt x="f604" y="f605"/>
                  </a:lnTo>
                  <a:lnTo>
                    <a:pt x="f619" y="f617"/>
                  </a:lnTo>
                  <a:lnTo>
                    <a:pt x="f620" y="f578"/>
                  </a:lnTo>
                  <a:lnTo>
                    <a:pt x="f621" y="f622"/>
                  </a:lnTo>
                  <a:lnTo>
                    <a:pt x="f614" y="f611"/>
                  </a:lnTo>
                  <a:close/>
                </a:path>
              </a:pathLst>
            </a:custGeom>
            <a:solidFill>
              <a:srgbClr val="F2E7DB"/>
            </a:solidFill>
            <a:ln>
              <a:noFill/>
              <a:prstDash val="solid"/>
            </a:ln>
          </p:spPr>
          <p:txBody>
            <a:bodyPr vert="horz" wrap="square" lIns="0" tIns="0" rIns="0" bIns="0" anchor="t" anchorCtr="0" compatLnSpc="0">
              <a:noAutofit/>
            </a:bodyPr>
            <a:lstStyle/>
            <a:p>
              <a:pPr marL="0" marR="0" lvl="0" indent="0" rtl="0" hangingPunct="0">
                <a:lnSpc>
                  <a:spcPct val="100000"/>
                </a:lnSpc>
                <a:spcBef>
                  <a:spcPts val="0"/>
                </a:spcBef>
                <a:spcAft>
                  <a:spcPts val="0"/>
                </a:spcAft>
                <a:buNone/>
                <a:tabLst/>
              </a:pPr>
              <a:endParaRPr lang="en-IN" sz="1800" b="0" i="0" u="none" strike="noStrike" kern="1200">
                <a:ln>
                  <a:noFill/>
                </a:ln>
                <a:latin typeface="Arial" pitchFamily="18"/>
                <a:ea typeface="Microsoft YaHei" pitchFamily="2"/>
                <a:cs typeface="Lucida Sans" pitchFamily="2"/>
              </a:endParaRPr>
            </a:p>
          </p:txBody>
        </p:sp>
        <p:sp>
          <p:nvSpPr>
            <p:cNvPr id="6" name="object 6"/>
            <p:cNvSpPr/>
            <p:nvPr/>
          </p:nvSpPr>
          <p:spPr>
            <a:xfrm>
              <a:off x="20160" y="9959760"/>
              <a:ext cx="15300720" cy="32040"/>
            </a:xfrm>
            <a:custGeom>
              <a:avLst/>
              <a:gdLst>
                <a:gd name="f0" fmla="val 0"/>
                <a:gd name="f1" fmla="val 1799272"/>
                <a:gd name="f2" fmla="val 20154"/>
                <a:gd name="f3" fmla="val 1789912"/>
                <a:gd name="f4" fmla="val 15836"/>
                <a:gd name="f5" fmla="val 1782711"/>
                <a:gd name="f6" fmla="val 11518"/>
                <a:gd name="f7" fmla="val 1778393"/>
                <a:gd name="f8" fmla="val 8636"/>
                <a:gd name="f9" fmla="val 1771192"/>
                <a:gd name="f10" fmla="val 4318"/>
                <a:gd name="f11" fmla="val 1764715"/>
                <a:gd name="f12" fmla="val 41757"/>
                <a:gd name="f13" fmla="val 34556"/>
                <a:gd name="f14" fmla="val 27368"/>
                <a:gd name="f15" fmla="val 17995"/>
                <a:gd name="f16" fmla="val 6477"/>
                <a:gd name="f17" fmla="val 23037"/>
                <a:gd name="f18" fmla="val 1805749"/>
                <a:gd name="f19" fmla="val 27025"/>
                <a:gd name="f20" fmla="val 1801431"/>
                <a:gd name="f21" fmla="val 23215"/>
                <a:gd name="f22" fmla="val 32105"/>
                <a:gd name="f23" fmla="val 15300630"/>
                <a:gd name="f24" fmla="val 355"/>
                <a:gd name="f25" fmla="val 2146312"/>
                <a:gd name="f26" fmla="val 4165"/>
                <a:gd name="f27" fmla="val 2136952"/>
                <a:gd name="f28" fmla="val 9245"/>
                <a:gd name="f29" fmla="val 2130463"/>
                <a:gd name="f30" fmla="val 11785"/>
                <a:gd name="f31" fmla="val 2123275"/>
                <a:gd name="f32" fmla="val 15595"/>
                <a:gd name="f33" fmla="val 2118944"/>
                <a:gd name="f34" fmla="val 20675"/>
                <a:gd name="f35" fmla="val 2111756"/>
                <a:gd name="f36" fmla="val 2102396"/>
              </a:gdLst>
              <a:ahLst/>
              <a:cxnLst>
                <a:cxn ang="3cd4">
                  <a:pos x="hc" y="t"/>
                </a:cxn>
                <a:cxn ang="0">
                  <a:pos x="r" y="vc"/>
                </a:cxn>
                <a:cxn ang="cd4">
                  <a:pos x="hc" y="b"/>
                </a:cxn>
                <a:cxn ang="cd2">
                  <a:pos x="l" y="vc"/>
                </a:cxn>
              </a:cxnLst>
              <a:rect l="l" t="t" r="r" b="b"/>
              <a:pathLst>
                <a:path w="15300960" h="32384">
                  <a:moveTo>
                    <a:pt x="f1" y="f2"/>
                  </a:moveTo>
                  <a:lnTo>
                    <a:pt x="f3" y="f2"/>
                  </a:lnTo>
                  <a:lnTo>
                    <a:pt x="f3" y="f4"/>
                  </a:lnTo>
                  <a:lnTo>
                    <a:pt x="f5" y="f4"/>
                  </a:lnTo>
                  <a:lnTo>
                    <a:pt x="f5" y="f6"/>
                  </a:lnTo>
                  <a:lnTo>
                    <a:pt x="f7" y="f6"/>
                  </a:lnTo>
                  <a:lnTo>
                    <a:pt x="f7" y="f8"/>
                  </a:lnTo>
                  <a:lnTo>
                    <a:pt x="f9" y="f8"/>
                  </a:lnTo>
                  <a:lnTo>
                    <a:pt x="f9" y="f10"/>
                  </a:lnTo>
                  <a:lnTo>
                    <a:pt x="f11" y="f10"/>
                  </a:lnTo>
                  <a:lnTo>
                    <a:pt x="f11" y="f0"/>
                  </a:lnTo>
                  <a:lnTo>
                    <a:pt x="f12" y="f0"/>
                  </a:lnTo>
                  <a:lnTo>
                    <a:pt x="f12" y="f10"/>
                  </a:lnTo>
                  <a:lnTo>
                    <a:pt x="f13" y="f10"/>
                  </a:lnTo>
                  <a:lnTo>
                    <a:pt x="f13" y="f8"/>
                  </a:lnTo>
                  <a:lnTo>
                    <a:pt x="f14" y="f8"/>
                  </a:lnTo>
                  <a:lnTo>
                    <a:pt x="f14" y="f6"/>
                  </a:lnTo>
                  <a:lnTo>
                    <a:pt x="f15" y="f6"/>
                  </a:lnTo>
                  <a:lnTo>
                    <a:pt x="f15" y="f4"/>
                  </a:lnTo>
                  <a:lnTo>
                    <a:pt x="f4" y="f4"/>
                  </a:lnTo>
                  <a:lnTo>
                    <a:pt x="f4" y="f2"/>
                  </a:lnTo>
                  <a:lnTo>
                    <a:pt x="f16" y="f2"/>
                  </a:lnTo>
                  <a:lnTo>
                    <a:pt x="f16" y="f17"/>
                  </a:lnTo>
                  <a:lnTo>
                    <a:pt x="f1" y="f17"/>
                  </a:lnTo>
                  <a:lnTo>
                    <a:pt x="f1" y="f2"/>
                  </a:lnTo>
                  <a:close/>
                </a:path>
                <a:path w="15300960" h="32384">
                  <a:moveTo>
                    <a:pt x="f18" y="f19"/>
                  </a:moveTo>
                  <a:lnTo>
                    <a:pt x="f20" y="f19"/>
                  </a:lnTo>
                  <a:lnTo>
                    <a:pt x="f20" y="f21"/>
                  </a:lnTo>
                  <a:lnTo>
                    <a:pt x="f0" y="f21"/>
                  </a:lnTo>
                  <a:lnTo>
                    <a:pt x="f0" y="f19"/>
                  </a:lnTo>
                  <a:lnTo>
                    <a:pt x="f0" y="f22"/>
                  </a:lnTo>
                  <a:lnTo>
                    <a:pt x="f18" y="f22"/>
                  </a:lnTo>
                  <a:lnTo>
                    <a:pt x="f18" y="f19"/>
                  </a:lnTo>
                  <a:close/>
                </a:path>
                <a:path w="15300960" h="32384">
                  <a:moveTo>
                    <a:pt x="f23" y="f24"/>
                  </a:moveTo>
                  <a:lnTo>
                    <a:pt x="f25" y="f24"/>
                  </a:lnTo>
                  <a:lnTo>
                    <a:pt x="f25" y="f26"/>
                  </a:lnTo>
                  <a:lnTo>
                    <a:pt x="f27" y="f26"/>
                  </a:lnTo>
                  <a:lnTo>
                    <a:pt x="f27" y="f28"/>
                  </a:lnTo>
                  <a:lnTo>
                    <a:pt x="f29" y="f28"/>
                  </a:lnTo>
                  <a:lnTo>
                    <a:pt x="f29" y="f30"/>
                  </a:lnTo>
                  <a:lnTo>
                    <a:pt x="f31" y="f30"/>
                  </a:lnTo>
                  <a:lnTo>
                    <a:pt x="f31" y="f32"/>
                  </a:lnTo>
                  <a:lnTo>
                    <a:pt x="f33" y="f32"/>
                  </a:lnTo>
                  <a:lnTo>
                    <a:pt x="f33" y="f34"/>
                  </a:lnTo>
                  <a:lnTo>
                    <a:pt x="f35" y="f34"/>
                  </a:lnTo>
                  <a:lnTo>
                    <a:pt x="f35" y="f21"/>
                  </a:lnTo>
                  <a:lnTo>
                    <a:pt x="f36" y="f21"/>
                  </a:lnTo>
                  <a:lnTo>
                    <a:pt x="f36" y="f22"/>
                  </a:lnTo>
                  <a:lnTo>
                    <a:pt x="f23" y="f22"/>
                  </a:lnTo>
                  <a:lnTo>
                    <a:pt x="f23" y="f21"/>
                  </a:lnTo>
                  <a:lnTo>
                    <a:pt x="f23" y="f34"/>
                  </a:lnTo>
                  <a:lnTo>
                    <a:pt x="f23" y="f32"/>
                  </a:lnTo>
                  <a:lnTo>
                    <a:pt x="f23" y="f30"/>
                  </a:lnTo>
                  <a:lnTo>
                    <a:pt x="f23" y="f28"/>
                  </a:lnTo>
                  <a:lnTo>
                    <a:pt x="f23" y="f26"/>
                  </a:lnTo>
                  <a:lnTo>
                    <a:pt x="f23" y="f24"/>
                  </a:lnTo>
                  <a:close/>
                </a:path>
              </a:pathLst>
            </a:custGeom>
            <a:solidFill>
              <a:srgbClr val="4C2A13">
                <a:alpha val="17000"/>
              </a:srgbClr>
            </a:solidFill>
            <a:ln>
              <a:noFill/>
              <a:prstDash val="solid"/>
            </a:ln>
          </p:spPr>
          <p:txBody>
            <a:bodyPr vert="horz" wrap="square" lIns="0" tIns="0" rIns="0" bIns="0" anchor="t" anchorCtr="0" compatLnSpc="0">
              <a:noAutofit/>
            </a:bodyPr>
            <a:lstStyle/>
            <a:p>
              <a:pPr marL="0" marR="0" lvl="0" indent="0" rtl="0" hangingPunct="0">
                <a:lnSpc>
                  <a:spcPct val="100000"/>
                </a:lnSpc>
                <a:spcBef>
                  <a:spcPts val="0"/>
                </a:spcBef>
                <a:spcAft>
                  <a:spcPts val="0"/>
                </a:spcAft>
                <a:buNone/>
                <a:tabLst/>
              </a:pPr>
              <a:endParaRPr lang="en-IN" sz="1800" b="0" i="0" u="none" strike="noStrike" kern="1200">
                <a:ln>
                  <a:noFill/>
                </a:ln>
                <a:latin typeface="Arial" pitchFamily="18"/>
                <a:ea typeface="Microsoft YaHei" pitchFamily="2"/>
                <a:cs typeface="Lucida Sans" pitchFamily="2"/>
              </a:endParaRPr>
            </a:p>
          </p:txBody>
        </p:sp>
        <p:sp>
          <p:nvSpPr>
            <p:cNvPr id="7" name="object 7"/>
            <p:cNvSpPr/>
            <p:nvPr/>
          </p:nvSpPr>
          <p:spPr>
            <a:xfrm>
              <a:off x="20160" y="9959760"/>
              <a:ext cx="15300720" cy="31320"/>
            </a:xfrm>
            <a:custGeom>
              <a:avLst/>
              <a:gdLst>
                <a:gd name="f0" fmla="val 0"/>
                <a:gd name="f1" fmla="val 41756"/>
                <a:gd name="f2" fmla="val 4320"/>
                <a:gd name="f3" fmla="val 34558"/>
                <a:gd name="f4" fmla="val 8642"/>
                <a:gd name="f5" fmla="val 27359"/>
                <a:gd name="f6" fmla="val 11518"/>
                <a:gd name="f7" fmla="val 17998"/>
                <a:gd name="f8" fmla="val 15840"/>
                <a:gd name="f9" fmla="val 20161"/>
                <a:gd name="f10" fmla="val 6478"/>
                <a:gd name="f11" fmla="val 23038"/>
                <a:gd name="f12" fmla="val 31681"/>
                <a:gd name="f13" fmla="val 1805745"/>
                <a:gd name="f14" fmla="val 1801427"/>
                <a:gd name="f15" fmla="val 1799268"/>
                <a:gd name="f16" fmla="val 1789908"/>
                <a:gd name="f17" fmla="val 1782707"/>
                <a:gd name="f18" fmla="val 1778389"/>
                <a:gd name="f19" fmla="val 1771188"/>
                <a:gd name="f20" fmla="val 1764711"/>
                <a:gd name="f21" fmla="val 2146312"/>
                <a:gd name="f22" fmla="val 2136952"/>
                <a:gd name="f23" fmla="val 2130462"/>
                <a:gd name="f24" fmla="val 2123274"/>
                <a:gd name="f25" fmla="val 2118943"/>
                <a:gd name="f26" fmla="val 2111755"/>
                <a:gd name="f27" fmla="val 2102395"/>
                <a:gd name="f28" fmla="val 15300646"/>
              </a:gdLst>
              <a:ahLst/>
              <a:cxnLst>
                <a:cxn ang="3cd4">
                  <a:pos x="hc" y="t"/>
                </a:cxn>
                <a:cxn ang="0">
                  <a:pos x="r" y="vc"/>
                </a:cxn>
                <a:cxn ang="cd4">
                  <a:pos x="hc" y="b"/>
                </a:cxn>
                <a:cxn ang="cd2">
                  <a:pos x="l" y="vc"/>
                </a:cxn>
              </a:cxnLst>
              <a:rect l="l" t="t" r="r" b="b"/>
              <a:pathLst>
                <a:path w="15300960" h="31750">
                  <a:moveTo>
                    <a:pt x="f1" y="f0"/>
                  </a:moveTo>
                  <a:lnTo>
                    <a:pt x="f1" y="f2"/>
                  </a:lnTo>
                  <a:lnTo>
                    <a:pt x="f3" y="f2"/>
                  </a:lnTo>
                  <a:lnTo>
                    <a:pt x="f3" y="f4"/>
                  </a:lnTo>
                  <a:lnTo>
                    <a:pt x="f5" y="f4"/>
                  </a:lnTo>
                  <a:lnTo>
                    <a:pt x="f5" y="f6"/>
                  </a:lnTo>
                  <a:lnTo>
                    <a:pt x="f7" y="f6"/>
                  </a:lnTo>
                  <a:lnTo>
                    <a:pt x="f7" y="f8"/>
                  </a:lnTo>
                  <a:lnTo>
                    <a:pt x="f8" y="f8"/>
                  </a:lnTo>
                  <a:lnTo>
                    <a:pt x="f8" y="f9"/>
                  </a:lnTo>
                  <a:lnTo>
                    <a:pt x="f10" y="f9"/>
                  </a:lnTo>
                  <a:lnTo>
                    <a:pt x="f10" y="f11"/>
                  </a:lnTo>
                  <a:lnTo>
                    <a:pt x="f0" y="f11"/>
                  </a:lnTo>
                  <a:lnTo>
                    <a:pt x="f0" y="f12"/>
                  </a:lnTo>
                  <a:lnTo>
                    <a:pt x="f13" y="f12"/>
                  </a:lnTo>
                  <a:lnTo>
                    <a:pt x="f13" y="f5"/>
                  </a:lnTo>
                  <a:lnTo>
                    <a:pt x="f14" y="f5"/>
                  </a:lnTo>
                  <a:lnTo>
                    <a:pt x="f14" y="f11"/>
                  </a:lnTo>
                  <a:lnTo>
                    <a:pt x="f15" y="f11"/>
                  </a:lnTo>
                  <a:lnTo>
                    <a:pt x="f15" y="f9"/>
                  </a:lnTo>
                  <a:lnTo>
                    <a:pt x="f16" y="f9"/>
                  </a:lnTo>
                  <a:lnTo>
                    <a:pt x="f16" y="f8"/>
                  </a:lnTo>
                  <a:lnTo>
                    <a:pt x="f17" y="f8"/>
                  </a:lnTo>
                  <a:lnTo>
                    <a:pt x="f17" y="f6"/>
                  </a:lnTo>
                  <a:lnTo>
                    <a:pt x="f18" y="f6"/>
                  </a:lnTo>
                  <a:lnTo>
                    <a:pt x="f18" y="f4"/>
                  </a:lnTo>
                  <a:lnTo>
                    <a:pt x="f19" y="f4"/>
                  </a:lnTo>
                  <a:lnTo>
                    <a:pt x="f19" y="f2"/>
                  </a:lnTo>
                  <a:lnTo>
                    <a:pt x="f20" y="f2"/>
                  </a:lnTo>
                  <a:lnTo>
                    <a:pt x="f20" y="f0"/>
                  </a:lnTo>
                  <a:lnTo>
                    <a:pt x="f1" y="f0"/>
                  </a:lnTo>
                </a:path>
                <a:path w="15300960" h="31750">
                  <a:moveTo>
                    <a:pt x="f21" y="f0"/>
                  </a:moveTo>
                  <a:lnTo>
                    <a:pt x="f21" y="f2"/>
                  </a:lnTo>
                  <a:lnTo>
                    <a:pt x="f22" y="f2"/>
                  </a:lnTo>
                  <a:lnTo>
                    <a:pt x="f22" y="f4"/>
                  </a:lnTo>
                  <a:lnTo>
                    <a:pt x="f23" y="f4"/>
                  </a:lnTo>
                  <a:lnTo>
                    <a:pt x="f23" y="f6"/>
                  </a:lnTo>
                  <a:lnTo>
                    <a:pt x="f24" y="f6"/>
                  </a:lnTo>
                  <a:lnTo>
                    <a:pt x="f24" y="f8"/>
                  </a:lnTo>
                  <a:lnTo>
                    <a:pt x="f25" y="f8"/>
                  </a:lnTo>
                  <a:lnTo>
                    <a:pt x="f25" y="f9"/>
                  </a:lnTo>
                  <a:lnTo>
                    <a:pt x="f26" y="f9"/>
                  </a:lnTo>
                  <a:lnTo>
                    <a:pt x="f26" y="f11"/>
                  </a:lnTo>
                  <a:lnTo>
                    <a:pt x="f27" y="f11"/>
                  </a:lnTo>
                  <a:lnTo>
                    <a:pt x="f27" y="f12"/>
                  </a:lnTo>
                  <a:lnTo>
                    <a:pt x="f28" y="f12"/>
                  </a:lnTo>
                  <a:lnTo>
                    <a:pt x="f28" y="f0"/>
                  </a:lnTo>
                  <a:lnTo>
                    <a:pt x="f21" y="f0"/>
                  </a:lnTo>
                </a:path>
              </a:pathLst>
            </a:custGeom>
            <a:noFill/>
            <a:ln w="3240">
              <a:solidFill>
                <a:srgbClr val="FFFFFF"/>
              </a:solidFill>
              <a:prstDash val="solid"/>
            </a:ln>
          </p:spPr>
          <p:txBody>
            <a:bodyPr vert="horz" wrap="square" lIns="0" tIns="0" rIns="0" bIns="0" anchor="t" anchorCtr="0" compatLnSpc="0">
              <a:noAutofit/>
            </a:bodyPr>
            <a:lstStyle/>
            <a:p>
              <a:pPr marL="0" marR="0" lvl="0" indent="0" rtl="0" hangingPunct="0">
                <a:lnSpc>
                  <a:spcPct val="100000"/>
                </a:lnSpc>
                <a:spcBef>
                  <a:spcPts val="0"/>
                </a:spcBef>
                <a:spcAft>
                  <a:spcPts val="0"/>
                </a:spcAft>
                <a:buNone/>
                <a:tabLst/>
              </a:pPr>
              <a:endParaRPr lang="en-IN" sz="1800" b="0" i="0" u="none" strike="noStrike" kern="1200">
                <a:ln>
                  <a:noFill/>
                </a:ln>
                <a:latin typeface="Arial" pitchFamily="18"/>
                <a:ea typeface="Microsoft YaHei" pitchFamily="2"/>
                <a:cs typeface="Lucida Sans" pitchFamily="2"/>
              </a:endParaRPr>
            </a:p>
          </p:txBody>
        </p:sp>
      </p:grpSp>
      <p:grpSp>
        <p:nvGrpSpPr>
          <p:cNvPr id="8" name="object 8"/>
          <p:cNvGrpSpPr/>
          <p:nvPr/>
        </p:nvGrpSpPr>
        <p:grpSpPr>
          <a:xfrm>
            <a:off x="0" y="0"/>
            <a:ext cx="2985479" cy="2258280"/>
            <a:chOff x="0" y="0"/>
            <a:chExt cx="2985479" cy="2258280"/>
          </a:xfrm>
        </p:grpSpPr>
        <p:sp>
          <p:nvSpPr>
            <p:cNvPr id="9" name="object 9"/>
            <p:cNvSpPr/>
            <p:nvPr/>
          </p:nvSpPr>
          <p:spPr>
            <a:xfrm>
              <a:off x="0" y="0"/>
              <a:ext cx="2985479" cy="2258280"/>
            </a:xfrm>
            <a:custGeom>
              <a:avLst/>
              <a:gdLst>
                <a:gd name="f0" fmla="val 0"/>
                <a:gd name="f1" fmla="val 2985258"/>
                <a:gd name="f2" fmla="val 2258603"/>
                <a:gd name="f3" fmla="val 58100"/>
                <a:gd name="f4" fmla="val 2230525"/>
                <a:gd name="f5" fmla="val 106706"/>
                <a:gd name="f6" fmla="val 2208576"/>
                <a:gd name="f7" fmla="val 169038"/>
                <a:gd name="f8" fmla="val 2182198"/>
                <a:gd name="f9" fmla="val 181406"/>
                <a:gd name="f10" fmla="val 2176449"/>
                <a:gd name="f11" fmla="val 189065"/>
                <a:gd name="f12" fmla="val 2170518"/>
                <a:gd name="f13" fmla="val 211642"/>
                <a:gd name="f14" fmla="val 2153411"/>
                <a:gd name="f15" fmla="val 289208"/>
                <a:gd name="f16" fmla="val 2091659"/>
                <a:gd name="f17" fmla="val 348511"/>
                <a:gd name="f18" fmla="val 2038762"/>
                <a:gd name="f19" fmla="val 392361"/>
                <a:gd name="f20" fmla="val 1994228"/>
                <a:gd name="f21" fmla="val 423566"/>
                <a:gd name="f22" fmla="val 1957566"/>
                <a:gd name="f23" fmla="val 459276"/>
                <a:gd name="f24" fmla="val 1905893"/>
                <a:gd name="f25" fmla="val 469398"/>
                <a:gd name="f26" fmla="val 1889898"/>
                <a:gd name="f27" fmla="val 487983"/>
                <a:gd name="f28" fmla="val 1866258"/>
                <a:gd name="f29" fmla="val 506838"/>
                <a:gd name="f30" fmla="val 1842823"/>
                <a:gd name="f31" fmla="val 524074"/>
                <a:gd name="f32" fmla="val 1819525"/>
                <a:gd name="f33" fmla="val 537800"/>
                <a:gd name="f34" fmla="val 1796299"/>
                <a:gd name="f35" fmla="val 541422"/>
                <a:gd name="f36" fmla="val 1770772"/>
                <a:gd name="f37" fmla="val 538159"/>
                <a:gd name="f38" fmla="val 1736809"/>
                <a:gd name="f39" fmla="val 534356"/>
                <a:gd name="f40" fmla="val 1703252"/>
                <a:gd name="f41" fmla="val 536356"/>
                <a:gd name="f42" fmla="val 1678939"/>
                <a:gd name="f43" fmla="val 545466"/>
                <a:gd name="f44" fmla="val 1638810"/>
                <a:gd name="f45" fmla="val 543909"/>
                <a:gd name="f46" fmla="val 1603707"/>
                <a:gd name="f47" fmla="val 537415"/>
                <a:gd name="f48" fmla="val 1571954"/>
                <a:gd name="f49" fmla="val 531715"/>
                <a:gd name="f50" fmla="val 1541877"/>
                <a:gd name="f51" fmla="val 545616"/>
                <a:gd name="f52" fmla="val 1480045"/>
                <a:gd name="f53" fmla="val 576679"/>
                <a:gd name="f54" fmla="val 1444941"/>
                <a:gd name="f55" fmla="val 632655"/>
                <a:gd name="f56" fmla="val 1408314"/>
                <a:gd name="f57" fmla="val 689714"/>
                <a:gd name="f58" fmla="val 1372221"/>
                <a:gd name="f59" fmla="val 692549"/>
                <a:gd name="f60" fmla="val 1349772"/>
                <a:gd name="f61" fmla="val 716040"/>
                <a:gd name="f62" fmla="val 1300546"/>
                <a:gd name="f63" fmla="val 746449"/>
                <a:gd name="f64" fmla="val 1264579"/>
                <a:gd name="f65" fmla="val 758025"/>
                <a:gd name="f66" fmla="val 1252619"/>
                <a:gd name="f67" fmla="val 768386"/>
                <a:gd name="f68" fmla="val 1240525"/>
                <a:gd name="f69" fmla="val 776113"/>
                <a:gd name="f70" fmla="val 1228228"/>
                <a:gd name="f71" fmla="val 793022"/>
                <a:gd name="f72" fmla="val 1205966"/>
                <a:gd name="f73" fmla="val 838179"/>
                <a:gd name="f74" fmla="val 1166569"/>
                <a:gd name="f75" fmla="val 853871"/>
                <a:gd name="f76" fmla="val 1144713"/>
                <a:gd name="f77" fmla="val 912328"/>
                <a:gd name="f78" fmla="val 1103255"/>
                <a:gd name="f79" fmla="val 969611"/>
                <a:gd name="f80" fmla="val 1072442"/>
                <a:gd name="f81" fmla="val 1023384"/>
                <a:gd name="f82" fmla="val 1044466"/>
                <a:gd name="f83" fmla="val 1056908"/>
                <a:gd name="f84" fmla="val 1025194"/>
                <a:gd name="f85" fmla="val 1123660"/>
                <a:gd name="f86" fmla="val 984395"/>
                <a:gd name="f87" fmla="val 1161820"/>
                <a:gd name="f88" fmla="val 963873"/>
                <a:gd name="f89" fmla="val 1202779"/>
                <a:gd name="f90" fmla="val 943287"/>
                <a:gd name="f91" fmla="val 1246244"/>
                <a:gd name="f92" fmla="val 922649"/>
                <a:gd name="f93" fmla="val 1291921"/>
                <a:gd name="f94" fmla="val 901972"/>
                <a:gd name="f95" fmla="val 1339519"/>
                <a:gd name="f96" fmla="val 881270"/>
                <a:gd name="f97" fmla="val 1388745"/>
                <a:gd name="f98" fmla="val 860555"/>
                <a:gd name="f99" fmla="val 1490907"/>
                <a:gd name="f100" fmla="val 819139"/>
                <a:gd name="f101" fmla="val 1856705"/>
                <a:gd name="f102" fmla="val 675694"/>
                <a:gd name="f103" fmla="val 1906103"/>
                <a:gd name="f104" fmla="val 655567"/>
                <a:gd name="f105" fmla="val 1953908"/>
                <a:gd name="f106" fmla="val 635570"/>
                <a:gd name="f107" fmla="val 1999827"/>
                <a:gd name="f108" fmla="val 615716"/>
                <a:gd name="f109" fmla="val 2043568"/>
                <a:gd name="f110" fmla="val 596018"/>
                <a:gd name="f111" fmla="val 2084837"/>
                <a:gd name="f112" fmla="val 576489"/>
                <a:gd name="f113" fmla="val 2123343"/>
                <a:gd name="f114" fmla="val 557143"/>
                <a:gd name="f115" fmla="val 2158791"/>
                <a:gd name="f116" fmla="val 537991"/>
                <a:gd name="f117" fmla="val 2223739"/>
                <a:gd name="f118" fmla="val 480884"/>
                <a:gd name="f119" fmla="val 2240201"/>
                <a:gd name="f120" fmla="val 461937"/>
                <a:gd name="f121" fmla="val 2257132"/>
                <a:gd name="f122" fmla="val 442721"/>
                <a:gd name="f123" fmla="val 2278631"/>
                <a:gd name="f124" fmla="val 441522"/>
                <a:gd name="f125" fmla="val 2297901"/>
                <a:gd name="f126" fmla="val 436337"/>
                <a:gd name="f127" fmla="val 2337473"/>
                <a:gd name="f128" fmla="val 412101"/>
                <a:gd name="f129" fmla="val 2357932"/>
                <a:gd name="f130" fmla="val 394486"/>
                <a:gd name="f131" fmla="val 2364004"/>
                <a:gd name="f132" fmla="val 389086"/>
                <a:gd name="f133" fmla="val 2399493"/>
                <a:gd name="f134" fmla="val 362363"/>
                <a:gd name="f135" fmla="val 2436188"/>
                <a:gd name="f136" fmla="val 348593"/>
                <a:gd name="f137" fmla="val 2458720"/>
                <a:gd name="f138" fmla="val 346975"/>
                <a:gd name="f139" fmla="val 2471196"/>
                <a:gd name="f140" fmla="val 2482484"/>
                <a:gd name="f141" fmla="val 346612"/>
                <a:gd name="f142" fmla="val 2526942"/>
                <a:gd name="f143" fmla="val 333469"/>
                <a:gd name="f144" fmla="val 2568320"/>
                <a:gd name="f145" fmla="val 300596"/>
                <a:gd name="f146" fmla="val 2607784"/>
                <a:gd name="f147" fmla="val 249884"/>
                <a:gd name="f148" fmla="val 2623604"/>
                <a:gd name="f149" fmla="val 223849"/>
                <a:gd name="f150" fmla="val 2644571"/>
                <a:gd name="f151" fmla="val 221692"/>
                <a:gd name="f152" fmla="val 2667162"/>
                <a:gd name="f153" fmla="val 217373"/>
                <a:gd name="f154" fmla="val 2690834"/>
                <a:gd name="f155" fmla="val 210895"/>
                <a:gd name="f156" fmla="val 2715044"/>
                <a:gd name="f157" fmla="val 202259"/>
                <a:gd name="f158" fmla="val 2785605"/>
                <a:gd name="f159" fmla="val 106488"/>
                <a:gd name="f160" fmla="val 2920661"/>
                <a:gd name="f161" fmla="val 58505"/>
                <a:gd name="f162" fmla="val 2965589"/>
                <a:gd name="f163" fmla="val 43141"/>
                <a:gd name="f164" fmla="val 2470537"/>
                <a:gd name="f165" fmla="val 346997"/>
              </a:gdLst>
              <a:ahLst/>
              <a:cxnLst>
                <a:cxn ang="3cd4">
                  <a:pos x="hc" y="t"/>
                </a:cxn>
                <a:cxn ang="0">
                  <a:pos x="r" y="vc"/>
                </a:cxn>
                <a:cxn ang="cd4">
                  <a:pos x="hc" y="b"/>
                </a:cxn>
                <a:cxn ang="cd2">
                  <a:pos x="l" y="vc"/>
                </a:cxn>
              </a:cxnLst>
              <a:rect l="l" t="t" r="r" b="b"/>
              <a:pathLst>
                <a:path w="2985770" h="2258695">
                  <a:moveTo>
                    <a:pt x="f1" y="f0"/>
                  </a:moveTo>
                  <a:lnTo>
                    <a:pt x="f0" y="f0"/>
                  </a:lnTo>
                  <a:lnTo>
                    <a:pt x="f0" y="f2"/>
                  </a:lnTo>
                  <a:lnTo>
                    <a:pt x="f3" y="f4"/>
                  </a:lnTo>
                  <a:lnTo>
                    <a:pt x="f5" y="f6"/>
                  </a:lnTo>
                  <a:lnTo>
                    <a:pt x="f7" y="f8"/>
                  </a:lnTo>
                  <a:lnTo>
                    <a:pt x="f9" y="f10"/>
                  </a:lnTo>
                  <a:lnTo>
                    <a:pt x="f11" y="f12"/>
                  </a:lnTo>
                  <a:lnTo>
                    <a:pt x="f13" y="f14"/>
                  </a:lnTo>
                  <a:lnTo>
                    <a:pt x="f15" y="f16"/>
                  </a:lnTo>
                  <a:lnTo>
                    <a:pt x="f17" y="f18"/>
                  </a:lnTo>
                  <a:lnTo>
                    <a:pt x="f19" y="f20"/>
                  </a:lnTo>
                  <a:lnTo>
                    <a:pt x="f21" y="f22"/>
                  </a:lnTo>
                  <a:lnTo>
                    <a:pt x="f23" y="f24"/>
                  </a:lnTo>
                  <a:lnTo>
                    <a:pt x="f25" y="f26"/>
                  </a:lnTo>
                  <a:lnTo>
                    <a:pt x="f27" y="f28"/>
                  </a:lnTo>
                  <a:lnTo>
                    <a:pt x="f29" y="f30"/>
                  </a:lnTo>
                  <a:lnTo>
                    <a:pt x="f31" y="f32"/>
                  </a:lnTo>
                  <a:lnTo>
                    <a:pt x="f33" y="f34"/>
                  </a:lnTo>
                  <a:lnTo>
                    <a:pt x="f35" y="f36"/>
                  </a:lnTo>
                  <a:lnTo>
                    <a:pt x="f37" y="f38"/>
                  </a:lnTo>
                  <a:lnTo>
                    <a:pt x="f39" y="f40"/>
                  </a:lnTo>
                  <a:lnTo>
                    <a:pt x="f41" y="f42"/>
                  </a:lnTo>
                  <a:lnTo>
                    <a:pt x="f43" y="f44"/>
                  </a:lnTo>
                  <a:lnTo>
                    <a:pt x="f45" y="f46"/>
                  </a:lnTo>
                  <a:lnTo>
                    <a:pt x="f47" y="f48"/>
                  </a:lnTo>
                  <a:lnTo>
                    <a:pt x="f49" y="f50"/>
                  </a:lnTo>
                  <a:lnTo>
                    <a:pt x="f51" y="f52"/>
                  </a:lnTo>
                  <a:lnTo>
                    <a:pt x="f53" y="f54"/>
                  </a:lnTo>
                  <a:lnTo>
                    <a:pt x="f55" y="f56"/>
                  </a:lnTo>
                  <a:lnTo>
                    <a:pt x="f57" y="f58"/>
                  </a:lnTo>
                  <a:lnTo>
                    <a:pt x="f59" y="f60"/>
                  </a:lnTo>
                  <a:lnTo>
                    <a:pt x="f61" y="f62"/>
                  </a:lnTo>
                  <a:lnTo>
                    <a:pt x="f63" y="f64"/>
                  </a:lnTo>
                  <a:lnTo>
                    <a:pt x="f65" y="f66"/>
                  </a:lnTo>
                  <a:lnTo>
                    <a:pt x="f67" y="f68"/>
                  </a:lnTo>
                  <a:lnTo>
                    <a:pt x="f69" y="f70"/>
                  </a:lnTo>
                  <a:lnTo>
                    <a:pt x="f71" y="f72"/>
                  </a:lnTo>
                  <a:lnTo>
                    <a:pt x="f73" y="f74"/>
                  </a:lnTo>
                  <a:lnTo>
                    <a:pt x="f75" y="f76"/>
                  </a:lnTo>
                  <a:lnTo>
                    <a:pt x="f77" y="f78"/>
                  </a:lnTo>
                  <a:lnTo>
                    <a:pt x="f79" y="f80"/>
                  </a:lnTo>
                  <a:lnTo>
                    <a:pt x="f81" y="f82"/>
                  </a:lnTo>
                  <a:lnTo>
                    <a:pt x="f83" y="f84"/>
                  </a:lnTo>
                  <a:lnTo>
                    <a:pt x="f85" y="f86"/>
                  </a:lnTo>
                  <a:lnTo>
                    <a:pt x="f87" y="f88"/>
                  </a:lnTo>
                  <a:lnTo>
                    <a:pt x="f89" y="f90"/>
                  </a:lnTo>
                  <a:lnTo>
                    <a:pt x="f91" y="f92"/>
                  </a:lnTo>
                  <a:lnTo>
                    <a:pt x="f93" y="f94"/>
                  </a:lnTo>
                  <a:lnTo>
                    <a:pt x="f95" y="f96"/>
                  </a:lnTo>
                  <a:lnTo>
                    <a:pt x="f97" y="f98"/>
                  </a:lnTo>
                  <a:lnTo>
                    <a:pt x="f99" y="f100"/>
                  </a:lnTo>
                  <a:lnTo>
                    <a:pt x="f101" y="f102"/>
                  </a:lnTo>
                  <a:lnTo>
                    <a:pt x="f103" y="f104"/>
                  </a:lnTo>
                  <a:lnTo>
                    <a:pt x="f105" y="f106"/>
                  </a:lnTo>
                  <a:lnTo>
                    <a:pt x="f107" y="f108"/>
                  </a:lnTo>
                  <a:lnTo>
                    <a:pt x="f109" y="f110"/>
                  </a:lnTo>
                  <a:lnTo>
                    <a:pt x="f111" y="f112"/>
                  </a:lnTo>
                  <a:lnTo>
                    <a:pt x="f113" y="f114"/>
                  </a:lnTo>
                  <a:lnTo>
                    <a:pt x="f115" y="f116"/>
                  </a:lnTo>
                  <a:lnTo>
                    <a:pt x="f117" y="f118"/>
                  </a:lnTo>
                  <a:lnTo>
                    <a:pt x="f119" y="f120"/>
                  </a:lnTo>
                  <a:lnTo>
                    <a:pt x="f121" y="f122"/>
                  </a:lnTo>
                  <a:lnTo>
                    <a:pt x="f123" y="f124"/>
                  </a:lnTo>
                  <a:lnTo>
                    <a:pt x="f125" y="f126"/>
                  </a:lnTo>
                  <a:lnTo>
                    <a:pt x="f127" y="f128"/>
                  </a:lnTo>
                  <a:lnTo>
                    <a:pt x="f129" y="f130"/>
                  </a:lnTo>
                  <a:lnTo>
                    <a:pt x="f131" y="f132"/>
                  </a:lnTo>
                  <a:lnTo>
                    <a:pt x="f133" y="f134"/>
                  </a:lnTo>
                  <a:lnTo>
                    <a:pt x="f135" y="f136"/>
                  </a:lnTo>
                  <a:lnTo>
                    <a:pt x="f137" y="f138"/>
                  </a:lnTo>
                  <a:lnTo>
                    <a:pt x="f139" y="f138"/>
                  </a:lnTo>
                  <a:lnTo>
                    <a:pt x="f140" y="f141"/>
                  </a:lnTo>
                  <a:lnTo>
                    <a:pt x="f142" y="f143"/>
                  </a:lnTo>
                  <a:lnTo>
                    <a:pt x="f144" y="f145"/>
                  </a:lnTo>
                  <a:lnTo>
                    <a:pt x="f146" y="f147"/>
                  </a:lnTo>
                  <a:lnTo>
                    <a:pt x="f148" y="f149"/>
                  </a:lnTo>
                  <a:lnTo>
                    <a:pt x="f150" y="f151"/>
                  </a:lnTo>
                  <a:lnTo>
                    <a:pt x="f152" y="f153"/>
                  </a:lnTo>
                  <a:lnTo>
                    <a:pt x="f154" y="f155"/>
                  </a:lnTo>
                  <a:lnTo>
                    <a:pt x="f156" y="f157"/>
                  </a:lnTo>
                  <a:lnTo>
                    <a:pt x="f158" y="f159"/>
                  </a:lnTo>
                  <a:lnTo>
                    <a:pt x="f160" y="f161"/>
                  </a:lnTo>
                  <a:lnTo>
                    <a:pt x="f162" y="f163"/>
                  </a:lnTo>
                  <a:lnTo>
                    <a:pt x="f1" y="f0"/>
                  </a:lnTo>
                  <a:close/>
                </a:path>
                <a:path w="2985770" h="2258695">
                  <a:moveTo>
                    <a:pt x="f139" y="f138"/>
                  </a:moveTo>
                  <a:lnTo>
                    <a:pt x="f137" y="f138"/>
                  </a:lnTo>
                  <a:lnTo>
                    <a:pt x="f164" y="f165"/>
                  </a:lnTo>
                  <a:lnTo>
                    <a:pt x="f139" y="f138"/>
                  </a:lnTo>
                  <a:close/>
                </a:path>
              </a:pathLst>
            </a:custGeom>
            <a:solidFill>
              <a:srgbClr val="FFFFFF"/>
            </a:solidFill>
            <a:ln>
              <a:noFill/>
              <a:prstDash val="solid"/>
            </a:ln>
          </p:spPr>
          <p:txBody>
            <a:bodyPr vert="horz" wrap="square" lIns="0" tIns="0" rIns="0" bIns="0" anchor="t" anchorCtr="0" compatLnSpc="0">
              <a:noAutofit/>
            </a:bodyPr>
            <a:lstStyle/>
            <a:p>
              <a:pPr marL="0" marR="0" lvl="0" indent="0" rtl="0" hangingPunct="0">
                <a:lnSpc>
                  <a:spcPct val="100000"/>
                </a:lnSpc>
                <a:spcBef>
                  <a:spcPts val="0"/>
                </a:spcBef>
                <a:spcAft>
                  <a:spcPts val="0"/>
                </a:spcAft>
                <a:buNone/>
                <a:tabLst/>
              </a:pPr>
              <a:endParaRPr lang="en-IN" sz="1800" b="0" i="0" u="none" strike="noStrike" kern="1200">
                <a:ln>
                  <a:noFill/>
                </a:ln>
                <a:latin typeface="Arial" pitchFamily="18"/>
                <a:ea typeface="Microsoft YaHei" pitchFamily="2"/>
                <a:cs typeface="Lucida Sans" pitchFamily="2"/>
              </a:endParaRPr>
            </a:p>
          </p:txBody>
        </p:sp>
        <p:sp>
          <p:nvSpPr>
            <p:cNvPr id="10" name="object 10"/>
            <p:cNvSpPr/>
            <p:nvPr/>
          </p:nvSpPr>
          <p:spPr>
            <a:xfrm>
              <a:off x="0" y="4680"/>
              <a:ext cx="2962439" cy="2234880"/>
            </a:xfrm>
            <a:custGeom>
              <a:avLst/>
              <a:gdLst>
                <a:gd name="f0" fmla="val 0"/>
                <a:gd name="f1" fmla="val 2235200"/>
                <a:gd name="f2" fmla="val 482302"/>
                <a:gd name="f3" fmla="val 1676887"/>
                <a:gd name="f4" fmla="val 442454"/>
                <a:gd name="f5" fmla="val 1701800"/>
                <a:gd name="f6" fmla="val 401842"/>
                <a:gd name="f7" fmla="val 1739900"/>
                <a:gd name="f8" fmla="val 361243"/>
                <a:gd name="f9" fmla="val 1765300"/>
                <a:gd name="f10" fmla="val 280075"/>
                <a:gd name="f11" fmla="val 1828800"/>
                <a:gd name="f12" fmla="val 2044700"/>
                <a:gd name="f13" fmla="val 20845"/>
                <a:gd name="f14" fmla="val 29384"/>
                <a:gd name="f15" fmla="val 2222500"/>
                <a:gd name="f16" fmla="val 37314"/>
                <a:gd name="f17" fmla="val 2209800"/>
                <a:gd name="f18" fmla="val 44030"/>
                <a:gd name="f19" fmla="val 48924"/>
                <a:gd name="f20" fmla="val 2197100"/>
                <a:gd name="f21" fmla="val 51087"/>
                <a:gd name="f22" fmla="val 61504"/>
                <a:gd name="f23" fmla="val 2184400"/>
                <a:gd name="f24" fmla="val 179962"/>
                <a:gd name="f25" fmla="val 181406"/>
                <a:gd name="f26" fmla="val 2171700"/>
                <a:gd name="f27" fmla="val 185904"/>
                <a:gd name="f28" fmla="val 192563"/>
                <a:gd name="f29" fmla="val 2159000"/>
                <a:gd name="f30" fmla="val 200843"/>
                <a:gd name="f31" fmla="val 2146300"/>
                <a:gd name="f32" fmla="val 210205"/>
                <a:gd name="f33" fmla="val 218889"/>
                <a:gd name="f34" fmla="val 2133600"/>
                <a:gd name="f35" fmla="val 241161"/>
                <a:gd name="f36" fmla="val 244863"/>
                <a:gd name="f37" fmla="val 2120900"/>
                <a:gd name="f38" fmla="val 252412"/>
                <a:gd name="f39" fmla="val 2108200"/>
                <a:gd name="f40" fmla="val 263335"/>
                <a:gd name="f41" fmla="val 2082800"/>
                <a:gd name="f42" fmla="val 277162"/>
                <a:gd name="f43" fmla="val 2070100"/>
                <a:gd name="f44" fmla="val 301260"/>
                <a:gd name="f45" fmla="val 310281"/>
                <a:gd name="f46" fmla="val 2057400"/>
                <a:gd name="f47" fmla="val 325862"/>
                <a:gd name="f48" fmla="val 339350"/>
                <a:gd name="f49" fmla="val 2032000"/>
                <a:gd name="f50" fmla="val 349463"/>
                <a:gd name="f51" fmla="val 2006600"/>
                <a:gd name="f52" fmla="val 354920"/>
                <a:gd name="f53" fmla="val 1993900"/>
                <a:gd name="f54" fmla="val 370761"/>
                <a:gd name="f55" fmla="val 377239"/>
                <a:gd name="f56" fmla="val 1981200"/>
                <a:gd name="f57" fmla="val 377958"/>
                <a:gd name="f58" fmla="val 380841"/>
                <a:gd name="f59" fmla="val 1968500"/>
                <a:gd name="f60" fmla="val 381560"/>
                <a:gd name="f61" fmla="val 1955800"/>
                <a:gd name="f62" fmla="val 382998"/>
                <a:gd name="f63" fmla="val 388758"/>
                <a:gd name="f64" fmla="val 1943100"/>
                <a:gd name="f65" fmla="val 403160"/>
                <a:gd name="f66" fmla="val 395567"/>
                <a:gd name="f67" fmla="val 1930400"/>
                <a:gd name="f68" fmla="val 398031"/>
                <a:gd name="f69" fmla="val 1905000"/>
                <a:gd name="f70" fmla="val 407921"/>
                <a:gd name="f71" fmla="val 1892300"/>
                <a:gd name="f72" fmla="val 422602"/>
                <a:gd name="f73" fmla="val 1866900"/>
                <a:gd name="f74" fmla="val 440871"/>
                <a:gd name="f75" fmla="val 1841500"/>
                <a:gd name="f76" fmla="val 459679"/>
                <a:gd name="f77" fmla="val 1816100"/>
                <a:gd name="f78" fmla="val 476869"/>
                <a:gd name="f79" fmla="val 1790700"/>
                <a:gd name="f80" fmla="val 490279"/>
                <a:gd name="f81" fmla="val 491623"/>
                <a:gd name="f82" fmla="val 1752600"/>
                <a:gd name="f83" fmla="val 487938"/>
                <a:gd name="f84" fmla="val 1714500"/>
                <a:gd name="f85" fmla="val 2672551"/>
                <a:gd name="f86" fmla="val 2188949"/>
                <a:gd name="f87" fmla="val 2004507"/>
                <a:gd name="f88" fmla="val 139700"/>
                <a:gd name="f89" fmla="val 1841993"/>
                <a:gd name="f90" fmla="val 266700"/>
                <a:gd name="f91" fmla="val 1679427"/>
                <a:gd name="f92" fmla="val 381000"/>
                <a:gd name="f93" fmla="val 1354192"/>
                <a:gd name="f94" fmla="val 635000"/>
                <a:gd name="f95" fmla="val 1191548"/>
                <a:gd name="f96" fmla="val 749300"/>
                <a:gd name="f97" fmla="val 1029007"/>
                <a:gd name="f98" fmla="val 876300"/>
                <a:gd name="f99" fmla="val 825905"/>
                <a:gd name="f100" fmla="val 1028700"/>
                <a:gd name="f101" fmla="val 582307"/>
                <a:gd name="f102" fmla="val 1219200"/>
                <a:gd name="f103" fmla="val 338859"/>
                <a:gd name="f104" fmla="val 1397000"/>
                <a:gd name="f105" fmla="val 1663700"/>
                <a:gd name="f106" fmla="val 72055"/>
                <a:gd name="f107" fmla="val 153954"/>
                <a:gd name="f108" fmla="val 399619"/>
                <a:gd name="f109" fmla="val 1727200"/>
                <a:gd name="f110" fmla="val 481302"/>
                <a:gd name="f111" fmla="val 1663959"/>
                <a:gd name="f112" fmla="val 477498"/>
                <a:gd name="f113" fmla="val 1612900"/>
                <a:gd name="f114" fmla="val 476750"/>
                <a:gd name="f115" fmla="val 1562100"/>
                <a:gd name="f116" fmla="val 482989"/>
                <a:gd name="f117" fmla="val 1511300"/>
                <a:gd name="f118" fmla="val 499217"/>
                <a:gd name="f119" fmla="val 1460500"/>
                <a:gd name="f120" fmla="val 528439"/>
                <a:gd name="f121" fmla="val 1422400"/>
                <a:gd name="f122" fmla="val 556957"/>
                <a:gd name="f123" fmla="val 585408"/>
                <a:gd name="f124" fmla="val 1384300"/>
                <a:gd name="f125" fmla="val 613994"/>
                <a:gd name="f126" fmla="val 1358900"/>
                <a:gd name="f127" fmla="val 642917"/>
                <a:gd name="f128" fmla="val 1346200"/>
                <a:gd name="f129" fmla="val 645550"/>
                <a:gd name="f130" fmla="val 1320800"/>
                <a:gd name="f131" fmla="val 654257"/>
                <a:gd name="f132" fmla="val 1295400"/>
                <a:gd name="f133" fmla="val 668634"/>
                <a:gd name="f134" fmla="val 1270000"/>
                <a:gd name="f135" fmla="val 688275"/>
                <a:gd name="f136" fmla="val 1244600"/>
                <a:gd name="f137" fmla="val 710506"/>
                <a:gd name="f138" fmla="val 720371"/>
                <a:gd name="f139" fmla="val 727873"/>
                <a:gd name="f140" fmla="val 1206500"/>
                <a:gd name="f141" fmla="val 733993"/>
                <a:gd name="f142" fmla="val 1181100"/>
                <a:gd name="f143" fmla="val 730933"/>
                <a:gd name="f144" fmla="val 1155700"/>
                <a:gd name="f145" fmla="val 727064"/>
                <a:gd name="f146" fmla="val 1143000"/>
                <a:gd name="f147" fmla="val 730755"/>
                <a:gd name="f148" fmla="val 1117600"/>
                <a:gd name="f149" fmla="val 734646"/>
                <a:gd name="f150" fmla="val 740833"/>
                <a:gd name="f151" fmla="val 1104900"/>
                <a:gd name="f152" fmla="val 749180"/>
                <a:gd name="f153" fmla="val 759554"/>
                <a:gd name="f154" fmla="val 1092200"/>
                <a:gd name="f155" fmla="val 800232"/>
                <a:gd name="f156" fmla="val 1066800"/>
                <a:gd name="f157" fmla="val 846311"/>
                <a:gd name="f158" fmla="val 887531"/>
                <a:gd name="f159" fmla="val 1003300"/>
                <a:gd name="f160" fmla="val 913631"/>
                <a:gd name="f161" fmla="val 990600"/>
                <a:gd name="f162" fmla="val 942043"/>
                <a:gd name="f163" fmla="val 977900"/>
                <a:gd name="f164" fmla="val 974285"/>
                <a:gd name="f165" fmla="val 952500"/>
                <a:gd name="f166" fmla="val 1010070"/>
                <a:gd name="f167" fmla="val 939800"/>
                <a:gd name="f168" fmla="val 1049108"/>
                <a:gd name="f169" fmla="val 927100"/>
                <a:gd name="f170" fmla="val 1091110"/>
                <a:gd name="f171" fmla="val 901700"/>
                <a:gd name="f172" fmla="val 1135788"/>
                <a:gd name="f173" fmla="val 889000"/>
                <a:gd name="f174" fmla="val 1182853"/>
                <a:gd name="f175" fmla="val 1232015"/>
                <a:gd name="f176" fmla="val 863600"/>
                <a:gd name="f177" fmla="val 1282986"/>
                <a:gd name="f178" fmla="val 838200"/>
                <a:gd name="f179" fmla="val 1499182"/>
                <a:gd name="f180" fmla="val 787400"/>
                <a:gd name="f181" fmla="val 1554864"/>
                <a:gd name="f182" fmla="val 762000"/>
                <a:gd name="f183" fmla="val 1721209"/>
                <a:gd name="f184" fmla="val 723900"/>
                <a:gd name="f185" fmla="val 1713534"/>
                <a:gd name="f186" fmla="val 2113698"/>
                <a:gd name="f187" fmla="val 419100"/>
                <a:gd name="f188" fmla="val 2353519"/>
                <a:gd name="f189" fmla="val 241300"/>
                <a:gd name="f190" fmla="val 481637"/>
                <a:gd name="f191" fmla="val 482229"/>
                <a:gd name="f192" fmla="val 1676400"/>
                <a:gd name="f193" fmla="val 483081"/>
                <a:gd name="f194" fmla="val 2168513"/>
                <a:gd name="f195" fmla="val 1684740"/>
                <a:gd name="f196" fmla="val 1374253"/>
                <a:gd name="f197" fmla="val 1007948"/>
                <a:gd name="f198" fmla="val 508000"/>
                <a:gd name="f199" fmla="val 601710"/>
                <a:gd name="f200" fmla="val 825500"/>
                <a:gd name="f201" fmla="val 195930"/>
                <a:gd name="f202" fmla="val 1130300"/>
                <a:gd name="f203" fmla="val 1282700"/>
                <a:gd name="f204" fmla="val 1651000"/>
                <a:gd name="f205" fmla="val 128912"/>
                <a:gd name="f206" fmla="val 1549400"/>
                <a:gd name="f207" fmla="val 575107"/>
                <a:gd name="f208" fmla="val 899934"/>
                <a:gd name="f209" fmla="val 965200"/>
                <a:gd name="f210" fmla="val 1184344"/>
                <a:gd name="f211" fmla="val 1428302"/>
                <a:gd name="f212" fmla="val 558800"/>
                <a:gd name="f213" fmla="val 1753452"/>
                <a:gd name="f214" fmla="val 317500"/>
                <a:gd name="f215" fmla="val 1663694"/>
                <a:gd name="f216" fmla="val 1180268"/>
                <a:gd name="f217" fmla="val 987190"/>
                <a:gd name="f218" fmla="val 152400"/>
                <a:gd name="f219" fmla="val 824354"/>
                <a:gd name="f220" fmla="val 621221"/>
                <a:gd name="f221" fmla="val 418238"/>
                <a:gd name="f222" fmla="val 584200"/>
                <a:gd name="f223" fmla="val 215405"/>
                <a:gd name="f224" fmla="val 736600"/>
                <a:gd name="f225" fmla="val 1257300"/>
                <a:gd name="f226" fmla="val 675721"/>
                <a:gd name="f227" fmla="val 838209"/>
                <a:gd name="f228" fmla="val 622300"/>
                <a:gd name="f229" fmla="val 1000749"/>
                <a:gd name="f230" fmla="val 1204048"/>
                <a:gd name="f231" fmla="val 355600"/>
                <a:gd name="f232" fmla="val 1407304"/>
                <a:gd name="f233" fmla="val 190500"/>
                <a:gd name="f234" fmla="val 1160010"/>
                <a:gd name="f235" fmla="val 677469"/>
                <a:gd name="f236" fmla="val 641474"/>
                <a:gd name="f237" fmla="val 25400"/>
                <a:gd name="f238" fmla="val 316454"/>
                <a:gd name="f239" fmla="val 279400"/>
                <a:gd name="f240" fmla="val 154040"/>
                <a:gd name="f241" fmla="val 393700"/>
                <a:gd name="f242" fmla="val 520700"/>
                <a:gd name="f243" fmla="val 532740"/>
                <a:gd name="f244" fmla="val 482600"/>
                <a:gd name="f245" fmla="val 817151"/>
                <a:gd name="f246" fmla="val 1740153"/>
                <a:gd name="f247" fmla="val 719465"/>
                <a:gd name="f248" fmla="val 1737434"/>
                <a:gd name="f249" fmla="val 2962421"/>
                <a:gd name="f250" fmla="val 2695225"/>
                <a:gd name="f251" fmla="val 1745221"/>
                <a:gd name="f252" fmla="val 711200"/>
                <a:gd name="f253" fmla="val 1775460"/>
                <a:gd name="f254" fmla="val 1835461"/>
                <a:gd name="f255" fmla="val 685800"/>
                <a:gd name="f256" fmla="val 1949775"/>
                <a:gd name="f257" fmla="val 660400"/>
                <a:gd name="f258" fmla="val 2003162"/>
                <a:gd name="f259" fmla="val 2053421"/>
                <a:gd name="f260" fmla="val 2100089"/>
                <a:gd name="f261" fmla="val 609600"/>
                <a:gd name="f262" fmla="val 2142704"/>
                <a:gd name="f263" fmla="val 2180804"/>
                <a:gd name="f264" fmla="val 571500"/>
                <a:gd name="f265" fmla="val 2213927"/>
                <a:gd name="f266" fmla="val 546100"/>
                <a:gd name="f267" fmla="val 2230757"/>
                <a:gd name="f268" fmla="val 533400"/>
                <a:gd name="f269" fmla="val 2247049"/>
                <a:gd name="f270" fmla="val 2263340"/>
                <a:gd name="f271" fmla="val 495300"/>
                <a:gd name="f272" fmla="val 2280170"/>
                <a:gd name="f273" fmla="val 469900"/>
                <a:gd name="f274" fmla="val 2320939"/>
                <a:gd name="f275" fmla="val 2337979"/>
                <a:gd name="f276" fmla="val 457200"/>
                <a:gd name="f277" fmla="val 2353602"/>
                <a:gd name="f278" fmla="val 444500"/>
                <a:gd name="f279" fmla="val 2360310"/>
                <a:gd name="f280" fmla="val 2367286"/>
                <a:gd name="f281" fmla="val 431800"/>
                <a:gd name="f282" fmla="val 2380970"/>
                <a:gd name="f283" fmla="val 2386753"/>
                <a:gd name="f284" fmla="val 2393210"/>
                <a:gd name="f285" fmla="val 2400205"/>
                <a:gd name="f286" fmla="val 406400"/>
                <a:gd name="f287" fmla="val 2407602"/>
                <a:gd name="f288" fmla="val 2422836"/>
                <a:gd name="f289" fmla="val 2439822"/>
                <a:gd name="f290" fmla="val 2517907"/>
                <a:gd name="f291" fmla="val 2531440"/>
                <a:gd name="f292" fmla="val 368300"/>
                <a:gd name="f293" fmla="val 2550528"/>
                <a:gd name="f294" fmla="val 2559190"/>
                <a:gd name="f295" fmla="val 2567444"/>
                <a:gd name="f296" fmla="val 2591346"/>
                <a:gd name="f297" fmla="val 330200"/>
                <a:gd name="f298" fmla="val 2612348"/>
                <a:gd name="f299" fmla="val 304800"/>
                <a:gd name="f300" fmla="val 2630516"/>
                <a:gd name="f301" fmla="val 2645918"/>
                <a:gd name="f302" fmla="val 254000"/>
                <a:gd name="f303" fmla="val 2656001"/>
                <a:gd name="f304" fmla="val 2660895"/>
                <a:gd name="f305" fmla="val 2664912"/>
                <a:gd name="f306" fmla="val 2668255"/>
                <a:gd name="f307" fmla="val 228600"/>
                <a:gd name="f308" fmla="val 2671127"/>
                <a:gd name="f309" fmla="val 215900"/>
                <a:gd name="f310" fmla="val 2676881"/>
                <a:gd name="f311" fmla="val 2680301"/>
                <a:gd name="f312" fmla="val 203200"/>
                <a:gd name="f313" fmla="val 2684529"/>
                <a:gd name="f314" fmla="val 2689834"/>
                <a:gd name="f315" fmla="val 2697035"/>
                <a:gd name="f316" fmla="val 2767596"/>
                <a:gd name="f317" fmla="val 88900"/>
                <a:gd name="f318" fmla="val 2903876"/>
                <a:gd name="f319" fmla="val 50800"/>
                <a:gd name="f320" fmla="val 2949028"/>
                <a:gd name="f321" fmla="val 656298"/>
                <a:gd name="f322" fmla="val 173975"/>
                <a:gd name="f323" fmla="val 268006"/>
                <a:gd name="f324" fmla="val 292100"/>
                <a:gd name="f325" fmla="val 511657"/>
                <a:gd name="f326" fmla="val 114300"/>
                <a:gd name="f327" fmla="val 153984"/>
              </a:gdLst>
              <a:ahLst/>
              <a:cxnLst>
                <a:cxn ang="3cd4">
                  <a:pos x="hc" y="t"/>
                </a:cxn>
                <a:cxn ang="0">
                  <a:pos x="r" y="vc"/>
                </a:cxn>
                <a:cxn ang="cd4">
                  <a:pos x="hc" y="b"/>
                </a:cxn>
                <a:cxn ang="cd2">
                  <a:pos x="l" y="vc"/>
                </a:cxn>
              </a:cxnLst>
              <a:rect l="l" t="t" r="r" b="b"/>
              <a:pathLst>
                <a:path w="2962910" h="2235200">
                  <a:moveTo>
                    <a:pt x="f2" y="f3"/>
                  </a:moveTo>
                  <a:lnTo>
                    <a:pt x="f4" y="f5"/>
                  </a:lnTo>
                  <a:lnTo>
                    <a:pt x="f6" y="f7"/>
                  </a:lnTo>
                  <a:lnTo>
                    <a:pt x="f8" y="f9"/>
                  </a:lnTo>
                  <a:lnTo>
                    <a:pt x="f10" y="f11"/>
                  </a:lnTo>
                  <a:lnTo>
                    <a:pt x="f0" y="f12"/>
                  </a:lnTo>
                  <a:lnTo>
                    <a:pt x="f0" y="f1"/>
                  </a:lnTo>
                  <a:lnTo>
                    <a:pt x="f13" y="f1"/>
                  </a:lnTo>
                  <a:lnTo>
                    <a:pt x="f14" y="f15"/>
                  </a:lnTo>
                  <a:lnTo>
                    <a:pt x="f16" y="f17"/>
                  </a:lnTo>
                  <a:lnTo>
                    <a:pt x="f18" y="f17"/>
                  </a:lnTo>
                  <a:lnTo>
                    <a:pt x="f19" y="f20"/>
                  </a:lnTo>
                  <a:lnTo>
                    <a:pt x="f21" y="f20"/>
                  </a:lnTo>
                  <a:lnTo>
                    <a:pt x="f22" y="f23"/>
                  </a:lnTo>
                  <a:lnTo>
                    <a:pt x="f24" y="f23"/>
                  </a:lnTo>
                  <a:lnTo>
                    <a:pt x="f25" y="f26"/>
                  </a:lnTo>
                  <a:lnTo>
                    <a:pt x="f27" y="f26"/>
                  </a:lnTo>
                  <a:lnTo>
                    <a:pt x="f28" y="f29"/>
                  </a:lnTo>
                  <a:lnTo>
                    <a:pt x="f30" y="f31"/>
                  </a:lnTo>
                  <a:lnTo>
                    <a:pt x="f32" y="f31"/>
                  </a:lnTo>
                  <a:lnTo>
                    <a:pt x="f33" y="f34"/>
                  </a:lnTo>
                  <a:lnTo>
                    <a:pt x="f35" y="f34"/>
                  </a:lnTo>
                  <a:lnTo>
                    <a:pt x="f36" y="f37"/>
                  </a:lnTo>
                  <a:lnTo>
                    <a:pt x="f38" y="f39"/>
                  </a:lnTo>
                  <a:lnTo>
                    <a:pt x="f40" y="f41"/>
                  </a:lnTo>
                  <a:lnTo>
                    <a:pt x="f42" y="f43"/>
                  </a:lnTo>
                  <a:lnTo>
                    <a:pt x="f44" y="f43"/>
                  </a:lnTo>
                  <a:lnTo>
                    <a:pt x="f45" y="f46"/>
                  </a:lnTo>
                  <a:lnTo>
                    <a:pt x="f47" y="f12"/>
                  </a:lnTo>
                  <a:lnTo>
                    <a:pt x="f48" y="f49"/>
                  </a:lnTo>
                  <a:lnTo>
                    <a:pt x="f50" y="f51"/>
                  </a:lnTo>
                  <a:lnTo>
                    <a:pt x="f52" y="f53"/>
                  </a:lnTo>
                  <a:lnTo>
                    <a:pt x="f54" y="f53"/>
                  </a:lnTo>
                  <a:lnTo>
                    <a:pt x="f55" y="f56"/>
                  </a:lnTo>
                  <a:lnTo>
                    <a:pt x="f57" y="f56"/>
                  </a:lnTo>
                  <a:lnTo>
                    <a:pt x="f58" y="f59"/>
                  </a:lnTo>
                  <a:lnTo>
                    <a:pt x="f60" y="f61"/>
                  </a:lnTo>
                  <a:lnTo>
                    <a:pt x="f62" y="f61"/>
                  </a:lnTo>
                  <a:lnTo>
                    <a:pt x="f63" y="f64"/>
                  </a:lnTo>
                  <a:lnTo>
                    <a:pt x="f65" y="f64"/>
                  </a:lnTo>
                  <a:lnTo>
                    <a:pt x="f66" y="f67"/>
                  </a:lnTo>
                  <a:lnTo>
                    <a:pt x="f68" y="f69"/>
                  </a:lnTo>
                  <a:lnTo>
                    <a:pt x="f70" y="f71"/>
                  </a:lnTo>
                  <a:lnTo>
                    <a:pt x="f72" y="f73"/>
                  </a:lnTo>
                  <a:lnTo>
                    <a:pt x="f74" y="f75"/>
                  </a:lnTo>
                  <a:lnTo>
                    <a:pt x="f76" y="f77"/>
                  </a:lnTo>
                  <a:lnTo>
                    <a:pt x="f78" y="f79"/>
                  </a:lnTo>
                  <a:lnTo>
                    <a:pt x="f80" y="f9"/>
                  </a:lnTo>
                  <a:lnTo>
                    <a:pt x="f81" y="f82"/>
                  </a:lnTo>
                  <a:lnTo>
                    <a:pt x="f83" y="f84"/>
                  </a:lnTo>
                  <a:lnTo>
                    <a:pt x="f2" y="f3"/>
                  </a:lnTo>
                  <a:close/>
                </a:path>
                <a:path w="2962910" h="2235200">
                  <a:moveTo>
                    <a:pt x="f85" y="f0"/>
                  </a:moveTo>
                  <a:lnTo>
                    <a:pt x="f86" y="f0"/>
                  </a:lnTo>
                  <a:lnTo>
                    <a:pt x="f87" y="f88"/>
                  </a:lnTo>
                  <a:lnTo>
                    <a:pt x="f89" y="f90"/>
                  </a:lnTo>
                  <a:lnTo>
                    <a:pt x="f91" y="f92"/>
                  </a:lnTo>
                  <a:lnTo>
                    <a:pt x="f93" y="f94"/>
                  </a:lnTo>
                  <a:lnTo>
                    <a:pt x="f95" y="f96"/>
                  </a:lnTo>
                  <a:lnTo>
                    <a:pt x="f97" y="f98"/>
                  </a:lnTo>
                  <a:lnTo>
                    <a:pt x="f99" y="f100"/>
                  </a:lnTo>
                  <a:lnTo>
                    <a:pt x="f101" y="f102"/>
                  </a:lnTo>
                  <a:lnTo>
                    <a:pt x="f103" y="f104"/>
                  </a:lnTo>
                  <a:lnTo>
                    <a:pt x="f0" y="f105"/>
                  </a:lnTo>
                  <a:lnTo>
                    <a:pt x="f0" y="f49"/>
                  </a:lnTo>
                  <a:lnTo>
                    <a:pt x="f106" y="f59"/>
                  </a:lnTo>
                  <a:lnTo>
                    <a:pt x="f107" y="f69"/>
                  </a:lnTo>
                  <a:lnTo>
                    <a:pt x="f108" y="f109"/>
                  </a:lnTo>
                  <a:lnTo>
                    <a:pt x="f110" y="f111"/>
                  </a:lnTo>
                  <a:lnTo>
                    <a:pt x="f112" y="f113"/>
                  </a:lnTo>
                  <a:lnTo>
                    <a:pt x="f114" y="f115"/>
                  </a:lnTo>
                  <a:lnTo>
                    <a:pt x="f116" y="f117"/>
                  </a:lnTo>
                  <a:lnTo>
                    <a:pt x="f118" y="f119"/>
                  </a:lnTo>
                  <a:lnTo>
                    <a:pt x="f120" y="f121"/>
                  </a:lnTo>
                  <a:lnTo>
                    <a:pt x="f122" y="f104"/>
                  </a:lnTo>
                  <a:lnTo>
                    <a:pt x="f123" y="f124"/>
                  </a:lnTo>
                  <a:lnTo>
                    <a:pt x="f125" y="f126"/>
                  </a:lnTo>
                  <a:lnTo>
                    <a:pt x="f127" y="f128"/>
                  </a:lnTo>
                  <a:lnTo>
                    <a:pt x="f129" y="f130"/>
                  </a:lnTo>
                  <a:lnTo>
                    <a:pt x="f131" y="f132"/>
                  </a:lnTo>
                  <a:lnTo>
                    <a:pt x="f133" y="f134"/>
                  </a:lnTo>
                  <a:lnTo>
                    <a:pt x="f135" y="f136"/>
                  </a:lnTo>
                  <a:lnTo>
                    <a:pt x="f137" y="f102"/>
                  </a:lnTo>
                  <a:lnTo>
                    <a:pt x="f138" y="f102"/>
                  </a:lnTo>
                  <a:lnTo>
                    <a:pt x="f139" y="f140"/>
                  </a:lnTo>
                  <a:lnTo>
                    <a:pt x="f141" y="f142"/>
                  </a:lnTo>
                  <a:lnTo>
                    <a:pt x="f143" y="f144"/>
                  </a:lnTo>
                  <a:lnTo>
                    <a:pt x="f145" y="f146"/>
                  </a:lnTo>
                  <a:lnTo>
                    <a:pt x="f147" y="f148"/>
                  </a:lnTo>
                  <a:lnTo>
                    <a:pt x="f149" y="f148"/>
                  </a:lnTo>
                  <a:lnTo>
                    <a:pt x="f150" y="f151"/>
                  </a:lnTo>
                  <a:lnTo>
                    <a:pt x="f152" y="f151"/>
                  </a:lnTo>
                  <a:lnTo>
                    <a:pt x="f153" y="f154"/>
                  </a:lnTo>
                  <a:lnTo>
                    <a:pt x="f155" y="f156"/>
                  </a:lnTo>
                  <a:lnTo>
                    <a:pt x="f157" y="f100"/>
                  </a:lnTo>
                  <a:lnTo>
                    <a:pt x="f158" y="f159"/>
                  </a:lnTo>
                  <a:lnTo>
                    <a:pt x="f160" y="f161"/>
                  </a:lnTo>
                  <a:lnTo>
                    <a:pt x="f162" y="f163"/>
                  </a:lnTo>
                  <a:lnTo>
                    <a:pt x="f164" y="f165"/>
                  </a:lnTo>
                  <a:lnTo>
                    <a:pt x="f166" y="f167"/>
                  </a:lnTo>
                  <a:lnTo>
                    <a:pt x="f168" y="f169"/>
                  </a:lnTo>
                  <a:lnTo>
                    <a:pt x="f170" y="f171"/>
                  </a:lnTo>
                  <a:lnTo>
                    <a:pt x="f172" y="f173"/>
                  </a:lnTo>
                  <a:lnTo>
                    <a:pt x="f174" y="f98"/>
                  </a:lnTo>
                  <a:lnTo>
                    <a:pt x="f175" y="f176"/>
                  </a:lnTo>
                  <a:lnTo>
                    <a:pt x="f177" y="f178"/>
                  </a:lnTo>
                  <a:lnTo>
                    <a:pt x="f179" y="f180"/>
                  </a:lnTo>
                  <a:lnTo>
                    <a:pt x="f181" y="f182"/>
                  </a:lnTo>
                  <a:lnTo>
                    <a:pt x="f183" y="f184"/>
                  </a:lnTo>
                  <a:lnTo>
                    <a:pt x="f185" y="f184"/>
                  </a:lnTo>
                  <a:lnTo>
                    <a:pt x="f186" y="f187"/>
                  </a:lnTo>
                  <a:lnTo>
                    <a:pt x="f188" y="f189"/>
                  </a:lnTo>
                  <a:lnTo>
                    <a:pt x="f85" y="f0"/>
                  </a:lnTo>
                  <a:close/>
                </a:path>
                <a:path w="2962910" h="2235200">
                  <a:moveTo>
                    <a:pt x="f190" y="f105"/>
                  </a:moveTo>
                  <a:lnTo>
                    <a:pt x="f110" y="f111"/>
                  </a:lnTo>
                  <a:lnTo>
                    <a:pt x="f191" y="f192"/>
                  </a:lnTo>
                  <a:lnTo>
                    <a:pt x="f2" y="f3"/>
                  </a:lnTo>
                  <a:lnTo>
                    <a:pt x="f193" y="f192"/>
                  </a:lnTo>
                  <a:lnTo>
                    <a:pt x="f190" y="f105"/>
                  </a:lnTo>
                  <a:close/>
                </a:path>
                <a:path w="2962910" h="2235200">
                  <a:moveTo>
                    <a:pt x="f194" y="f0"/>
                  </a:moveTo>
                  <a:lnTo>
                    <a:pt x="f195" y="f0"/>
                  </a:lnTo>
                  <a:lnTo>
                    <a:pt x="f196" y="f189"/>
                  </a:lnTo>
                  <a:lnTo>
                    <a:pt x="f197" y="f198"/>
                  </a:lnTo>
                  <a:lnTo>
                    <a:pt x="f199" y="f200"/>
                  </a:lnTo>
                  <a:lnTo>
                    <a:pt x="f201" y="f202"/>
                  </a:lnTo>
                  <a:lnTo>
                    <a:pt x="f0" y="f203"/>
                  </a:lnTo>
                  <a:lnTo>
                    <a:pt x="f0" y="f204"/>
                  </a:lnTo>
                  <a:lnTo>
                    <a:pt x="f205" y="f206"/>
                  </a:lnTo>
                  <a:lnTo>
                    <a:pt x="f207" y="f140"/>
                  </a:lnTo>
                  <a:lnTo>
                    <a:pt x="f208" y="f209"/>
                  </a:lnTo>
                  <a:lnTo>
                    <a:pt x="f210" y="f96"/>
                  </a:lnTo>
                  <a:lnTo>
                    <a:pt x="f211" y="f212"/>
                  </a:lnTo>
                  <a:lnTo>
                    <a:pt x="f213" y="f214"/>
                  </a:lnTo>
                  <a:lnTo>
                    <a:pt x="f194" y="f0"/>
                  </a:lnTo>
                  <a:close/>
                </a:path>
                <a:path w="2962910" h="2235200">
                  <a:moveTo>
                    <a:pt x="f215" y="f0"/>
                  </a:moveTo>
                  <a:lnTo>
                    <a:pt x="f216" y="f0"/>
                  </a:lnTo>
                  <a:lnTo>
                    <a:pt x="f217" y="f218"/>
                  </a:lnTo>
                  <a:lnTo>
                    <a:pt x="f219" y="f90"/>
                  </a:lnTo>
                  <a:lnTo>
                    <a:pt x="f220" y="f187"/>
                  </a:lnTo>
                  <a:lnTo>
                    <a:pt x="f221" y="f222"/>
                  </a:lnTo>
                  <a:lnTo>
                    <a:pt x="f223" y="f224"/>
                  </a:lnTo>
                  <a:lnTo>
                    <a:pt x="f0" y="f171"/>
                  </a:lnTo>
                  <a:lnTo>
                    <a:pt x="f0" y="f225"/>
                  </a:lnTo>
                  <a:lnTo>
                    <a:pt x="f226" y="f96"/>
                  </a:lnTo>
                  <a:lnTo>
                    <a:pt x="f227" y="f228"/>
                  </a:lnTo>
                  <a:lnTo>
                    <a:pt x="f229" y="f198"/>
                  </a:lnTo>
                  <a:lnTo>
                    <a:pt x="f230" y="f231"/>
                  </a:lnTo>
                  <a:lnTo>
                    <a:pt x="f232" y="f233"/>
                  </a:lnTo>
                  <a:lnTo>
                    <a:pt x="f215" y="f0"/>
                  </a:lnTo>
                  <a:close/>
                </a:path>
                <a:path w="2962910" h="2235200">
                  <a:moveTo>
                    <a:pt x="f234" y="f0"/>
                  </a:moveTo>
                  <a:lnTo>
                    <a:pt x="f235" y="f0"/>
                  </a:lnTo>
                  <a:lnTo>
                    <a:pt x="f236" y="f237"/>
                  </a:lnTo>
                  <a:lnTo>
                    <a:pt x="f238" y="f239"/>
                  </a:lnTo>
                  <a:lnTo>
                    <a:pt x="f240" y="f241"/>
                  </a:lnTo>
                  <a:lnTo>
                    <a:pt x="f0" y="f242"/>
                  </a:lnTo>
                  <a:lnTo>
                    <a:pt x="f0" y="f98"/>
                  </a:lnTo>
                  <a:lnTo>
                    <a:pt x="f243" y="f244"/>
                  </a:lnTo>
                  <a:lnTo>
                    <a:pt x="f245" y="f90"/>
                  </a:lnTo>
                  <a:lnTo>
                    <a:pt x="f234" y="f0"/>
                  </a:lnTo>
                  <a:close/>
                </a:path>
                <a:path w="2962910" h="2235200">
                  <a:moveTo>
                    <a:pt x="f246" y="f247"/>
                  </a:moveTo>
                  <a:lnTo>
                    <a:pt x="f183" y="f184"/>
                  </a:lnTo>
                  <a:lnTo>
                    <a:pt x="f248" y="f184"/>
                  </a:lnTo>
                  <a:lnTo>
                    <a:pt x="f246" y="f247"/>
                  </a:lnTo>
                  <a:close/>
                </a:path>
                <a:path w="2962910" h="2235200">
                  <a:moveTo>
                    <a:pt x="f249" y="f0"/>
                  </a:moveTo>
                  <a:lnTo>
                    <a:pt x="f250" y="f0"/>
                  </a:lnTo>
                  <a:lnTo>
                    <a:pt x="f251" y="f252"/>
                  </a:lnTo>
                  <a:lnTo>
                    <a:pt x="f246" y="f247"/>
                  </a:lnTo>
                  <a:lnTo>
                    <a:pt x="f253" y="f252"/>
                  </a:lnTo>
                  <a:lnTo>
                    <a:pt x="f254" y="f255"/>
                  </a:lnTo>
                  <a:lnTo>
                    <a:pt x="f256" y="f257"/>
                  </a:lnTo>
                  <a:lnTo>
                    <a:pt x="f258" y="f94"/>
                  </a:lnTo>
                  <a:lnTo>
                    <a:pt x="f259" y="f228"/>
                  </a:lnTo>
                  <a:lnTo>
                    <a:pt x="f260" y="f261"/>
                  </a:lnTo>
                  <a:lnTo>
                    <a:pt x="f262" y="f222"/>
                  </a:lnTo>
                  <a:lnTo>
                    <a:pt x="f263" y="f264"/>
                  </a:lnTo>
                  <a:lnTo>
                    <a:pt x="f265" y="f266"/>
                  </a:lnTo>
                  <a:lnTo>
                    <a:pt x="f267" y="f268"/>
                  </a:lnTo>
                  <a:lnTo>
                    <a:pt x="f269" y="f198"/>
                  </a:lnTo>
                  <a:lnTo>
                    <a:pt x="f270" y="f271"/>
                  </a:lnTo>
                  <a:lnTo>
                    <a:pt x="f272" y="f273"/>
                  </a:lnTo>
                  <a:lnTo>
                    <a:pt x="f274" y="f273"/>
                  </a:lnTo>
                  <a:lnTo>
                    <a:pt x="f275" y="f276"/>
                  </a:lnTo>
                  <a:lnTo>
                    <a:pt x="f277" y="f278"/>
                  </a:lnTo>
                  <a:lnTo>
                    <a:pt x="f279" y="f278"/>
                  </a:lnTo>
                  <a:lnTo>
                    <a:pt x="f280" y="f281"/>
                  </a:lnTo>
                  <a:lnTo>
                    <a:pt x="f282" y="f281"/>
                  </a:lnTo>
                  <a:lnTo>
                    <a:pt x="f283" y="f187"/>
                  </a:lnTo>
                  <a:lnTo>
                    <a:pt x="f284" y="f187"/>
                  </a:lnTo>
                  <a:lnTo>
                    <a:pt x="f285" y="f286"/>
                  </a:lnTo>
                  <a:lnTo>
                    <a:pt x="f287" y="f286"/>
                  </a:lnTo>
                  <a:lnTo>
                    <a:pt x="f288" y="f241"/>
                  </a:lnTo>
                  <a:lnTo>
                    <a:pt x="f289" y="f92"/>
                  </a:lnTo>
                  <a:lnTo>
                    <a:pt x="f290" y="f92"/>
                  </a:lnTo>
                  <a:lnTo>
                    <a:pt x="f291" y="f292"/>
                  </a:lnTo>
                  <a:lnTo>
                    <a:pt x="f293" y="f292"/>
                  </a:lnTo>
                  <a:lnTo>
                    <a:pt x="f294" y="f231"/>
                  </a:lnTo>
                  <a:lnTo>
                    <a:pt x="f295" y="f231"/>
                  </a:lnTo>
                  <a:lnTo>
                    <a:pt x="f296" y="f297"/>
                  </a:lnTo>
                  <a:lnTo>
                    <a:pt x="f298" y="f299"/>
                  </a:lnTo>
                  <a:lnTo>
                    <a:pt x="f300" y="f239"/>
                  </a:lnTo>
                  <a:lnTo>
                    <a:pt x="f301" y="f302"/>
                  </a:lnTo>
                  <a:lnTo>
                    <a:pt x="f303" y="f302"/>
                  </a:lnTo>
                  <a:lnTo>
                    <a:pt x="f304" y="f189"/>
                  </a:lnTo>
                  <a:lnTo>
                    <a:pt x="f305" y="f189"/>
                  </a:lnTo>
                  <a:lnTo>
                    <a:pt x="f306" y="f307"/>
                  </a:lnTo>
                  <a:lnTo>
                    <a:pt x="f308" y="f307"/>
                  </a:lnTo>
                  <a:lnTo>
                    <a:pt x="f308" y="f309"/>
                  </a:lnTo>
                  <a:lnTo>
                    <a:pt x="f310" y="f309"/>
                  </a:lnTo>
                  <a:lnTo>
                    <a:pt x="f311" y="f312"/>
                  </a:lnTo>
                  <a:lnTo>
                    <a:pt x="f313" y="f312"/>
                  </a:lnTo>
                  <a:lnTo>
                    <a:pt x="f314" y="f233"/>
                  </a:lnTo>
                  <a:lnTo>
                    <a:pt x="f315" y="f233"/>
                  </a:lnTo>
                  <a:lnTo>
                    <a:pt x="f316" y="f317"/>
                  </a:lnTo>
                  <a:lnTo>
                    <a:pt x="f318" y="f319"/>
                  </a:lnTo>
                  <a:lnTo>
                    <a:pt x="f320" y="f237"/>
                  </a:lnTo>
                  <a:lnTo>
                    <a:pt x="f249" y="f0"/>
                  </a:lnTo>
                  <a:close/>
                </a:path>
                <a:path w="2962910" h="2235200">
                  <a:moveTo>
                    <a:pt x="f321" y="f0"/>
                  </a:moveTo>
                  <a:lnTo>
                    <a:pt x="f322" y="f0"/>
                  </a:lnTo>
                  <a:lnTo>
                    <a:pt x="f0" y="f88"/>
                  </a:lnTo>
                  <a:lnTo>
                    <a:pt x="f0" y="f271"/>
                  </a:lnTo>
                  <a:lnTo>
                    <a:pt x="f323" y="f324"/>
                  </a:lnTo>
                  <a:lnTo>
                    <a:pt x="f325" y="f326"/>
                  </a:lnTo>
                  <a:lnTo>
                    <a:pt x="f321" y="f0"/>
                  </a:lnTo>
                  <a:close/>
                </a:path>
                <a:path w="2962910" h="2235200">
                  <a:moveTo>
                    <a:pt x="f327" y="f0"/>
                  </a:moveTo>
                  <a:lnTo>
                    <a:pt x="f0" y="f0"/>
                  </a:lnTo>
                  <a:lnTo>
                    <a:pt x="f0" y="f326"/>
                  </a:lnTo>
                  <a:lnTo>
                    <a:pt x="f327" y="f0"/>
                  </a:lnTo>
                  <a:close/>
                </a:path>
              </a:pathLst>
            </a:custGeom>
            <a:solidFill>
              <a:srgbClr val="F2E7DB"/>
            </a:solidFill>
            <a:ln>
              <a:noFill/>
              <a:prstDash val="solid"/>
            </a:ln>
          </p:spPr>
          <p:txBody>
            <a:bodyPr vert="horz" wrap="square" lIns="0" tIns="0" rIns="0" bIns="0" anchor="t" anchorCtr="0" compatLnSpc="0">
              <a:noAutofit/>
            </a:bodyPr>
            <a:lstStyle/>
            <a:p>
              <a:pPr marL="0" marR="0" lvl="0" indent="0" rtl="0" hangingPunct="0">
                <a:lnSpc>
                  <a:spcPct val="100000"/>
                </a:lnSpc>
                <a:spcBef>
                  <a:spcPts val="0"/>
                </a:spcBef>
                <a:spcAft>
                  <a:spcPts val="0"/>
                </a:spcAft>
                <a:buNone/>
                <a:tabLst/>
              </a:pPr>
              <a:endParaRPr lang="en-IN" sz="1800" b="0" i="0" u="none" strike="noStrike" kern="1200">
                <a:ln>
                  <a:noFill/>
                </a:ln>
                <a:latin typeface="Arial" pitchFamily="18"/>
                <a:ea typeface="Microsoft YaHei" pitchFamily="2"/>
                <a:cs typeface="Lucida Sans" pitchFamily="2"/>
              </a:endParaRPr>
            </a:p>
          </p:txBody>
        </p:sp>
        <p:sp>
          <p:nvSpPr>
            <p:cNvPr id="11" name="object 11"/>
            <p:cNvSpPr/>
            <p:nvPr/>
          </p:nvSpPr>
          <p:spPr>
            <a:xfrm>
              <a:off x="1713600" y="0"/>
              <a:ext cx="980640" cy="727919"/>
            </a:xfrm>
            <a:custGeom>
              <a:avLst/>
              <a:gdLst>
                <a:gd name="f0" fmla="val 0"/>
                <a:gd name="f1" fmla="val 981074"/>
                <a:gd name="f2" fmla="val 957745"/>
                <a:gd name="f3" fmla="val 724965"/>
                <a:gd name="f4" fmla="val 1447"/>
                <a:gd name="f5" fmla="val 727836"/>
                <a:gd name="f6" fmla="val 6477"/>
                <a:gd name="f7" fmla="val 723518"/>
                <a:gd name="f8" fmla="val 7200"/>
                <a:gd name="f9" fmla="val 10807"/>
                <a:gd name="f10" fmla="val 722083"/>
                <a:gd name="f11" fmla="val 12966"/>
                <a:gd name="f12" fmla="val 724242"/>
                <a:gd name="f13" fmla="val 18719"/>
                <a:gd name="f14" fmla="val 719924"/>
                <a:gd name="f15" fmla="val 20878"/>
                <a:gd name="f16" fmla="val 23761"/>
                <a:gd name="f17" fmla="val 719200"/>
                <a:gd name="f18" fmla="val 25209"/>
                <a:gd name="f19" fmla="val 720647"/>
                <a:gd name="f20" fmla="val 30962"/>
                <a:gd name="f21" fmla="val 715606"/>
                <a:gd name="f22" fmla="val 33121"/>
                <a:gd name="f23" fmla="val 717765"/>
              </a:gdLst>
              <a:ahLst/>
              <a:cxnLst>
                <a:cxn ang="3cd4">
                  <a:pos x="hc" y="t"/>
                </a:cxn>
                <a:cxn ang="0">
                  <a:pos x="r" y="vc"/>
                </a:cxn>
                <a:cxn ang="cd4">
                  <a:pos x="hc" y="b"/>
                </a:cxn>
                <a:cxn ang="cd2">
                  <a:pos x="l" y="vc"/>
                </a:cxn>
              </a:cxnLst>
              <a:rect l="l" t="t" r="r" b="b"/>
              <a:pathLst>
                <a:path w="981075" h="728345">
                  <a:moveTo>
                    <a:pt x="f1" y="f0"/>
                  </a:moveTo>
                  <a:lnTo>
                    <a:pt x="f2" y="f0"/>
                  </a:lnTo>
                  <a:lnTo>
                    <a:pt x="f0" y="f3"/>
                  </a:lnTo>
                  <a:lnTo>
                    <a:pt x="f4" y="f5"/>
                  </a:lnTo>
                  <a:lnTo>
                    <a:pt x="f6" y="f7"/>
                  </a:lnTo>
                  <a:lnTo>
                    <a:pt x="f8" y="f3"/>
                  </a:lnTo>
                  <a:lnTo>
                    <a:pt x="f9" y="f10"/>
                  </a:lnTo>
                  <a:lnTo>
                    <a:pt x="f11" y="f12"/>
                  </a:lnTo>
                  <a:lnTo>
                    <a:pt x="f13" y="f14"/>
                  </a:lnTo>
                  <a:lnTo>
                    <a:pt x="f15" y="f10"/>
                  </a:lnTo>
                  <a:lnTo>
                    <a:pt x="f16" y="f17"/>
                  </a:lnTo>
                  <a:lnTo>
                    <a:pt x="f18" y="f19"/>
                  </a:lnTo>
                  <a:lnTo>
                    <a:pt x="f20" y="f21"/>
                  </a:lnTo>
                  <a:lnTo>
                    <a:pt x="f22" y="f23"/>
                  </a:lnTo>
                  <a:lnTo>
                    <a:pt x="f1" y="f0"/>
                  </a:lnTo>
                  <a:close/>
                </a:path>
              </a:pathLst>
            </a:custGeom>
            <a:solidFill>
              <a:srgbClr val="E0CEBD"/>
            </a:solidFill>
            <a:ln>
              <a:noFill/>
              <a:prstDash val="solid"/>
            </a:ln>
          </p:spPr>
          <p:txBody>
            <a:bodyPr vert="horz" wrap="square" lIns="0" tIns="0" rIns="0" bIns="0" anchor="t" anchorCtr="0" compatLnSpc="0">
              <a:noAutofit/>
            </a:bodyPr>
            <a:lstStyle/>
            <a:p>
              <a:pPr marL="0" marR="0" lvl="0" indent="0" rtl="0" hangingPunct="0">
                <a:lnSpc>
                  <a:spcPct val="100000"/>
                </a:lnSpc>
                <a:spcBef>
                  <a:spcPts val="0"/>
                </a:spcBef>
                <a:spcAft>
                  <a:spcPts val="0"/>
                </a:spcAft>
                <a:buNone/>
                <a:tabLst/>
              </a:pPr>
              <a:endParaRPr lang="en-IN" sz="1800" b="0" i="0" u="none" strike="noStrike" kern="1200">
                <a:ln>
                  <a:noFill/>
                </a:ln>
                <a:latin typeface="Arial" pitchFamily="18"/>
                <a:ea typeface="Microsoft YaHei" pitchFamily="2"/>
                <a:cs typeface="Lucida Sans" pitchFamily="2"/>
              </a:endParaRPr>
            </a:p>
          </p:txBody>
        </p:sp>
        <p:sp>
          <p:nvSpPr>
            <p:cNvPr id="12" name="object 12"/>
            <p:cNvSpPr/>
            <p:nvPr/>
          </p:nvSpPr>
          <p:spPr>
            <a:xfrm>
              <a:off x="0" y="1658160"/>
              <a:ext cx="485280" cy="387000"/>
            </a:xfrm>
            <a:custGeom>
              <a:avLst/>
              <a:gdLst>
                <a:gd name="f0" fmla="val 0"/>
                <a:gd name="f1" fmla="val 482357"/>
                <a:gd name="f2" fmla="val 35247"/>
                <a:gd name="f3" fmla="val 339115"/>
                <a:gd name="f4" fmla="val 36686"/>
                <a:gd name="f5" fmla="val 341274"/>
                <a:gd name="f6" fmla="val 369071"/>
                <a:gd name="f7" fmla="val 387173"/>
                <a:gd name="f8" fmla="val 51087"/>
                <a:gd name="f9" fmla="val 348475"/>
                <a:gd name="f10" fmla="val 49644"/>
                <a:gd name="f11" fmla="val 346316"/>
                <a:gd name="f12" fmla="val 485239"/>
                <a:gd name="f13" fmla="val 15836"/>
                <a:gd name="f14" fmla="val 483800"/>
                <a:gd name="f15" fmla="val 13677"/>
                <a:gd name="f16" fmla="val 12242"/>
                <a:gd name="f17" fmla="val 9359"/>
                <a:gd name="f18" fmla="val 484520"/>
                <a:gd name="f19" fmla="val 7200"/>
                <a:gd name="f20" fmla="val 483081"/>
                <a:gd name="f21" fmla="val 5041"/>
                <a:gd name="f22" fmla="val 3594"/>
              </a:gdLst>
              <a:ahLst/>
              <a:cxnLst>
                <a:cxn ang="3cd4">
                  <a:pos x="hc" y="t"/>
                </a:cxn>
                <a:cxn ang="0">
                  <a:pos x="r" y="vc"/>
                </a:cxn>
                <a:cxn ang="cd4">
                  <a:pos x="hc" y="b"/>
                </a:cxn>
                <a:cxn ang="cd2">
                  <a:pos x="l" y="vc"/>
                </a:cxn>
              </a:cxnLst>
              <a:rect l="l" t="t" r="r" b="b"/>
              <a:pathLst>
                <a:path w="485775" h="387350">
                  <a:moveTo>
                    <a:pt x="f1" y="f0"/>
                  </a:moveTo>
                  <a:lnTo>
                    <a:pt x="f2" y="f3"/>
                  </a:lnTo>
                  <a:lnTo>
                    <a:pt x="f4" y="f5"/>
                  </a:lnTo>
                  <a:lnTo>
                    <a:pt x="f0" y="f6"/>
                  </a:lnTo>
                  <a:lnTo>
                    <a:pt x="f0" y="f7"/>
                  </a:lnTo>
                  <a:lnTo>
                    <a:pt x="f8" y="f9"/>
                  </a:lnTo>
                  <a:lnTo>
                    <a:pt x="f10" y="f11"/>
                  </a:lnTo>
                  <a:lnTo>
                    <a:pt x="f12" y="f13"/>
                  </a:lnTo>
                  <a:lnTo>
                    <a:pt x="f14" y="f15"/>
                  </a:lnTo>
                  <a:lnTo>
                    <a:pt x="f12" y="f16"/>
                  </a:lnTo>
                  <a:lnTo>
                    <a:pt x="f1" y="f17"/>
                  </a:lnTo>
                  <a:lnTo>
                    <a:pt x="f18" y="f19"/>
                  </a:lnTo>
                  <a:lnTo>
                    <a:pt x="f20" y="f21"/>
                  </a:lnTo>
                  <a:lnTo>
                    <a:pt x="f12" y="f22"/>
                  </a:lnTo>
                  <a:lnTo>
                    <a:pt x="f1" y="f0"/>
                  </a:lnTo>
                  <a:close/>
                </a:path>
              </a:pathLst>
            </a:custGeom>
            <a:solidFill>
              <a:srgbClr val="C3C5C3"/>
            </a:solidFill>
            <a:ln>
              <a:noFill/>
              <a:prstDash val="solid"/>
            </a:ln>
          </p:spPr>
          <p:txBody>
            <a:bodyPr vert="horz" wrap="square" lIns="0" tIns="0" rIns="0" bIns="0" anchor="t" anchorCtr="0" compatLnSpc="0">
              <a:noAutofit/>
            </a:bodyPr>
            <a:lstStyle/>
            <a:p>
              <a:pPr marL="0" marR="0" lvl="0" indent="0" rtl="0" hangingPunct="0">
                <a:lnSpc>
                  <a:spcPct val="100000"/>
                </a:lnSpc>
                <a:spcBef>
                  <a:spcPts val="0"/>
                </a:spcBef>
                <a:spcAft>
                  <a:spcPts val="0"/>
                </a:spcAft>
                <a:buNone/>
                <a:tabLst/>
              </a:pPr>
              <a:endParaRPr lang="en-IN" sz="1800" b="0" i="0" u="none" strike="noStrike" kern="1200">
                <a:ln>
                  <a:noFill/>
                </a:ln>
                <a:latin typeface="Arial" pitchFamily="18"/>
                <a:ea typeface="Microsoft YaHei" pitchFamily="2"/>
                <a:cs typeface="Lucida Sans" pitchFamily="2"/>
              </a:endParaRPr>
            </a:p>
          </p:txBody>
        </p:sp>
        <p:sp>
          <p:nvSpPr>
            <p:cNvPr id="13" name="object 13"/>
            <p:cNvSpPr/>
            <p:nvPr/>
          </p:nvSpPr>
          <p:spPr>
            <a:xfrm>
              <a:off x="0" y="0"/>
              <a:ext cx="2190240" cy="1659599"/>
            </a:xfrm>
            <a:custGeom>
              <a:avLst/>
              <a:gdLst>
                <a:gd name="f0" fmla="val 0"/>
                <a:gd name="f1" fmla="val 178663"/>
                <a:gd name="f2" fmla="val 154774"/>
                <a:gd name="f3" fmla="val 117246"/>
                <a:gd name="f4" fmla="val 135369"/>
                <a:gd name="f5" fmla="val 681570"/>
                <a:gd name="f6" fmla="val 656424"/>
                <a:gd name="f7" fmla="val 497103"/>
                <a:gd name="f8" fmla="val 516382"/>
                <a:gd name="f9" fmla="val 1183741"/>
                <a:gd name="f10" fmla="val 1158748"/>
                <a:gd name="f11" fmla="val 877519"/>
                <a:gd name="f12" fmla="val 896861"/>
                <a:gd name="f13" fmla="val 1687588"/>
                <a:gd name="f14" fmla="val 1663890"/>
                <a:gd name="f15" fmla="val 1260386"/>
                <a:gd name="f16" fmla="val 1278585"/>
                <a:gd name="f17" fmla="val 2190483"/>
                <a:gd name="f18" fmla="val 2165781"/>
                <a:gd name="f19" fmla="val 1640128"/>
                <a:gd name="f20" fmla="val 1659610"/>
              </a:gdLst>
              <a:ahLst/>
              <a:cxnLst>
                <a:cxn ang="3cd4">
                  <a:pos x="hc" y="t"/>
                </a:cxn>
                <a:cxn ang="0">
                  <a:pos x="r" y="vc"/>
                </a:cxn>
                <a:cxn ang="cd4">
                  <a:pos x="hc" y="b"/>
                </a:cxn>
                <a:cxn ang="cd2">
                  <a:pos x="l" y="vc"/>
                </a:cxn>
              </a:cxnLst>
              <a:rect l="l" t="t" r="r" b="b"/>
              <a:pathLst>
                <a:path w="2190750" h="1659889">
                  <a:moveTo>
                    <a:pt x="f1" y="f0"/>
                  </a:moveTo>
                  <a:lnTo>
                    <a:pt x="f2" y="f0"/>
                  </a:lnTo>
                  <a:lnTo>
                    <a:pt x="f0" y="f3"/>
                  </a:lnTo>
                  <a:lnTo>
                    <a:pt x="f0" y="f4"/>
                  </a:lnTo>
                  <a:lnTo>
                    <a:pt x="f1" y="f0"/>
                  </a:lnTo>
                  <a:close/>
                </a:path>
                <a:path w="2190750" h="1659889">
                  <a:moveTo>
                    <a:pt x="f5" y="f0"/>
                  </a:moveTo>
                  <a:lnTo>
                    <a:pt x="f6" y="f0"/>
                  </a:lnTo>
                  <a:lnTo>
                    <a:pt x="f0" y="f7"/>
                  </a:lnTo>
                  <a:lnTo>
                    <a:pt x="f0" y="f8"/>
                  </a:lnTo>
                  <a:lnTo>
                    <a:pt x="f5" y="f0"/>
                  </a:lnTo>
                  <a:close/>
                </a:path>
                <a:path w="2190750" h="1659889">
                  <a:moveTo>
                    <a:pt x="f9" y="f0"/>
                  </a:moveTo>
                  <a:lnTo>
                    <a:pt x="f10" y="f0"/>
                  </a:lnTo>
                  <a:lnTo>
                    <a:pt x="f0" y="f11"/>
                  </a:lnTo>
                  <a:lnTo>
                    <a:pt x="f0" y="f12"/>
                  </a:lnTo>
                  <a:lnTo>
                    <a:pt x="f9" y="f0"/>
                  </a:lnTo>
                  <a:close/>
                </a:path>
                <a:path w="2190750" h="1659889">
                  <a:moveTo>
                    <a:pt x="f13" y="f0"/>
                  </a:moveTo>
                  <a:lnTo>
                    <a:pt x="f14" y="f0"/>
                  </a:lnTo>
                  <a:lnTo>
                    <a:pt x="f0" y="f15"/>
                  </a:lnTo>
                  <a:lnTo>
                    <a:pt x="f0" y="f16"/>
                  </a:lnTo>
                  <a:lnTo>
                    <a:pt x="f13" y="f0"/>
                  </a:lnTo>
                  <a:close/>
                </a:path>
                <a:path w="2190750" h="1659889">
                  <a:moveTo>
                    <a:pt x="f17" y="f0"/>
                  </a:moveTo>
                  <a:lnTo>
                    <a:pt x="f18" y="f0"/>
                  </a:lnTo>
                  <a:lnTo>
                    <a:pt x="f0" y="f19"/>
                  </a:lnTo>
                  <a:lnTo>
                    <a:pt x="f0" y="f20"/>
                  </a:lnTo>
                  <a:lnTo>
                    <a:pt x="f17" y="f0"/>
                  </a:lnTo>
                  <a:close/>
                </a:path>
              </a:pathLst>
            </a:custGeom>
            <a:solidFill>
              <a:srgbClr val="E0CEBD"/>
            </a:solidFill>
            <a:ln>
              <a:noFill/>
              <a:prstDash val="solid"/>
            </a:ln>
          </p:spPr>
          <p:txBody>
            <a:bodyPr vert="horz" wrap="square" lIns="0" tIns="0" rIns="0" bIns="0" anchor="t" anchorCtr="0" compatLnSpc="0">
              <a:noAutofit/>
            </a:bodyPr>
            <a:lstStyle/>
            <a:p>
              <a:pPr marL="0" marR="0" lvl="0" indent="0" rtl="0" hangingPunct="0">
                <a:lnSpc>
                  <a:spcPct val="100000"/>
                </a:lnSpc>
                <a:spcBef>
                  <a:spcPts val="0"/>
                </a:spcBef>
                <a:spcAft>
                  <a:spcPts val="0"/>
                </a:spcAft>
                <a:buNone/>
                <a:tabLst/>
              </a:pPr>
              <a:endParaRPr lang="en-IN" sz="1800" b="0" i="0" u="none" strike="noStrike" kern="1200">
                <a:ln>
                  <a:noFill/>
                </a:ln>
                <a:latin typeface="Arial" pitchFamily="18"/>
                <a:ea typeface="Microsoft YaHei" pitchFamily="2"/>
                <a:cs typeface="Lucida Sans" pitchFamily="2"/>
              </a:endParaRPr>
            </a:p>
          </p:txBody>
        </p:sp>
      </p:grpSp>
      <p:grpSp>
        <p:nvGrpSpPr>
          <p:cNvPr id="14" name="object 14"/>
          <p:cNvGrpSpPr/>
          <p:nvPr/>
        </p:nvGrpSpPr>
        <p:grpSpPr>
          <a:xfrm>
            <a:off x="14771520" y="8597160"/>
            <a:ext cx="3516840" cy="1690200"/>
            <a:chOff x="14771520" y="8597160"/>
            <a:chExt cx="3516840" cy="1690200"/>
          </a:xfrm>
        </p:grpSpPr>
        <p:sp>
          <p:nvSpPr>
            <p:cNvPr id="15" name="object 15"/>
            <p:cNvSpPr/>
            <p:nvPr/>
          </p:nvSpPr>
          <p:spPr>
            <a:xfrm>
              <a:off x="14771520" y="8597160"/>
              <a:ext cx="3516479" cy="1689839"/>
            </a:xfrm>
            <a:custGeom>
              <a:avLst/>
              <a:gdLst>
                <a:gd name="f0" fmla="val 0"/>
                <a:gd name="f1" fmla="val 1565527"/>
                <a:gd name="f2" fmla="val 32851"/>
                <a:gd name="f3" fmla="val 1689774"/>
                <a:gd name="f4" fmla="val 3516476"/>
                <a:gd name="f5" fmla="val 1577047"/>
                <a:gd name="f6" fmla="val 17272"/>
                <a:gd name="f7" fmla="val 10795"/>
                <a:gd name="f8" fmla="val 1573446"/>
                <a:gd name="f9" fmla="val 5842"/>
                <a:gd name="f10" fmla="val 1569124"/>
                <a:gd name="f11" fmla="val 65532"/>
                <a:gd name="f12" fmla="val 1542484"/>
                <a:gd name="f13" fmla="val 53151"/>
                <a:gd name="f14" fmla="val 1551226"/>
                <a:gd name="f15" fmla="val 1553376"/>
                <a:gd name="f16" fmla="val 119062"/>
                <a:gd name="f17" fmla="val 91249"/>
                <a:gd name="f18" fmla="val 1550057"/>
                <a:gd name="f19" fmla="val 258226"/>
                <a:gd name="f20" fmla="val 1506825"/>
                <a:gd name="f21" fmla="val 212772"/>
                <a:gd name="f22" fmla="val 1520705"/>
                <a:gd name="f23" fmla="val 196596"/>
                <a:gd name="f24" fmla="val 1540327"/>
                <a:gd name="f25" fmla="val 190119"/>
                <a:gd name="f26" fmla="val 1543208"/>
                <a:gd name="f27" fmla="val 182880"/>
                <a:gd name="f28" fmla="val 1545366"/>
                <a:gd name="f29" fmla="val 176403"/>
                <a:gd name="f30" fmla="val 1547525"/>
                <a:gd name="f31" fmla="val 147828"/>
                <a:gd name="f32" fmla="val 1552509"/>
                <a:gd name="f33" fmla="val 1507208"/>
                <a:gd name="f34" fmla="val 264922"/>
                <a:gd name="f35" fmla="val 370107"/>
                <a:gd name="f36" fmla="val 1331171"/>
                <a:gd name="f37" fmla="val 328269"/>
                <a:gd name="f38" fmla="val 1339630"/>
                <a:gd name="f39" fmla="val 292354"/>
                <a:gd name="f40" fmla="val 1370409"/>
                <a:gd name="f41" fmla="val 274601"/>
                <a:gd name="f42" fmla="val 1404541"/>
                <a:gd name="f43" fmla="val 261242"/>
                <a:gd name="f44" fmla="val 1473885"/>
                <a:gd name="f45" fmla="val 1425129"/>
                <a:gd name="f46" fmla="val 1088644"/>
                <a:gd name="f47" fmla="val 977227"/>
                <a:gd name="f48" fmla="val 1350972"/>
                <a:gd name="f49" fmla="val 504698"/>
                <a:gd name="f50" fmla="val 473315"/>
                <a:gd name="f51" fmla="val 1346020"/>
                <a:gd name="f52" fmla="val 410168"/>
                <a:gd name="f53" fmla="val 1337199"/>
                <a:gd name="f54" fmla="val 378714"/>
                <a:gd name="f55" fmla="val 1332250"/>
                <a:gd name="f56" fmla="val 2987294"/>
                <a:gd name="f57" fmla="val 139957"/>
                <a:gd name="f58" fmla="val 2959548"/>
                <a:gd name="f59" fmla="val 210731"/>
                <a:gd name="f60" fmla="val 2929734"/>
                <a:gd name="f61" fmla="val 276326"/>
                <a:gd name="f62" fmla="val 2898895"/>
                <a:gd name="f63" fmla="val 336314"/>
                <a:gd name="f64" fmla="val 2868072"/>
                <a:gd name="f65" fmla="val 390267"/>
                <a:gd name="f66" fmla="val 2838307"/>
                <a:gd name="f67" fmla="val 437758"/>
                <a:gd name="f68" fmla="val 2810641"/>
                <a:gd name="f69" fmla="val 478359"/>
                <a:gd name="f70" fmla="val 2786116"/>
                <a:gd name="f71" fmla="val 511643"/>
                <a:gd name="f72" fmla="val 2750655"/>
                <a:gd name="f73" fmla="val 554546"/>
                <a:gd name="f74" fmla="val 2720048"/>
                <a:gd name="f75" fmla="val 578899"/>
                <a:gd name="f76" fmla="val 2697876"/>
                <a:gd name="f77" fmla="val 594086"/>
                <a:gd name="f78" fmla="val 2676777"/>
                <a:gd name="f79" fmla="val 610083"/>
                <a:gd name="f80" fmla="val 2658237"/>
                <a:gd name="f81" fmla="val 628103"/>
                <a:gd name="f82" fmla="val 2583815"/>
                <a:gd name="f83" fmla="val 712885"/>
                <a:gd name="f84" fmla="val 2538043"/>
                <a:gd name="f85" fmla="val 766208"/>
                <a:gd name="f86" fmla="val 2512060"/>
                <a:gd name="f87" fmla="val 798741"/>
                <a:gd name="f88" fmla="val 2482224"/>
                <a:gd name="f89" fmla="val 831799"/>
                <a:gd name="f90" fmla="val 2445057"/>
                <a:gd name="f91" fmla="val 857528"/>
                <a:gd name="f92" fmla="val 2402325"/>
                <a:gd name="f93" fmla="val 877765"/>
                <a:gd name="f94" fmla="val 2355794"/>
                <a:gd name="f95" fmla="val 894350"/>
                <a:gd name="f96" fmla="val 2258400"/>
                <a:gd name="f97" fmla="val 923917"/>
                <a:gd name="f98" fmla="val 2211070"/>
                <a:gd name="f99" fmla="val 940578"/>
                <a:gd name="f100" fmla="val 2093087"/>
                <a:gd name="f101" fmla="val 957858"/>
                <a:gd name="f102" fmla="val 2084062"/>
                <a:gd name="f103" fmla="val 980987"/>
                <a:gd name="f104" fmla="val 2070036"/>
                <a:gd name="f105" fmla="val 1002497"/>
                <a:gd name="f106" fmla="val 2051153"/>
                <a:gd name="f107" fmla="val 1021847"/>
                <a:gd name="f108" fmla="val 2027555"/>
                <a:gd name="f109" fmla="val 1038497"/>
                <a:gd name="f110" fmla="val 2015138"/>
                <a:gd name="f111" fmla="val 1044212"/>
                <a:gd name="f112" fmla="val 2002329"/>
                <a:gd name="f113" fmla="val 1050737"/>
                <a:gd name="f114" fmla="val 1990068"/>
                <a:gd name="f115" fmla="val 1058342"/>
                <a:gd name="f116" fmla="val 1979295"/>
                <a:gd name="f117" fmla="val 1067296"/>
                <a:gd name="f118" fmla="val 1958939"/>
                <a:gd name="f119" fmla="val 1082034"/>
                <a:gd name="f120" fmla="val 1934273"/>
                <a:gd name="f121" fmla="val 1091236"/>
                <a:gd name="f122" fmla="val 1909607"/>
                <a:gd name="f123" fmla="val 1100709"/>
                <a:gd name="f124" fmla="val 1889252"/>
                <a:gd name="f125" fmla="val 1116256"/>
                <a:gd name="f126" fmla="val 1887093"/>
                <a:gd name="f127" fmla="val 1119132"/>
                <a:gd name="f128" fmla="val 1882140"/>
                <a:gd name="f129" fmla="val 1122015"/>
                <a:gd name="f130" fmla="val 1874901"/>
                <a:gd name="f131" fmla="val 1123454"/>
                <a:gd name="f132" fmla="val 1829962"/>
                <a:gd name="f133" fmla="val 1129630"/>
                <a:gd name="f134" fmla="val 1771999"/>
                <a:gd name="f135" fmla="val 1132365"/>
                <a:gd name="f136" fmla="val 1717417"/>
                <a:gd name="f137" fmla="val 1133885"/>
                <a:gd name="f138" fmla="val 1682623"/>
                <a:gd name="f139" fmla="val 1136417"/>
                <a:gd name="f140" fmla="val 1640840"/>
                <a:gd name="f141" fmla="val 1145773"/>
                <a:gd name="f142" fmla="val 1587079"/>
                <a:gd name="f143" fmla="val 1163180"/>
                <a:gd name="f144" fmla="val 1541188"/>
                <a:gd name="f145" fmla="val 1183766"/>
                <a:gd name="f146" fmla="val 1501375"/>
                <a:gd name="f147" fmla="val 1206737"/>
                <a:gd name="f148" fmla="val 1465848"/>
                <a:gd name="f149" fmla="val 1231296"/>
                <a:gd name="f150" fmla="val 1391987"/>
                <a:gd name="f151" fmla="val 1287993"/>
                <a:gd name="f152" fmla="val 1348041"/>
                <a:gd name="f153" fmla="val 1317311"/>
                <a:gd name="f154" fmla="val 1297332"/>
                <a:gd name="f155" fmla="val 1343118"/>
                <a:gd name="f156" fmla="val 1236218"/>
                <a:gd name="f157" fmla="val 1363930"/>
                <a:gd name="f158" fmla="val 1185283"/>
                <a:gd name="f159" fmla="val 1374763"/>
                <a:gd name="f160" fmla="val 1166368"/>
                <a:gd name="f161" fmla="val 1377608"/>
                <a:gd name="f162" fmla="val 1127553"/>
                <a:gd name="f163" fmla="val 1401638"/>
                <a:gd name="f164" fmla="val 764667"/>
                <a:gd name="f165" fmla="val 1201211"/>
                <a:gd name="f166" fmla="val 760349"/>
                <a:gd name="f167" fmla="val 1201935"/>
                <a:gd name="f168" fmla="val 756031"/>
                <a:gd name="f169" fmla="val 751713"/>
                <a:gd name="f170" fmla="val 1203374"/>
                <a:gd name="f171" fmla="val 712549"/>
                <a:gd name="f172" fmla="val 1220023"/>
                <a:gd name="f173" fmla="val 669671"/>
                <a:gd name="f174" fmla="val 1245850"/>
                <a:gd name="f175" fmla="val 649934"/>
                <a:gd name="f176" fmla="val 1259025"/>
                <a:gd name="f177" fmla="val 631221"/>
                <a:gd name="f178" fmla="val 1270782"/>
                <a:gd name="f179" fmla="val 614271"/>
                <a:gd name="f180" fmla="val 1279974"/>
                <a:gd name="f181" fmla="val 599821"/>
                <a:gd name="f182" fmla="val 1285453"/>
                <a:gd name="f183" fmla="val 596138"/>
                <a:gd name="f184" fmla="val 1286892"/>
                <a:gd name="f185" fmla="val 590423"/>
                <a:gd name="f186" fmla="val 947380"/>
                <a:gd name="f187" fmla="val 852551"/>
                <a:gd name="f188" fmla="val 1268174"/>
                <a:gd name="f189" fmla="val 842428"/>
                <a:gd name="f190" fmla="val 1261345"/>
                <a:gd name="f191" fmla="val 831484"/>
                <a:gd name="f192" fmla="val 1255122"/>
                <a:gd name="f193" fmla="val 819707"/>
                <a:gd name="f194" fmla="val 1249845"/>
                <a:gd name="f195" fmla="val 807085"/>
                <a:gd name="f196" fmla="val 787419"/>
                <a:gd name="f197" fmla="val 1236852"/>
                <a:gd name="f198" fmla="val 787781"/>
                <a:gd name="f199" fmla="val 1223533"/>
                <a:gd name="f200" fmla="val 787189"/>
                <a:gd name="f201" fmla="val 1210213"/>
              </a:gdLst>
              <a:ahLst/>
              <a:cxnLst>
                <a:cxn ang="3cd4">
                  <a:pos x="hc" y="t"/>
                </a:cxn>
                <a:cxn ang="0">
                  <a:pos x="r" y="vc"/>
                </a:cxn>
                <a:cxn ang="cd4">
                  <a:pos x="hc" y="b"/>
                </a:cxn>
                <a:cxn ang="cd2">
                  <a:pos x="l" y="vc"/>
                </a:cxn>
              </a:cxnLst>
              <a:rect l="l" t="t" r="r" b="b"/>
              <a:pathLst>
                <a:path w="3516629" h="1690370">
                  <a:moveTo>
                    <a:pt x="f0" y="f1"/>
                  </a:moveTo>
                  <a:lnTo>
                    <a:pt x="f2" y="f3"/>
                  </a:lnTo>
                  <a:lnTo>
                    <a:pt x="f4" y="f3"/>
                  </a:lnTo>
                  <a:lnTo>
                    <a:pt x="f4" y="f5"/>
                  </a:lnTo>
                  <a:lnTo>
                    <a:pt x="f6" y="f5"/>
                  </a:lnTo>
                  <a:lnTo>
                    <a:pt x="f7" y="f8"/>
                  </a:lnTo>
                  <a:lnTo>
                    <a:pt x="f9" y="f10"/>
                  </a:lnTo>
                  <a:lnTo>
                    <a:pt x="f0" y="f1"/>
                  </a:lnTo>
                  <a:close/>
                </a:path>
                <a:path w="3516629" h="1690370">
                  <a:moveTo>
                    <a:pt x="f11" y="f12"/>
                  </a:moveTo>
                  <a:lnTo>
                    <a:pt x="f13" y="f14"/>
                  </a:lnTo>
                  <a:lnTo>
                    <a:pt x="f6" y="f5"/>
                  </a:lnTo>
                  <a:lnTo>
                    <a:pt x="f4" y="f5"/>
                  </a:lnTo>
                  <a:lnTo>
                    <a:pt x="f4" y="f15"/>
                  </a:lnTo>
                  <a:lnTo>
                    <a:pt x="f16" y="f15"/>
                  </a:lnTo>
                  <a:lnTo>
                    <a:pt x="f17" y="f18"/>
                  </a:lnTo>
                  <a:lnTo>
                    <a:pt x="f11" y="f12"/>
                  </a:lnTo>
                  <a:close/>
                </a:path>
                <a:path w="3516629" h="1690370">
                  <a:moveTo>
                    <a:pt x="f19" y="f20"/>
                  </a:moveTo>
                  <a:lnTo>
                    <a:pt x="f21" y="f22"/>
                  </a:lnTo>
                  <a:lnTo>
                    <a:pt x="f23" y="f24"/>
                  </a:lnTo>
                  <a:lnTo>
                    <a:pt x="f25" y="f26"/>
                  </a:lnTo>
                  <a:lnTo>
                    <a:pt x="f27" y="f28"/>
                  </a:lnTo>
                  <a:lnTo>
                    <a:pt x="f29" y="f30"/>
                  </a:lnTo>
                  <a:lnTo>
                    <a:pt x="f31" y="f32"/>
                  </a:lnTo>
                  <a:lnTo>
                    <a:pt x="f16" y="f15"/>
                  </a:lnTo>
                  <a:lnTo>
                    <a:pt x="f4" y="f15"/>
                  </a:lnTo>
                  <a:lnTo>
                    <a:pt x="f4" y="f33"/>
                  </a:lnTo>
                  <a:lnTo>
                    <a:pt x="f34" y="f33"/>
                  </a:lnTo>
                  <a:lnTo>
                    <a:pt x="f19" y="f20"/>
                  </a:lnTo>
                  <a:close/>
                </a:path>
                <a:path w="3516629" h="1690370">
                  <a:moveTo>
                    <a:pt x="f35" y="f36"/>
                  </a:moveTo>
                  <a:lnTo>
                    <a:pt x="f37" y="f38"/>
                  </a:lnTo>
                  <a:lnTo>
                    <a:pt x="f39" y="f40"/>
                  </a:lnTo>
                  <a:lnTo>
                    <a:pt x="f41" y="f42"/>
                  </a:lnTo>
                  <a:lnTo>
                    <a:pt x="f43" y="f44"/>
                  </a:lnTo>
                  <a:lnTo>
                    <a:pt x="f34" y="f33"/>
                  </a:lnTo>
                  <a:lnTo>
                    <a:pt x="f4" y="f33"/>
                  </a:lnTo>
                  <a:lnTo>
                    <a:pt x="f4" y="f45"/>
                  </a:lnTo>
                  <a:lnTo>
                    <a:pt x="f46" y="f45"/>
                  </a:lnTo>
                  <a:lnTo>
                    <a:pt x="f47" y="f48"/>
                  </a:lnTo>
                  <a:lnTo>
                    <a:pt x="f49" y="f48"/>
                  </a:lnTo>
                  <a:lnTo>
                    <a:pt x="f50" y="f51"/>
                  </a:lnTo>
                  <a:lnTo>
                    <a:pt x="f52" y="f53"/>
                  </a:lnTo>
                  <a:lnTo>
                    <a:pt x="f54" y="f55"/>
                  </a:lnTo>
                  <a:lnTo>
                    <a:pt x="f35" y="f36"/>
                  </a:lnTo>
                  <a:close/>
                </a:path>
                <a:path w="3516629" h="1690370">
                  <a:moveTo>
                    <a:pt x="f4" y="f0"/>
                  </a:moveTo>
                  <a:lnTo>
                    <a:pt x="f56" y="f57"/>
                  </a:lnTo>
                  <a:lnTo>
                    <a:pt x="f58" y="f59"/>
                  </a:lnTo>
                  <a:lnTo>
                    <a:pt x="f60" y="f61"/>
                  </a:lnTo>
                  <a:lnTo>
                    <a:pt x="f62" y="f63"/>
                  </a:lnTo>
                  <a:lnTo>
                    <a:pt x="f64" y="f65"/>
                  </a:lnTo>
                  <a:lnTo>
                    <a:pt x="f66" y="f67"/>
                  </a:lnTo>
                  <a:lnTo>
                    <a:pt x="f68" y="f69"/>
                  </a:lnTo>
                  <a:lnTo>
                    <a:pt x="f70" y="f71"/>
                  </a:lnTo>
                  <a:lnTo>
                    <a:pt x="f72" y="f73"/>
                  </a:lnTo>
                  <a:lnTo>
                    <a:pt x="f74" y="f75"/>
                  </a:lnTo>
                  <a:lnTo>
                    <a:pt x="f76" y="f77"/>
                  </a:lnTo>
                  <a:lnTo>
                    <a:pt x="f78" y="f79"/>
                  </a:lnTo>
                  <a:lnTo>
                    <a:pt x="f80" y="f81"/>
                  </a:lnTo>
                  <a:lnTo>
                    <a:pt x="f82" y="f83"/>
                  </a:lnTo>
                  <a:lnTo>
                    <a:pt x="f84" y="f85"/>
                  </a:lnTo>
                  <a:lnTo>
                    <a:pt x="f86" y="f87"/>
                  </a:lnTo>
                  <a:lnTo>
                    <a:pt x="f88" y="f89"/>
                  </a:lnTo>
                  <a:lnTo>
                    <a:pt x="f90" y="f91"/>
                  </a:lnTo>
                  <a:lnTo>
                    <a:pt x="f92" y="f93"/>
                  </a:lnTo>
                  <a:lnTo>
                    <a:pt x="f94" y="f95"/>
                  </a:lnTo>
                  <a:lnTo>
                    <a:pt x="f96" y="f97"/>
                  </a:lnTo>
                  <a:lnTo>
                    <a:pt x="f98" y="f99"/>
                  </a:lnTo>
                  <a:lnTo>
                    <a:pt x="f100" y="f101"/>
                  </a:lnTo>
                  <a:lnTo>
                    <a:pt x="f102" y="f103"/>
                  </a:lnTo>
                  <a:lnTo>
                    <a:pt x="f104" y="f105"/>
                  </a:lnTo>
                  <a:lnTo>
                    <a:pt x="f106" y="f107"/>
                  </a:lnTo>
                  <a:lnTo>
                    <a:pt x="f108" y="f109"/>
                  </a:lnTo>
                  <a:lnTo>
                    <a:pt x="f110" y="f111"/>
                  </a:lnTo>
                  <a:lnTo>
                    <a:pt x="f112" y="f113"/>
                  </a:lnTo>
                  <a:lnTo>
                    <a:pt x="f114" y="f115"/>
                  </a:lnTo>
                  <a:lnTo>
                    <a:pt x="f116" y="f117"/>
                  </a:lnTo>
                  <a:lnTo>
                    <a:pt x="f118" y="f119"/>
                  </a:lnTo>
                  <a:lnTo>
                    <a:pt x="f120" y="f121"/>
                  </a:lnTo>
                  <a:lnTo>
                    <a:pt x="f122" y="f123"/>
                  </a:lnTo>
                  <a:lnTo>
                    <a:pt x="f124" y="f125"/>
                  </a:lnTo>
                  <a:lnTo>
                    <a:pt x="f126" y="f127"/>
                  </a:lnTo>
                  <a:lnTo>
                    <a:pt x="f128" y="f129"/>
                  </a:lnTo>
                  <a:lnTo>
                    <a:pt x="f130" y="f131"/>
                  </a:lnTo>
                  <a:lnTo>
                    <a:pt x="f132" y="f133"/>
                  </a:lnTo>
                  <a:lnTo>
                    <a:pt x="f134" y="f135"/>
                  </a:lnTo>
                  <a:lnTo>
                    <a:pt x="f136" y="f137"/>
                  </a:lnTo>
                  <a:lnTo>
                    <a:pt x="f138" y="f139"/>
                  </a:lnTo>
                  <a:lnTo>
                    <a:pt x="f140" y="f141"/>
                  </a:lnTo>
                  <a:lnTo>
                    <a:pt x="f142" y="f143"/>
                  </a:lnTo>
                  <a:lnTo>
                    <a:pt x="f144" y="f145"/>
                  </a:lnTo>
                  <a:lnTo>
                    <a:pt x="f146" y="f147"/>
                  </a:lnTo>
                  <a:lnTo>
                    <a:pt x="f148" y="f149"/>
                  </a:lnTo>
                  <a:lnTo>
                    <a:pt x="f150" y="f151"/>
                  </a:lnTo>
                  <a:lnTo>
                    <a:pt x="f152" y="f153"/>
                  </a:lnTo>
                  <a:lnTo>
                    <a:pt x="f154" y="f155"/>
                  </a:lnTo>
                  <a:lnTo>
                    <a:pt x="f156" y="f157"/>
                  </a:lnTo>
                  <a:lnTo>
                    <a:pt x="f158" y="f159"/>
                  </a:lnTo>
                  <a:lnTo>
                    <a:pt x="f160" y="f161"/>
                  </a:lnTo>
                  <a:lnTo>
                    <a:pt x="f162" y="f163"/>
                  </a:lnTo>
                  <a:lnTo>
                    <a:pt x="f46" y="f45"/>
                  </a:lnTo>
                  <a:lnTo>
                    <a:pt x="f4" y="f45"/>
                  </a:lnTo>
                  <a:lnTo>
                    <a:pt x="f4" y="f0"/>
                  </a:lnTo>
                  <a:close/>
                </a:path>
                <a:path w="3516629" h="1690370">
                  <a:moveTo>
                    <a:pt x="f164" y="f165"/>
                  </a:moveTo>
                  <a:lnTo>
                    <a:pt x="f166" y="f167"/>
                  </a:lnTo>
                  <a:lnTo>
                    <a:pt x="f168" y="f167"/>
                  </a:lnTo>
                  <a:lnTo>
                    <a:pt x="f169" y="f170"/>
                  </a:lnTo>
                  <a:lnTo>
                    <a:pt x="f171" y="f172"/>
                  </a:lnTo>
                  <a:lnTo>
                    <a:pt x="f173" y="f174"/>
                  </a:lnTo>
                  <a:lnTo>
                    <a:pt x="f175" y="f176"/>
                  </a:lnTo>
                  <a:lnTo>
                    <a:pt x="f177" y="f178"/>
                  </a:lnTo>
                  <a:lnTo>
                    <a:pt x="f179" y="f180"/>
                  </a:lnTo>
                  <a:lnTo>
                    <a:pt x="f181" y="f182"/>
                  </a:lnTo>
                  <a:lnTo>
                    <a:pt x="f183" y="f184"/>
                  </a:lnTo>
                  <a:lnTo>
                    <a:pt x="f185" y="f184"/>
                  </a:lnTo>
                  <a:lnTo>
                    <a:pt x="f49" y="f48"/>
                  </a:lnTo>
                  <a:lnTo>
                    <a:pt x="f47" y="f48"/>
                  </a:lnTo>
                  <a:lnTo>
                    <a:pt x="f186" y="f36"/>
                  </a:lnTo>
                  <a:lnTo>
                    <a:pt x="f187" y="f188"/>
                  </a:lnTo>
                  <a:lnTo>
                    <a:pt x="f189" y="f190"/>
                  </a:lnTo>
                  <a:lnTo>
                    <a:pt x="f191" y="f192"/>
                  </a:lnTo>
                  <a:lnTo>
                    <a:pt x="f193" y="f194"/>
                  </a:lnTo>
                  <a:lnTo>
                    <a:pt x="f195" y="f174"/>
                  </a:lnTo>
                  <a:lnTo>
                    <a:pt x="f196" y="f197"/>
                  </a:lnTo>
                  <a:lnTo>
                    <a:pt x="f198" y="f199"/>
                  </a:lnTo>
                  <a:lnTo>
                    <a:pt x="f200" y="f201"/>
                  </a:lnTo>
                  <a:lnTo>
                    <a:pt x="f164" y="f165"/>
                  </a:lnTo>
                  <a:close/>
                </a:path>
              </a:pathLst>
            </a:custGeom>
            <a:solidFill>
              <a:srgbClr val="FCFDFC"/>
            </a:solidFill>
            <a:ln>
              <a:noFill/>
              <a:prstDash val="solid"/>
            </a:ln>
          </p:spPr>
          <p:txBody>
            <a:bodyPr vert="horz" wrap="square" lIns="0" tIns="0" rIns="0" bIns="0" anchor="t" anchorCtr="0" compatLnSpc="0">
              <a:noAutofit/>
            </a:bodyPr>
            <a:lstStyle/>
            <a:p>
              <a:pPr marL="0" marR="0" lvl="0" indent="0" rtl="0" hangingPunct="0">
                <a:lnSpc>
                  <a:spcPct val="100000"/>
                </a:lnSpc>
                <a:spcBef>
                  <a:spcPts val="0"/>
                </a:spcBef>
                <a:spcAft>
                  <a:spcPts val="0"/>
                </a:spcAft>
                <a:buNone/>
                <a:tabLst/>
              </a:pPr>
              <a:endParaRPr lang="en-IN" sz="1800" b="0" i="0" u="none" strike="noStrike" kern="1200">
                <a:ln>
                  <a:noFill/>
                </a:ln>
                <a:latin typeface="Arial" pitchFamily="18"/>
                <a:ea typeface="Microsoft YaHei" pitchFamily="2"/>
                <a:cs typeface="Lucida Sans" pitchFamily="2"/>
              </a:endParaRPr>
            </a:p>
          </p:txBody>
        </p:sp>
        <p:sp>
          <p:nvSpPr>
            <p:cNvPr id="16" name="object 16"/>
            <p:cNvSpPr/>
            <p:nvPr/>
          </p:nvSpPr>
          <p:spPr>
            <a:xfrm>
              <a:off x="14775120" y="8597160"/>
              <a:ext cx="3512520" cy="1689839"/>
            </a:xfrm>
            <a:custGeom>
              <a:avLst/>
              <a:gdLst>
                <a:gd name="f0" fmla="val 0"/>
                <a:gd name="f1" fmla="val 1579205"/>
                <a:gd name="f2" fmla="val 29232"/>
                <a:gd name="f3" fmla="val 1689774"/>
                <a:gd name="f4" fmla="val 627623"/>
                <a:gd name="f5" fmla="val 996889"/>
                <a:gd name="f6" fmla="val 1592163"/>
                <a:gd name="f7" fmla="val 17907"/>
                <a:gd name="f8" fmla="val 11430"/>
                <a:gd name="f9" fmla="val 1588566"/>
                <a:gd name="f10" fmla="val 6477"/>
                <a:gd name="f11" fmla="val 1582807"/>
                <a:gd name="f12" fmla="val 3512793"/>
                <a:gd name="f13" fmla="val 943551"/>
                <a:gd name="f14" fmla="val 690914"/>
                <a:gd name="f15" fmla="val 1991431"/>
                <a:gd name="f16" fmla="val 1287580"/>
                <a:gd name="f17" fmla="val 1304115"/>
                <a:gd name="f18" fmla="val 2054399"/>
                <a:gd name="f19" fmla="val 3354868"/>
                <a:gd name="f20" fmla="val 1648029"/>
                <a:gd name="f21" fmla="val 1664677"/>
                <a:gd name="f22" fmla="val 3417884"/>
                <a:gd name="f23" fmla="val 66167"/>
                <a:gd name="f24" fmla="val 1557605"/>
                <a:gd name="f25" fmla="val 53697"/>
                <a:gd name="f26" fmla="val 1566548"/>
                <a:gd name="f27" fmla="val 41275"/>
                <a:gd name="f28" fmla="val 1575154"/>
                <a:gd name="f29" fmla="val 29233"/>
                <a:gd name="f30" fmla="val 1583625"/>
                <a:gd name="f31" fmla="val 1113321"/>
                <a:gd name="f32" fmla="val 1561386"/>
                <a:gd name="f33" fmla="val 83439"/>
                <a:gd name="f34" fmla="val 74993"/>
                <a:gd name="f35" fmla="val 1560170"/>
                <a:gd name="f36" fmla="val 191760"/>
                <a:gd name="f37" fmla="val 1512821"/>
                <a:gd name="f38" fmla="val 185674"/>
                <a:gd name="f39" fmla="val 1513686"/>
                <a:gd name="f40" fmla="val 181356"/>
                <a:gd name="f41" fmla="val 1514405"/>
                <a:gd name="f42" fmla="val 178562"/>
                <a:gd name="f43" fmla="val 1518006"/>
                <a:gd name="f44" fmla="val 175641"/>
                <a:gd name="f45" fmla="val 1521608"/>
                <a:gd name="f46" fmla="val 159176"/>
                <a:gd name="f47" fmla="val 1529302"/>
                <a:gd name="f48" fmla="val 144033"/>
                <a:gd name="f49" fmla="val 1537806"/>
                <a:gd name="f50" fmla="val 129581"/>
                <a:gd name="f51" fmla="val 1546310"/>
                <a:gd name="f52" fmla="val 115189"/>
                <a:gd name="f53" fmla="val 1554003"/>
                <a:gd name="f54" fmla="val 1225682"/>
                <a:gd name="f55" fmla="val 1531684"/>
                <a:gd name="f56" fmla="val 273558"/>
                <a:gd name="f57" fmla="val 262054"/>
                <a:gd name="f58" fmla="val 1529121"/>
                <a:gd name="f59" fmla="val 247919"/>
                <a:gd name="f60" fmla="val 1525207"/>
                <a:gd name="f61" fmla="val 232570"/>
                <a:gd name="f62" fmla="val 1520753"/>
                <a:gd name="f63" fmla="val 217424"/>
                <a:gd name="f64" fmla="val 1516569"/>
                <a:gd name="f65" fmla="val 207694"/>
                <a:gd name="f66" fmla="val 1514599"/>
                <a:gd name="f67" fmla="val 199120"/>
                <a:gd name="f68" fmla="val 1513237"/>
                <a:gd name="f69" fmla="val 349123"/>
                <a:gd name="f70" fmla="val 1387688"/>
                <a:gd name="f71" fmla="val 311080"/>
                <a:gd name="f72" fmla="val 1423857"/>
                <a:gd name="f73" fmla="val 284051"/>
                <a:gd name="f74" fmla="val 1456717"/>
                <a:gd name="f75" fmla="val 270666"/>
                <a:gd name="f76" fmla="val 1491062"/>
                <a:gd name="f77" fmla="val 1604277"/>
                <a:gd name="f78" fmla="val 1431607"/>
                <a:gd name="f79" fmla="val 305181"/>
                <a:gd name="f80" fmla="val 310187"/>
                <a:gd name="f81" fmla="val 1426309"/>
                <a:gd name="f82" fmla="val 314848"/>
                <a:gd name="f83" fmla="val 1421079"/>
                <a:gd name="f84" fmla="val 319914"/>
                <a:gd name="f85" fmla="val 1415712"/>
                <a:gd name="f86" fmla="val 326136"/>
                <a:gd name="f87" fmla="val 1410007"/>
                <a:gd name="f88" fmla="val 386654"/>
                <a:gd name="f89" fmla="val 1393803"/>
                <a:gd name="f90" fmla="val 407660"/>
                <a:gd name="f91" fmla="val 1397075"/>
                <a:gd name="f92" fmla="val 424053"/>
                <a:gd name="f93" fmla="val 1399927"/>
                <a:gd name="f94" fmla="val 1664198"/>
                <a:gd name="f95" fmla="val 1415768"/>
                <a:gd name="f96" fmla="val 521970"/>
                <a:gd name="f97" fmla="val 479478"/>
                <a:gd name="f98" fmla="val 1408241"/>
                <a:gd name="f99" fmla="val 570034"/>
                <a:gd name="f100" fmla="val 1350120"/>
                <a:gd name="f101" fmla="val 1800375"/>
                <a:gd name="f102" fmla="val 1379771"/>
                <a:gd name="f103" fmla="val 1073404"/>
                <a:gd name="f104" fmla="val 1049721"/>
                <a:gd name="f105" fmla="val 1363930"/>
                <a:gd name="f106" fmla="val 560832"/>
                <a:gd name="f107" fmla="val 387985"/>
                <a:gd name="f108" fmla="val 1393447"/>
                <a:gd name="f109" fmla="val 392828"/>
                <a:gd name="f110" fmla="val 1394810"/>
                <a:gd name="f111" fmla="val 2489471"/>
                <a:gd name="f112" fmla="val 838263"/>
                <a:gd name="f113" fmla="val 2418916"/>
                <a:gd name="f114" fmla="val 888610"/>
                <a:gd name="f115" fmla="val 2366519"/>
                <a:gd name="f116" fmla="val 924228"/>
                <a:gd name="f117" fmla="val 2317751"/>
                <a:gd name="f118" fmla="val 955455"/>
                <a:gd name="f119" fmla="val 2274969"/>
                <a:gd name="f120" fmla="val 980290"/>
                <a:gd name="f121" fmla="val 2240534"/>
                <a:gd name="f122" fmla="val 996736"/>
                <a:gd name="f123" fmla="val 2121789"/>
                <a:gd name="f124" fmla="val 1014016"/>
                <a:gd name="f125" fmla="val 2114061"/>
                <a:gd name="f126" fmla="val 1036842"/>
                <a:gd name="f127" fmla="val 2100167"/>
                <a:gd name="f128" fmla="val 1058386"/>
                <a:gd name="f129" fmla="val 2080891"/>
                <a:gd name="f130" fmla="val 1077904"/>
                <a:gd name="f131" fmla="val 2057019"/>
                <a:gd name="f132" fmla="val 1094656"/>
                <a:gd name="f133" fmla="val 2044636"/>
                <a:gd name="f134" fmla="val 1100662"/>
                <a:gd name="f135" fmla="val 2032063"/>
                <a:gd name="f136" fmla="val 1107074"/>
                <a:gd name="f137" fmla="val 1999920"/>
                <a:gd name="f138" fmla="val 1143535"/>
                <a:gd name="f139" fmla="val 1995737"/>
                <a:gd name="f140" fmla="val 1188647"/>
                <a:gd name="f141" fmla="val 1987168"/>
                <a:gd name="f142" fmla="val 1209854"/>
                <a:gd name="f143" fmla="val 1911544"/>
                <a:gd name="f144" fmla="val 1234692"/>
                <a:gd name="f145" fmla="val 1863852"/>
                <a:gd name="f146" fmla="val 1241531"/>
                <a:gd name="f147" fmla="val 1821303"/>
                <a:gd name="f148" fmla="val 1246750"/>
                <a:gd name="f149" fmla="val 1793494"/>
                <a:gd name="f150" fmla="val 1250890"/>
                <a:gd name="f151" fmla="val 1735355"/>
                <a:gd name="f152" fmla="val 1261706"/>
                <a:gd name="f153" fmla="val 1681418"/>
                <a:gd name="f154" fmla="val 1270804"/>
                <a:gd name="f155" fmla="val 1630915"/>
                <a:gd name="f156" fmla="val 1278438"/>
                <a:gd name="f157" fmla="val 1583081"/>
                <a:gd name="f158" fmla="val 1284862"/>
                <a:gd name="f159" fmla="val 1537149"/>
                <a:gd name="f160" fmla="val 1290333"/>
                <a:gd name="f161" fmla="val 1492353"/>
                <a:gd name="f162" fmla="val 1295104"/>
                <a:gd name="f163" fmla="val 1357122"/>
                <a:gd name="f164" fmla="val 1307772"/>
                <a:gd name="f165" fmla="val 1151255"/>
                <a:gd name="f166" fmla="val 1332250"/>
                <a:gd name="f167" fmla="val 1112043"/>
                <a:gd name="f168" fmla="val 1355740"/>
                <a:gd name="f169" fmla="val 1092747"/>
                <a:gd name="f170" fmla="val 1367587"/>
                <a:gd name="f171" fmla="val 927112"/>
                <a:gd name="f172" fmla="val 862101"/>
                <a:gd name="f173" fmla="val 2457323"/>
                <a:gd name="f174" fmla="val 904865"/>
                <a:gd name="f175" fmla="val 1267981"/>
                <a:gd name="f176" fmla="val 909320"/>
                <a:gd name="f177" fmla="val 1271771"/>
                <a:gd name="f178" fmla="val 574245"/>
                <a:gd name="f179" fmla="val 1344368"/>
                <a:gd name="f180" fmla="val 573786"/>
                <a:gd name="f181" fmla="val 1344489"/>
                <a:gd name="f182" fmla="val 600456"/>
                <a:gd name="f183" fmla="val 1309931"/>
                <a:gd name="f184" fmla="val 598932"/>
                <a:gd name="f185" fmla="val 1310650"/>
                <a:gd name="f186" fmla="val 699468"/>
                <a:gd name="f187" fmla="val 1311368"/>
                <a:gd name="f188" fmla="val 604774"/>
                <a:gd name="f189" fmla="val 653034"/>
                <a:gd name="f190" fmla="val 1263853"/>
                <a:gd name="f191" fmla="val 625423"/>
                <a:gd name="f192" fmla="val 1294148"/>
                <a:gd name="f193" fmla="val 620236"/>
                <a:gd name="f194" fmla="val 1301382"/>
                <a:gd name="f195" fmla="val 613953"/>
                <a:gd name="f196" fmla="val 1307130"/>
                <a:gd name="f197" fmla="val 606171"/>
                <a:gd name="f198" fmla="val 868856"/>
                <a:gd name="f199" fmla="val 1266730"/>
                <a:gd name="f200" fmla="val 661670"/>
                <a:gd name="f201" fmla="val 657352"/>
                <a:gd name="f202" fmla="val 1264573"/>
                <a:gd name="f203" fmla="val 901133"/>
                <a:gd name="f204" fmla="val 1265494"/>
                <a:gd name="f205" fmla="val 904240"/>
                <a:gd name="f206" fmla="val 1267449"/>
                <a:gd name="f207" fmla="val 776192"/>
                <a:gd name="f208" fmla="val 1200222"/>
                <a:gd name="f209" fmla="val 768754"/>
                <a:gd name="f210" fmla="val 1200413"/>
                <a:gd name="f211" fmla="val 760984"/>
                <a:gd name="f212" fmla="val 1201211"/>
                <a:gd name="f213" fmla="val 759587"/>
                <a:gd name="f214" fmla="val 1201935"/>
                <a:gd name="f215" fmla="val 755904"/>
                <a:gd name="f216" fmla="val 1202655"/>
                <a:gd name="f217" fmla="val 703373"/>
                <a:gd name="f218" fmla="val 1228842"/>
                <a:gd name="f219" fmla="val 893316"/>
                <a:gd name="f220" fmla="val 1260285"/>
                <a:gd name="f221" fmla="val 836549"/>
                <a:gd name="f222" fmla="val 1222093"/>
                <a:gd name="f223" fmla="val 791972"/>
                <a:gd name="f224" fmla="val 783772"/>
                <a:gd name="f225" fmla="val 1200707"/>
                <a:gd name="f226" fmla="val 896253"/>
                <a:gd name="f227" fmla="val 1262242"/>
                <a:gd name="f228" fmla="val 898525"/>
                <a:gd name="f229" fmla="val 893445"/>
                <a:gd name="f230" fmla="val 1260251"/>
                <a:gd name="f231" fmla="val 583038"/>
                <a:gd name="f232" fmla="val 2811526"/>
                <a:gd name="f233" fmla="val 540265"/>
                <a:gd name="f234" fmla="val 2806731"/>
                <a:gd name="f235" fmla="val 580857"/>
                <a:gd name="f236" fmla="val 2771267"/>
                <a:gd name="f237" fmla="val 618747"/>
                <a:gd name="f238" fmla="val 2727753"/>
                <a:gd name="f239" fmla="val 650156"/>
                <a:gd name="f240" fmla="val 2706919"/>
                <a:gd name="f241" fmla="val 666432"/>
                <a:gd name="f242" fmla="val 2677365"/>
                <a:gd name="f243" fmla="val 694640"/>
                <a:gd name="f244" fmla="val 2617598"/>
                <a:gd name="f245" fmla="val 742208"/>
                <a:gd name="f246" fmla="val 2574282"/>
                <a:gd name="f247" fmla="val 775399"/>
                <a:gd name="f248" fmla="val 2525157"/>
                <a:gd name="f249" fmla="val 812196"/>
                <a:gd name="f250" fmla="val 2490358"/>
                <a:gd name="f251" fmla="val 837615"/>
                <a:gd name="f252" fmla="val 567335"/>
                <a:gd name="f253" fmla="val 543148"/>
                <a:gd name="f254" fmla="val 2813685"/>
                <a:gd name="f255" fmla="val 2812288"/>
                <a:gd name="f256" fmla="val 541709"/>
                <a:gd name="f257" fmla="val 222806"/>
                <a:gd name="f258" fmla="val 2895484"/>
                <a:gd name="f259" fmla="val 386081"/>
                <a:gd name="f260" fmla="val 2891694"/>
                <a:gd name="f261" fmla="val 396452"/>
                <a:gd name="f262" fmla="val 2870109"/>
                <a:gd name="f263" fmla="val 451331"/>
                <a:gd name="f264" fmla="val 2849860"/>
                <a:gd name="f265" fmla="val 496777"/>
                <a:gd name="f266" fmla="val 2831915"/>
                <a:gd name="f267" fmla="val 528555"/>
                <a:gd name="f268" fmla="val 2817241"/>
                <a:gd name="f269" fmla="val 542429"/>
                <a:gd name="f270" fmla="val 2901860"/>
                <a:gd name="f271" fmla="val 368634"/>
                <a:gd name="f272" fmla="val 2900807"/>
                <a:gd name="f273" fmla="val 368913"/>
                <a:gd name="f274" fmla="val 2899410"/>
                <a:gd name="f275" fmla="val 374666"/>
                <a:gd name="f276" fmla="val 2895092"/>
                <a:gd name="f277" fmla="val 386185"/>
                <a:gd name="f278" fmla="val 2983611"/>
                <a:gd name="f279" fmla="val 139957"/>
                <a:gd name="f280" fmla="val 2935005"/>
                <a:gd name="f281" fmla="val 275336"/>
                <a:gd name="f282" fmla="val 2913649"/>
                <a:gd name="f283" fmla="val 336375"/>
                <a:gd name="f284" fmla="val 207107"/>
              </a:gdLst>
              <a:ahLst/>
              <a:cxnLst>
                <a:cxn ang="3cd4">
                  <a:pos x="hc" y="t"/>
                </a:cxn>
                <a:cxn ang="0">
                  <a:pos x="r" y="vc"/>
                </a:cxn>
                <a:cxn ang="cd4">
                  <a:pos x="hc" y="b"/>
                </a:cxn>
                <a:cxn ang="cd2">
                  <a:pos x="l" y="vc"/>
                </a:cxn>
              </a:cxnLst>
              <a:rect l="l" t="t" r="r" b="b"/>
              <a:pathLst>
                <a:path w="3512819" h="1690370">
                  <a:moveTo>
                    <a:pt x="f0" y="f1"/>
                  </a:moveTo>
                  <a:lnTo>
                    <a:pt x="f2" y="f3"/>
                  </a:lnTo>
                  <a:lnTo>
                    <a:pt x="f4" y="f3"/>
                  </a:lnTo>
                  <a:lnTo>
                    <a:pt x="f5" y="f6"/>
                  </a:lnTo>
                  <a:lnTo>
                    <a:pt x="f7" y="f6"/>
                  </a:lnTo>
                  <a:lnTo>
                    <a:pt x="f8" y="f9"/>
                  </a:lnTo>
                  <a:lnTo>
                    <a:pt x="f10" y="f11"/>
                  </a:lnTo>
                  <a:lnTo>
                    <a:pt x="f0" y="f1"/>
                  </a:lnTo>
                  <a:close/>
                </a:path>
                <a:path w="3512819" h="1690370">
                  <a:moveTo>
                    <a:pt x="f12" y="f13"/>
                  </a:moveTo>
                  <a:lnTo>
                    <a:pt x="f14" y="f3"/>
                  </a:lnTo>
                  <a:lnTo>
                    <a:pt x="f15" y="f3"/>
                  </a:lnTo>
                  <a:lnTo>
                    <a:pt x="f12" y="f16"/>
                  </a:lnTo>
                  <a:lnTo>
                    <a:pt x="f12" y="f13"/>
                  </a:lnTo>
                  <a:close/>
                </a:path>
                <a:path w="3512819" h="1690370">
                  <a:moveTo>
                    <a:pt x="f12" y="f17"/>
                  </a:moveTo>
                  <a:lnTo>
                    <a:pt x="f18" y="f3"/>
                  </a:lnTo>
                  <a:lnTo>
                    <a:pt x="f19" y="f3"/>
                  </a:lnTo>
                  <a:lnTo>
                    <a:pt x="f12" y="f20"/>
                  </a:lnTo>
                  <a:lnTo>
                    <a:pt x="f12" y="f17"/>
                  </a:lnTo>
                  <a:close/>
                </a:path>
                <a:path w="3512819" h="1690370">
                  <a:moveTo>
                    <a:pt x="f12" y="f21"/>
                  </a:moveTo>
                  <a:lnTo>
                    <a:pt x="f22" y="f3"/>
                  </a:lnTo>
                  <a:lnTo>
                    <a:pt x="f12" y="f3"/>
                  </a:lnTo>
                  <a:lnTo>
                    <a:pt x="f12" y="f21"/>
                  </a:lnTo>
                  <a:close/>
                </a:path>
                <a:path w="3512819" h="1690370">
                  <a:moveTo>
                    <a:pt x="f23" y="f24"/>
                  </a:moveTo>
                  <a:lnTo>
                    <a:pt x="f25" y="f26"/>
                  </a:lnTo>
                  <a:lnTo>
                    <a:pt x="f27" y="f28"/>
                  </a:lnTo>
                  <a:lnTo>
                    <a:pt x="f29" y="f30"/>
                  </a:lnTo>
                  <a:lnTo>
                    <a:pt x="f7" y="f6"/>
                  </a:lnTo>
                  <a:lnTo>
                    <a:pt x="f5" y="f6"/>
                  </a:lnTo>
                  <a:lnTo>
                    <a:pt x="f31" y="f32"/>
                  </a:lnTo>
                  <a:lnTo>
                    <a:pt x="f33" y="f32"/>
                  </a:lnTo>
                  <a:lnTo>
                    <a:pt x="f34" y="f35"/>
                  </a:lnTo>
                  <a:lnTo>
                    <a:pt x="f23" y="f24"/>
                  </a:lnTo>
                  <a:close/>
                </a:path>
                <a:path w="3512819" h="1690370">
                  <a:moveTo>
                    <a:pt x="f36" y="f37"/>
                  </a:moveTo>
                  <a:lnTo>
                    <a:pt x="f38" y="f39"/>
                  </a:lnTo>
                  <a:lnTo>
                    <a:pt x="f40" y="f41"/>
                  </a:lnTo>
                  <a:lnTo>
                    <a:pt x="f42" y="f43"/>
                  </a:lnTo>
                  <a:lnTo>
                    <a:pt x="f44" y="f45"/>
                  </a:lnTo>
                  <a:lnTo>
                    <a:pt x="f46" y="f47"/>
                  </a:lnTo>
                  <a:lnTo>
                    <a:pt x="f48" y="f49"/>
                  </a:lnTo>
                  <a:lnTo>
                    <a:pt x="f50" y="f51"/>
                  </a:lnTo>
                  <a:lnTo>
                    <a:pt x="f52" y="f53"/>
                  </a:lnTo>
                  <a:lnTo>
                    <a:pt x="f33" y="f32"/>
                  </a:lnTo>
                  <a:lnTo>
                    <a:pt x="f31" y="f32"/>
                  </a:lnTo>
                  <a:lnTo>
                    <a:pt x="f54" y="f55"/>
                  </a:lnTo>
                  <a:lnTo>
                    <a:pt x="f56" y="f55"/>
                  </a:lnTo>
                  <a:lnTo>
                    <a:pt x="f57" y="f58"/>
                  </a:lnTo>
                  <a:lnTo>
                    <a:pt x="f59" y="f60"/>
                  </a:lnTo>
                  <a:lnTo>
                    <a:pt x="f61" y="f62"/>
                  </a:lnTo>
                  <a:lnTo>
                    <a:pt x="f63" y="f64"/>
                  </a:lnTo>
                  <a:lnTo>
                    <a:pt x="f65" y="f66"/>
                  </a:lnTo>
                  <a:lnTo>
                    <a:pt x="f67" y="f68"/>
                  </a:lnTo>
                  <a:lnTo>
                    <a:pt x="f36" y="f37"/>
                  </a:lnTo>
                  <a:close/>
                </a:path>
                <a:path w="3512819" h="1690370">
                  <a:moveTo>
                    <a:pt x="f69" y="f70"/>
                  </a:moveTo>
                  <a:lnTo>
                    <a:pt x="f71" y="f72"/>
                  </a:lnTo>
                  <a:lnTo>
                    <a:pt x="f73" y="f74"/>
                  </a:lnTo>
                  <a:lnTo>
                    <a:pt x="f75" y="f76"/>
                  </a:lnTo>
                  <a:lnTo>
                    <a:pt x="f56" y="f55"/>
                  </a:lnTo>
                  <a:lnTo>
                    <a:pt x="f54" y="f55"/>
                  </a:lnTo>
                  <a:lnTo>
                    <a:pt x="f77" y="f78"/>
                  </a:lnTo>
                  <a:lnTo>
                    <a:pt x="f79" y="f78"/>
                  </a:lnTo>
                  <a:lnTo>
                    <a:pt x="f80" y="f81"/>
                  </a:lnTo>
                  <a:lnTo>
                    <a:pt x="f82" y="f83"/>
                  </a:lnTo>
                  <a:lnTo>
                    <a:pt x="f84" y="f85"/>
                  </a:lnTo>
                  <a:lnTo>
                    <a:pt x="f86" y="f87"/>
                  </a:lnTo>
                  <a:lnTo>
                    <a:pt x="f88" y="f89"/>
                  </a:lnTo>
                  <a:lnTo>
                    <a:pt x="f69" y="f70"/>
                  </a:lnTo>
                  <a:close/>
                </a:path>
                <a:path w="3512819" h="1690370">
                  <a:moveTo>
                    <a:pt x="f90" y="f91"/>
                  </a:moveTo>
                  <a:lnTo>
                    <a:pt x="f92" y="f93"/>
                  </a:lnTo>
                  <a:lnTo>
                    <a:pt x="f79" y="f78"/>
                  </a:lnTo>
                  <a:lnTo>
                    <a:pt x="f77" y="f78"/>
                  </a:lnTo>
                  <a:lnTo>
                    <a:pt x="f94" y="f95"/>
                  </a:lnTo>
                  <a:lnTo>
                    <a:pt x="f96" y="f95"/>
                  </a:lnTo>
                  <a:lnTo>
                    <a:pt x="f97" y="f98"/>
                  </a:lnTo>
                  <a:lnTo>
                    <a:pt x="f90" y="f91"/>
                  </a:lnTo>
                  <a:close/>
                </a:path>
                <a:path w="3512819" h="1690370">
                  <a:moveTo>
                    <a:pt x="f99" y="f100"/>
                  </a:moveTo>
                  <a:lnTo>
                    <a:pt x="f96" y="f95"/>
                  </a:lnTo>
                  <a:lnTo>
                    <a:pt x="f94" y="f95"/>
                  </a:lnTo>
                  <a:lnTo>
                    <a:pt x="f101" y="f102"/>
                  </a:lnTo>
                  <a:lnTo>
                    <a:pt x="f103" y="f102"/>
                  </a:lnTo>
                  <a:lnTo>
                    <a:pt x="f104" y="f105"/>
                  </a:lnTo>
                  <a:lnTo>
                    <a:pt x="f106" y="f105"/>
                  </a:lnTo>
                  <a:lnTo>
                    <a:pt x="f99" y="f100"/>
                  </a:lnTo>
                  <a:close/>
                </a:path>
                <a:path w="3512819" h="1690370">
                  <a:moveTo>
                    <a:pt x="f107" y="f108"/>
                  </a:moveTo>
                  <a:lnTo>
                    <a:pt x="f88" y="f89"/>
                  </a:lnTo>
                  <a:lnTo>
                    <a:pt x="f109" y="f110"/>
                  </a:lnTo>
                  <a:lnTo>
                    <a:pt x="f90" y="f91"/>
                  </a:lnTo>
                  <a:lnTo>
                    <a:pt x="f107" y="f108"/>
                  </a:lnTo>
                  <a:close/>
                </a:path>
                <a:path w="3512819" h="1690370">
                  <a:moveTo>
                    <a:pt x="f111" y="f112"/>
                  </a:moveTo>
                  <a:lnTo>
                    <a:pt x="f113" y="f114"/>
                  </a:lnTo>
                  <a:lnTo>
                    <a:pt x="f115" y="f116"/>
                  </a:lnTo>
                  <a:lnTo>
                    <a:pt x="f117" y="f118"/>
                  </a:lnTo>
                  <a:lnTo>
                    <a:pt x="f119" y="f120"/>
                  </a:lnTo>
                  <a:lnTo>
                    <a:pt x="f121" y="f122"/>
                  </a:lnTo>
                  <a:lnTo>
                    <a:pt x="f123" y="f124"/>
                  </a:lnTo>
                  <a:lnTo>
                    <a:pt x="f125" y="f126"/>
                  </a:lnTo>
                  <a:lnTo>
                    <a:pt x="f127" y="f128"/>
                  </a:lnTo>
                  <a:lnTo>
                    <a:pt x="f129" y="f130"/>
                  </a:lnTo>
                  <a:lnTo>
                    <a:pt x="f131" y="f132"/>
                  </a:lnTo>
                  <a:lnTo>
                    <a:pt x="f133" y="f134"/>
                  </a:lnTo>
                  <a:lnTo>
                    <a:pt x="f135" y="f136"/>
                  </a:lnTo>
                  <a:lnTo>
                    <a:pt x="f137" y="f138"/>
                  </a:lnTo>
                  <a:lnTo>
                    <a:pt x="f139" y="f140"/>
                  </a:lnTo>
                  <a:lnTo>
                    <a:pt x="f141" y="f142"/>
                  </a:lnTo>
                  <a:lnTo>
                    <a:pt x="f143" y="f144"/>
                  </a:lnTo>
                  <a:lnTo>
                    <a:pt x="f145" y="f146"/>
                  </a:lnTo>
                  <a:lnTo>
                    <a:pt x="f147" y="f148"/>
                  </a:lnTo>
                  <a:lnTo>
                    <a:pt x="f149" y="f150"/>
                  </a:lnTo>
                  <a:lnTo>
                    <a:pt x="f151" y="f152"/>
                  </a:lnTo>
                  <a:lnTo>
                    <a:pt x="f153" y="f154"/>
                  </a:lnTo>
                  <a:lnTo>
                    <a:pt x="f155" y="f156"/>
                  </a:lnTo>
                  <a:lnTo>
                    <a:pt x="f157" y="f158"/>
                  </a:lnTo>
                  <a:lnTo>
                    <a:pt x="f159" y="f160"/>
                  </a:lnTo>
                  <a:lnTo>
                    <a:pt x="f161" y="f162"/>
                  </a:lnTo>
                  <a:lnTo>
                    <a:pt x="f163" y="f164"/>
                  </a:lnTo>
                  <a:lnTo>
                    <a:pt x="f165" y="f166"/>
                  </a:lnTo>
                  <a:lnTo>
                    <a:pt x="f167" y="f168"/>
                  </a:lnTo>
                  <a:lnTo>
                    <a:pt x="f169" y="f170"/>
                  </a:lnTo>
                  <a:lnTo>
                    <a:pt x="f103" y="f102"/>
                  </a:lnTo>
                  <a:lnTo>
                    <a:pt x="f101" y="f102"/>
                  </a:lnTo>
                  <a:lnTo>
                    <a:pt x="f12" y="f171"/>
                  </a:lnTo>
                  <a:lnTo>
                    <a:pt x="f12" y="f172"/>
                  </a:lnTo>
                  <a:lnTo>
                    <a:pt x="f173" y="f172"/>
                  </a:lnTo>
                  <a:lnTo>
                    <a:pt x="f111" y="f112"/>
                  </a:lnTo>
                  <a:close/>
                </a:path>
                <a:path w="3512819" h="1690370">
                  <a:moveTo>
                    <a:pt x="f174" y="f175"/>
                  </a:moveTo>
                  <a:lnTo>
                    <a:pt x="f176" y="f177"/>
                  </a:lnTo>
                  <a:lnTo>
                    <a:pt x="f106" y="f105"/>
                  </a:lnTo>
                  <a:lnTo>
                    <a:pt x="f104" y="f105"/>
                  </a:lnTo>
                  <a:lnTo>
                    <a:pt x="f174" y="f175"/>
                  </a:lnTo>
                  <a:close/>
                </a:path>
                <a:path w="3512819" h="1690370">
                  <a:moveTo>
                    <a:pt x="f178" y="f179"/>
                  </a:moveTo>
                  <a:lnTo>
                    <a:pt x="f180" y="f181"/>
                  </a:lnTo>
                  <a:lnTo>
                    <a:pt x="f99" y="f100"/>
                  </a:lnTo>
                  <a:lnTo>
                    <a:pt x="f178" y="f179"/>
                  </a:lnTo>
                  <a:close/>
                </a:path>
                <a:path w="3512819" h="1690370">
                  <a:moveTo>
                    <a:pt x="f182" y="f183"/>
                  </a:moveTo>
                  <a:lnTo>
                    <a:pt x="f184" y="f185"/>
                  </a:lnTo>
                  <a:lnTo>
                    <a:pt x="f178" y="f179"/>
                  </a:lnTo>
                  <a:lnTo>
                    <a:pt x="f186" y="f187"/>
                  </a:lnTo>
                  <a:lnTo>
                    <a:pt x="f188" y="f187"/>
                  </a:lnTo>
                  <a:lnTo>
                    <a:pt x="f182" y="f183"/>
                  </a:lnTo>
                  <a:close/>
                </a:path>
                <a:path w="3512819" h="1690370">
                  <a:moveTo>
                    <a:pt x="f189" y="f190"/>
                  </a:moveTo>
                  <a:lnTo>
                    <a:pt x="f191" y="f192"/>
                  </a:lnTo>
                  <a:lnTo>
                    <a:pt x="f193" y="f194"/>
                  </a:lnTo>
                  <a:lnTo>
                    <a:pt x="f195" y="f196"/>
                  </a:lnTo>
                  <a:lnTo>
                    <a:pt x="f197" y="f185"/>
                  </a:lnTo>
                  <a:lnTo>
                    <a:pt x="f188" y="f187"/>
                  </a:lnTo>
                  <a:lnTo>
                    <a:pt x="f186" y="f187"/>
                  </a:lnTo>
                  <a:lnTo>
                    <a:pt x="f198" y="f199"/>
                  </a:lnTo>
                  <a:lnTo>
                    <a:pt x="f200" y="f199"/>
                  </a:lnTo>
                  <a:lnTo>
                    <a:pt x="f201" y="f202"/>
                  </a:lnTo>
                  <a:lnTo>
                    <a:pt x="f189" y="f190"/>
                  </a:lnTo>
                  <a:close/>
                </a:path>
                <a:path w="3512819" h="1690370">
                  <a:moveTo>
                    <a:pt x="f203" y="f204"/>
                  </a:moveTo>
                  <a:lnTo>
                    <a:pt x="f174" y="f175"/>
                  </a:lnTo>
                  <a:lnTo>
                    <a:pt x="f205" y="f206"/>
                  </a:lnTo>
                  <a:lnTo>
                    <a:pt x="f203" y="f204"/>
                  </a:lnTo>
                  <a:close/>
                </a:path>
                <a:path w="3512819" h="1690370">
                  <a:moveTo>
                    <a:pt x="f207" y="f208"/>
                  </a:moveTo>
                  <a:lnTo>
                    <a:pt x="f209" y="f210"/>
                  </a:lnTo>
                  <a:lnTo>
                    <a:pt x="f211" y="f212"/>
                  </a:lnTo>
                  <a:lnTo>
                    <a:pt x="f213" y="f214"/>
                  </a:lnTo>
                  <a:lnTo>
                    <a:pt x="f215" y="f216"/>
                  </a:lnTo>
                  <a:lnTo>
                    <a:pt x="f217" y="f218"/>
                  </a:lnTo>
                  <a:lnTo>
                    <a:pt x="f200" y="f199"/>
                  </a:lnTo>
                  <a:lnTo>
                    <a:pt x="f198" y="f199"/>
                  </a:lnTo>
                  <a:lnTo>
                    <a:pt x="f219" y="f220"/>
                  </a:lnTo>
                  <a:lnTo>
                    <a:pt x="f221" y="f222"/>
                  </a:lnTo>
                  <a:lnTo>
                    <a:pt x="f223" y="f214"/>
                  </a:lnTo>
                  <a:lnTo>
                    <a:pt x="f224" y="f225"/>
                  </a:lnTo>
                  <a:lnTo>
                    <a:pt x="f207" y="f208"/>
                  </a:lnTo>
                  <a:close/>
                </a:path>
                <a:path w="3512819" h="1690370">
                  <a:moveTo>
                    <a:pt x="f226" y="f227"/>
                  </a:moveTo>
                  <a:lnTo>
                    <a:pt x="f228" y="f190"/>
                  </a:lnTo>
                  <a:lnTo>
                    <a:pt x="f203" y="f204"/>
                  </a:lnTo>
                  <a:lnTo>
                    <a:pt x="f226" y="f227"/>
                  </a:lnTo>
                  <a:close/>
                </a:path>
                <a:path w="3512819" h="1690370">
                  <a:moveTo>
                    <a:pt x="f229" y="f230"/>
                  </a:moveTo>
                  <a:lnTo>
                    <a:pt x="f219" y="f220"/>
                  </a:lnTo>
                  <a:lnTo>
                    <a:pt x="f226" y="f227"/>
                  </a:lnTo>
                  <a:lnTo>
                    <a:pt x="f229" y="f230"/>
                  </a:lnTo>
                  <a:close/>
                </a:path>
                <a:path w="3512819" h="1690370">
                  <a:moveTo>
                    <a:pt x="f12" y="f231"/>
                  </a:moveTo>
                  <a:lnTo>
                    <a:pt x="f173" y="f172"/>
                  </a:lnTo>
                  <a:lnTo>
                    <a:pt x="f12" y="f172"/>
                  </a:lnTo>
                  <a:lnTo>
                    <a:pt x="f12" y="f231"/>
                  </a:lnTo>
                  <a:close/>
                </a:path>
                <a:path w="3512819" h="1690370">
                  <a:moveTo>
                    <a:pt x="f232" y="f233"/>
                  </a:moveTo>
                  <a:lnTo>
                    <a:pt x="f234" y="f235"/>
                  </a:lnTo>
                  <a:lnTo>
                    <a:pt x="f236" y="f237"/>
                  </a:lnTo>
                  <a:lnTo>
                    <a:pt x="f238" y="f239"/>
                  </a:lnTo>
                  <a:lnTo>
                    <a:pt x="f240" y="f241"/>
                  </a:lnTo>
                  <a:lnTo>
                    <a:pt x="f242" y="f243"/>
                  </a:lnTo>
                  <a:lnTo>
                    <a:pt x="f244" y="f245"/>
                  </a:lnTo>
                  <a:lnTo>
                    <a:pt x="f246" y="f247"/>
                  </a:lnTo>
                  <a:lnTo>
                    <a:pt x="f248" y="f249"/>
                  </a:lnTo>
                  <a:lnTo>
                    <a:pt x="f250" y="f251"/>
                  </a:lnTo>
                  <a:lnTo>
                    <a:pt x="f12" y="f252"/>
                  </a:lnTo>
                  <a:lnTo>
                    <a:pt x="f12" y="f253"/>
                  </a:lnTo>
                  <a:lnTo>
                    <a:pt x="f254" y="f253"/>
                  </a:lnTo>
                  <a:lnTo>
                    <a:pt x="f255" y="f256"/>
                  </a:lnTo>
                  <a:lnTo>
                    <a:pt x="f232" y="f233"/>
                  </a:lnTo>
                  <a:close/>
                </a:path>
                <a:path w="3512819" h="1690370">
                  <a:moveTo>
                    <a:pt x="f12" y="f257"/>
                  </a:moveTo>
                  <a:lnTo>
                    <a:pt x="f258" y="f259"/>
                  </a:lnTo>
                  <a:lnTo>
                    <a:pt x="f260" y="f261"/>
                  </a:lnTo>
                  <a:lnTo>
                    <a:pt x="f262" y="f263"/>
                  </a:lnTo>
                  <a:lnTo>
                    <a:pt x="f264" y="f265"/>
                  </a:lnTo>
                  <a:lnTo>
                    <a:pt x="f266" y="f267"/>
                  </a:lnTo>
                  <a:lnTo>
                    <a:pt x="f268" y="f269"/>
                  </a:lnTo>
                  <a:lnTo>
                    <a:pt x="f254" y="f253"/>
                  </a:lnTo>
                  <a:lnTo>
                    <a:pt x="f12" y="f253"/>
                  </a:lnTo>
                  <a:lnTo>
                    <a:pt x="f12" y="f257"/>
                  </a:lnTo>
                  <a:close/>
                </a:path>
                <a:path w="3512819" h="1690370">
                  <a:moveTo>
                    <a:pt x="f270" y="f271"/>
                  </a:moveTo>
                  <a:lnTo>
                    <a:pt x="f272" y="f273"/>
                  </a:lnTo>
                  <a:lnTo>
                    <a:pt x="f274" y="f275"/>
                  </a:lnTo>
                  <a:lnTo>
                    <a:pt x="f276" y="f277"/>
                  </a:lnTo>
                  <a:lnTo>
                    <a:pt x="f258" y="f259"/>
                  </a:lnTo>
                  <a:lnTo>
                    <a:pt x="f270" y="f271"/>
                  </a:lnTo>
                  <a:close/>
                </a:path>
                <a:path w="3512819" h="1690370">
                  <a:moveTo>
                    <a:pt x="f12" y="f0"/>
                  </a:moveTo>
                  <a:lnTo>
                    <a:pt x="f278" y="f279"/>
                  </a:lnTo>
                  <a:lnTo>
                    <a:pt x="f280" y="f281"/>
                  </a:lnTo>
                  <a:lnTo>
                    <a:pt x="f282" y="f283"/>
                  </a:lnTo>
                  <a:lnTo>
                    <a:pt x="f270" y="f271"/>
                  </a:lnTo>
                  <a:lnTo>
                    <a:pt x="f12" y="f284"/>
                  </a:lnTo>
                  <a:lnTo>
                    <a:pt x="f12" y="f0"/>
                  </a:lnTo>
                  <a:close/>
                </a:path>
              </a:pathLst>
            </a:custGeom>
            <a:solidFill>
              <a:srgbClr val="E0CEBD"/>
            </a:solidFill>
            <a:ln>
              <a:noFill/>
              <a:prstDash val="solid"/>
            </a:ln>
          </p:spPr>
          <p:txBody>
            <a:bodyPr vert="horz" wrap="square" lIns="0" tIns="0" rIns="0" bIns="0" anchor="t" anchorCtr="0" compatLnSpc="0">
              <a:noAutofit/>
            </a:bodyPr>
            <a:lstStyle/>
            <a:p>
              <a:pPr marL="0" marR="0" lvl="0" indent="0" rtl="0" hangingPunct="0">
                <a:lnSpc>
                  <a:spcPct val="100000"/>
                </a:lnSpc>
                <a:spcBef>
                  <a:spcPts val="0"/>
                </a:spcBef>
                <a:spcAft>
                  <a:spcPts val="0"/>
                </a:spcAft>
                <a:buNone/>
                <a:tabLst/>
              </a:pPr>
              <a:endParaRPr lang="en-IN" sz="1800" b="0" i="0" u="none" strike="noStrike" kern="1200">
                <a:ln>
                  <a:noFill/>
                </a:ln>
                <a:latin typeface="Arial" pitchFamily="18"/>
                <a:ea typeface="Microsoft YaHei" pitchFamily="2"/>
                <a:cs typeface="Lucida Sans" pitchFamily="2"/>
              </a:endParaRPr>
            </a:p>
          </p:txBody>
        </p:sp>
        <p:sp>
          <p:nvSpPr>
            <p:cNvPr id="17" name="object 17"/>
            <p:cNvSpPr/>
            <p:nvPr/>
          </p:nvSpPr>
          <p:spPr>
            <a:xfrm>
              <a:off x="17668440" y="8802360"/>
              <a:ext cx="619920" cy="181080"/>
            </a:xfrm>
            <a:custGeom>
              <a:avLst/>
              <a:gdLst>
                <a:gd name="f0" fmla="val 0"/>
                <a:gd name="f1" fmla="val 619860"/>
                <a:gd name="f2" fmla="val 5715"/>
                <a:gd name="f3" fmla="val 162286"/>
                <a:gd name="f4" fmla="val 6477"/>
                <a:gd name="f5" fmla="val 165168"/>
                <a:gd name="f6" fmla="val 2794"/>
                <a:gd name="f7" fmla="val 166616"/>
                <a:gd name="f8" fmla="val 4318"/>
                <a:gd name="f9" fmla="val 171658"/>
                <a:gd name="f10" fmla="val 635"/>
                <a:gd name="f11" fmla="val 173093"/>
                <a:gd name="f12" fmla="val 1397"/>
                <a:gd name="f13" fmla="val 175252"/>
                <a:gd name="f14" fmla="val 175963"/>
                <a:gd name="f15" fmla="val 181005"/>
                <a:gd name="f16" fmla="val 17484"/>
              </a:gdLst>
              <a:ahLst/>
              <a:cxnLst>
                <a:cxn ang="3cd4">
                  <a:pos x="hc" y="t"/>
                </a:cxn>
                <a:cxn ang="0">
                  <a:pos x="r" y="vc"/>
                </a:cxn>
                <a:cxn ang="cd4">
                  <a:pos x="hc" y="b"/>
                </a:cxn>
                <a:cxn ang="cd2">
                  <a:pos x="l" y="vc"/>
                </a:cxn>
              </a:cxnLst>
              <a:rect l="l" t="t" r="r" b="b"/>
              <a:pathLst>
                <a:path w="620394" h="181609">
                  <a:moveTo>
                    <a:pt x="f1" y="f0"/>
                  </a:moveTo>
                  <a:lnTo>
                    <a:pt x="f2" y="f3"/>
                  </a:lnTo>
                  <a:lnTo>
                    <a:pt x="f4" y="f5"/>
                  </a:lnTo>
                  <a:lnTo>
                    <a:pt x="f6" y="f7"/>
                  </a:lnTo>
                  <a:lnTo>
                    <a:pt x="f8" y="f9"/>
                  </a:lnTo>
                  <a:lnTo>
                    <a:pt x="f10" y="f11"/>
                  </a:lnTo>
                  <a:lnTo>
                    <a:pt x="f12" y="f13"/>
                  </a:lnTo>
                  <a:lnTo>
                    <a:pt x="f0" y="f14"/>
                  </a:lnTo>
                  <a:lnTo>
                    <a:pt x="f12" y="f15"/>
                  </a:lnTo>
                  <a:lnTo>
                    <a:pt x="f1" y="f16"/>
                  </a:lnTo>
                  <a:lnTo>
                    <a:pt x="f1" y="f0"/>
                  </a:lnTo>
                  <a:close/>
                </a:path>
              </a:pathLst>
            </a:custGeom>
            <a:solidFill>
              <a:srgbClr val="4C2A13">
                <a:alpha val="39000"/>
              </a:srgbClr>
            </a:solidFill>
            <a:ln>
              <a:noFill/>
              <a:prstDash val="solid"/>
            </a:ln>
          </p:spPr>
          <p:txBody>
            <a:bodyPr vert="horz" wrap="square" lIns="0" tIns="0" rIns="0" bIns="0" anchor="t" anchorCtr="0" compatLnSpc="0">
              <a:noAutofit/>
            </a:bodyPr>
            <a:lstStyle/>
            <a:p>
              <a:pPr marL="0" marR="0" lvl="0" indent="0" rtl="0" hangingPunct="0">
                <a:lnSpc>
                  <a:spcPct val="100000"/>
                </a:lnSpc>
                <a:spcBef>
                  <a:spcPts val="0"/>
                </a:spcBef>
                <a:spcAft>
                  <a:spcPts val="0"/>
                </a:spcAft>
                <a:buNone/>
                <a:tabLst/>
              </a:pPr>
              <a:endParaRPr lang="en-IN" sz="1800" b="0" i="0" u="none" strike="noStrike" kern="1200">
                <a:ln>
                  <a:noFill/>
                </a:ln>
                <a:latin typeface="Arial" pitchFamily="18"/>
                <a:ea typeface="Microsoft YaHei" pitchFamily="2"/>
                <a:cs typeface="Lucida Sans" pitchFamily="2"/>
              </a:endParaRPr>
            </a:p>
          </p:txBody>
        </p:sp>
        <p:sp>
          <p:nvSpPr>
            <p:cNvPr id="18" name="object 18"/>
            <p:cNvSpPr/>
            <p:nvPr/>
          </p:nvSpPr>
          <p:spPr>
            <a:xfrm>
              <a:off x="17668440" y="8802360"/>
              <a:ext cx="619920" cy="181080"/>
            </a:xfrm>
            <a:custGeom>
              <a:avLst/>
              <a:gdLst>
                <a:gd name="f0" fmla="val 0"/>
                <a:gd name="f1" fmla="val 5715"/>
                <a:gd name="f2" fmla="val 162272"/>
                <a:gd name="f3" fmla="val 6477"/>
                <a:gd name="f4" fmla="val 165143"/>
                <a:gd name="f5" fmla="val 2794"/>
                <a:gd name="f6" fmla="val 166590"/>
                <a:gd name="f7" fmla="val 4318"/>
                <a:gd name="f8" fmla="val 171632"/>
                <a:gd name="f9" fmla="val 635"/>
                <a:gd name="f10" fmla="val 173067"/>
                <a:gd name="f11" fmla="val 1397"/>
                <a:gd name="f12" fmla="val 175226"/>
                <a:gd name="f13" fmla="val 175950"/>
                <a:gd name="f14" fmla="val 180992"/>
                <a:gd name="f15" fmla="val 619813"/>
                <a:gd name="f16" fmla="val 17482"/>
              </a:gdLst>
              <a:ahLst/>
              <a:cxnLst>
                <a:cxn ang="3cd4">
                  <a:pos x="hc" y="t"/>
                </a:cxn>
                <a:cxn ang="0">
                  <a:pos x="r" y="vc"/>
                </a:cxn>
                <a:cxn ang="cd4">
                  <a:pos x="hc" y="b"/>
                </a:cxn>
                <a:cxn ang="cd2">
                  <a:pos x="l" y="vc"/>
                </a:cxn>
              </a:cxnLst>
              <a:rect l="l" t="t" r="r" b="b"/>
              <a:pathLst>
                <a:path w="620394" h="181609">
                  <a:moveTo>
                    <a:pt x="f1" y="f2"/>
                  </a:moveTo>
                  <a:lnTo>
                    <a:pt x="f3" y="f4"/>
                  </a:lnTo>
                  <a:lnTo>
                    <a:pt x="f5" y="f6"/>
                  </a:lnTo>
                  <a:lnTo>
                    <a:pt x="f7" y="f8"/>
                  </a:lnTo>
                  <a:lnTo>
                    <a:pt x="f9" y="f10"/>
                  </a:lnTo>
                  <a:lnTo>
                    <a:pt x="f11" y="f12"/>
                  </a:lnTo>
                  <a:lnTo>
                    <a:pt x="f0" y="f13"/>
                  </a:lnTo>
                  <a:lnTo>
                    <a:pt x="f11" y="f14"/>
                  </a:lnTo>
                  <a:lnTo>
                    <a:pt x="f15" y="f16"/>
                  </a:lnTo>
                </a:path>
                <a:path w="620394" h="181609">
                  <a:moveTo>
                    <a:pt x="f15" y="f0"/>
                  </a:moveTo>
                  <a:lnTo>
                    <a:pt x="f1" y="f2"/>
                  </a:lnTo>
                </a:path>
              </a:pathLst>
            </a:custGeom>
            <a:noFill/>
            <a:ln w="3240">
              <a:solidFill>
                <a:srgbClr val="FFFFFF"/>
              </a:solidFill>
              <a:prstDash val="solid"/>
            </a:ln>
          </p:spPr>
          <p:txBody>
            <a:bodyPr vert="horz" wrap="square" lIns="0" tIns="0" rIns="0" bIns="0" anchor="t" anchorCtr="0" compatLnSpc="0">
              <a:noAutofit/>
            </a:bodyPr>
            <a:lstStyle/>
            <a:p>
              <a:pPr marL="0" marR="0" lvl="0" indent="0" rtl="0" hangingPunct="0">
                <a:lnSpc>
                  <a:spcPct val="100000"/>
                </a:lnSpc>
                <a:spcBef>
                  <a:spcPts val="0"/>
                </a:spcBef>
                <a:spcAft>
                  <a:spcPts val="0"/>
                </a:spcAft>
                <a:buNone/>
                <a:tabLst/>
              </a:pPr>
              <a:endParaRPr lang="en-IN" sz="1800" b="0" i="0" u="none" strike="noStrike" kern="1200">
                <a:ln>
                  <a:noFill/>
                </a:ln>
                <a:latin typeface="Arial" pitchFamily="18"/>
                <a:ea typeface="Microsoft YaHei" pitchFamily="2"/>
                <a:cs typeface="Lucida Sans" pitchFamily="2"/>
              </a:endParaRPr>
            </a:p>
          </p:txBody>
        </p:sp>
        <p:sp>
          <p:nvSpPr>
            <p:cNvPr id="19" name="object 19"/>
            <p:cNvSpPr/>
            <p:nvPr/>
          </p:nvSpPr>
          <p:spPr>
            <a:xfrm>
              <a:off x="15076799" y="9162000"/>
              <a:ext cx="3211200" cy="865799"/>
            </a:xfrm>
            <a:custGeom>
              <a:avLst/>
              <a:gdLst>
                <a:gd name="f0" fmla="val 0"/>
                <a:gd name="f1" fmla="val 89281"/>
                <a:gd name="f2" fmla="val 825730"/>
                <a:gd name="f3" fmla="val 18034"/>
                <a:gd name="f4" fmla="val 844448"/>
                <a:gd name="f5" fmla="val 18669"/>
                <a:gd name="f6" fmla="val 847329"/>
                <a:gd name="f7" fmla="val 13716"/>
                <a:gd name="f8" fmla="val 848768"/>
                <a:gd name="f9" fmla="val 15113"/>
                <a:gd name="f10" fmla="val 851646"/>
                <a:gd name="f11" fmla="val 11557"/>
                <a:gd name="f12" fmla="val 853090"/>
                <a:gd name="f13" fmla="val 854528"/>
                <a:gd name="f14" fmla="val 6477"/>
                <a:gd name="f15" fmla="val 855248"/>
                <a:gd name="f16" fmla="val 7874"/>
                <a:gd name="f17" fmla="val 858849"/>
                <a:gd name="f18" fmla="val 2159"/>
                <a:gd name="f19" fmla="val 860288"/>
                <a:gd name="f20" fmla="val 2921"/>
                <a:gd name="f21" fmla="val 863890"/>
                <a:gd name="f22" fmla="val 864609"/>
                <a:gd name="f23" fmla="val 762"/>
                <a:gd name="f24" fmla="val 866048"/>
                <a:gd name="f25" fmla="val 121666"/>
                <a:gd name="f26" fmla="val 834366"/>
                <a:gd name="f27" fmla="val 833647"/>
                <a:gd name="f28" fmla="val 118110"/>
                <a:gd name="f29" fmla="val 117652"/>
                <a:gd name="f30" fmla="val 831490"/>
                <a:gd name="f31" fmla="val 112268"/>
                <a:gd name="f32" fmla="val 112141"/>
                <a:gd name="f33" fmla="val 830770"/>
                <a:gd name="f34" fmla="val 95758"/>
                <a:gd name="f35" fmla="val 94919"/>
                <a:gd name="f36" fmla="val 828607"/>
                <a:gd name="f37" fmla="val 90043"/>
                <a:gd name="f38" fmla="val 832929"/>
                <a:gd name="f39" fmla="val 117348"/>
                <a:gd name="f40" fmla="val 830051"/>
                <a:gd name="f41" fmla="val 103632"/>
                <a:gd name="f42" fmla="val 112014"/>
                <a:gd name="f43" fmla="val 104394"/>
                <a:gd name="f44" fmla="val 111633"/>
                <a:gd name="f45" fmla="val 827888"/>
                <a:gd name="f46" fmla="val 94361"/>
                <a:gd name="f47" fmla="val 827168"/>
                <a:gd name="f48" fmla="val 594741"/>
                <a:gd name="f49" fmla="val 691809"/>
                <a:gd name="f50" fmla="val 269240"/>
                <a:gd name="f51" fmla="val 778209"/>
                <a:gd name="f52" fmla="val 270002"/>
                <a:gd name="f53" fmla="val 780372"/>
                <a:gd name="f54" fmla="val 266446"/>
                <a:gd name="f55" fmla="val 781811"/>
                <a:gd name="f56" fmla="val 267843"/>
                <a:gd name="f57" fmla="val 785408"/>
                <a:gd name="f58" fmla="val 262128"/>
                <a:gd name="f59" fmla="val 786850"/>
                <a:gd name="f60" fmla="val 788289"/>
                <a:gd name="f61" fmla="val 259207"/>
                <a:gd name="f62" fmla="val 789009"/>
                <a:gd name="f63" fmla="val 260604"/>
                <a:gd name="f64" fmla="val 791891"/>
                <a:gd name="f65" fmla="val 257048"/>
                <a:gd name="f66" fmla="val 793330"/>
                <a:gd name="f67" fmla="val 257810"/>
                <a:gd name="f68" fmla="val 796932"/>
                <a:gd name="f69" fmla="val 255651"/>
                <a:gd name="f70" fmla="val 256286"/>
                <a:gd name="f71" fmla="val 798371"/>
                <a:gd name="f72" fmla="val 609854"/>
                <a:gd name="f73" fmla="val 704772"/>
                <a:gd name="f74" fmla="val 609473"/>
                <a:gd name="f75" fmla="val 704053"/>
                <a:gd name="f76" fmla="val 606933"/>
                <a:gd name="f77" fmla="val 605884"/>
                <a:gd name="f78" fmla="val 701890"/>
                <a:gd name="f79" fmla="val 601853"/>
                <a:gd name="f80" fmla="val 601344"/>
                <a:gd name="f81" fmla="val 699012"/>
                <a:gd name="f82" fmla="val 599059"/>
                <a:gd name="f83" fmla="val 698293"/>
                <a:gd name="f84" fmla="val 596138"/>
                <a:gd name="f85" fmla="val 609092"/>
                <a:gd name="f86" fmla="val 703334"/>
                <a:gd name="f87" fmla="val 605536"/>
                <a:gd name="f88" fmla="val 701171"/>
                <a:gd name="f89" fmla="val 601218"/>
                <a:gd name="f90" fmla="val 697575"/>
                <a:gd name="f91" fmla="val 3211168"/>
                <a:gd name="f92" fmla="val 2182241"/>
                <a:gd name="f93" fmla="val 272060"/>
                <a:gd name="f94" fmla="val 2183003"/>
                <a:gd name="f95" fmla="val 274941"/>
                <a:gd name="f96" fmla="val 2174367"/>
                <a:gd name="f97" fmla="val 277099"/>
                <a:gd name="f98" fmla="val 2175129"/>
                <a:gd name="f99" fmla="val 280701"/>
                <a:gd name="f100" fmla="val 2170811"/>
                <a:gd name="f101" fmla="val 282140"/>
                <a:gd name="f102" fmla="val 283579"/>
                <a:gd name="f103" fmla="val 2162810"/>
                <a:gd name="f104" fmla="val 285741"/>
                <a:gd name="f105" fmla="val 2163572"/>
                <a:gd name="f106" fmla="val 289338"/>
                <a:gd name="f107" fmla="val 2157857"/>
                <a:gd name="f108" fmla="val 290782"/>
                <a:gd name="f109" fmla="val 2158492"/>
                <a:gd name="f110" fmla="val 293660"/>
                <a:gd name="f111" fmla="val 2152777"/>
                <a:gd name="f112" fmla="val 295823"/>
                <a:gd name="f113" fmla="val 297260"/>
                <a:gd name="f114" fmla="val 17480"/>
              </a:gdLst>
              <a:ahLst/>
              <a:cxnLst>
                <a:cxn ang="3cd4">
                  <a:pos x="hc" y="t"/>
                </a:cxn>
                <a:cxn ang="0">
                  <a:pos x="r" y="vc"/>
                </a:cxn>
                <a:cxn ang="cd4">
                  <a:pos x="hc" y="b"/>
                </a:cxn>
                <a:cxn ang="cd2">
                  <a:pos x="l" y="vc"/>
                </a:cxn>
              </a:cxnLst>
              <a:rect l="l" t="t" r="r" b="b"/>
              <a:pathLst>
                <a:path w="3211194" h="866140">
                  <a:moveTo>
                    <a:pt x="f1" y="f2"/>
                  </a:moveTo>
                  <a:lnTo>
                    <a:pt x="f3" y="f4"/>
                  </a:lnTo>
                  <a:lnTo>
                    <a:pt x="f5" y="f6"/>
                  </a:lnTo>
                  <a:lnTo>
                    <a:pt x="f7" y="f8"/>
                  </a:lnTo>
                  <a:lnTo>
                    <a:pt x="f9" y="f10"/>
                  </a:lnTo>
                  <a:lnTo>
                    <a:pt x="f11" y="f12"/>
                  </a:lnTo>
                  <a:lnTo>
                    <a:pt x="f11" y="f13"/>
                  </a:lnTo>
                  <a:lnTo>
                    <a:pt x="f14" y="f15"/>
                  </a:lnTo>
                  <a:lnTo>
                    <a:pt x="f16" y="f17"/>
                  </a:lnTo>
                  <a:lnTo>
                    <a:pt x="f18" y="f19"/>
                  </a:lnTo>
                  <a:lnTo>
                    <a:pt x="f20" y="f21"/>
                  </a:lnTo>
                  <a:lnTo>
                    <a:pt x="f0" y="f22"/>
                  </a:lnTo>
                  <a:lnTo>
                    <a:pt x="f23" y="f24"/>
                  </a:lnTo>
                  <a:lnTo>
                    <a:pt x="f25" y="f26"/>
                  </a:lnTo>
                  <a:lnTo>
                    <a:pt x="f25" y="f27"/>
                  </a:lnTo>
                  <a:lnTo>
                    <a:pt x="f28" y="f27"/>
                  </a:lnTo>
                  <a:lnTo>
                    <a:pt x="f29" y="f30"/>
                  </a:lnTo>
                  <a:lnTo>
                    <a:pt x="f31" y="f30"/>
                  </a:lnTo>
                  <a:lnTo>
                    <a:pt x="f32" y="f33"/>
                  </a:lnTo>
                  <a:lnTo>
                    <a:pt x="f34" y="f33"/>
                  </a:lnTo>
                  <a:lnTo>
                    <a:pt x="f35" y="f36"/>
                  </a:lnTo>
                  <a:lnTo>
                    <a:pt x="f37" y="f36"/>
                  </a:lnTo>
                  <a:lnTo>
                    <a:pt x="f1" y="f2"/>
                  </a:lnTo>
                  <a:close/>
                </a:path>
                <a:path w="3211194" h="866140">
                  <a:moveTo>
                    <a:pt x="f25" y="f38"/>
                  </a:moveTo>
                  <a:lnTo>
                    <a:pt x="f28" y="f27"/>
                  </a:lnTo>
                  <a:lnTo>
                    <a:pt x="f25" y="f27"/>
                  </a:lnTo>
                  <a:lnTo>
                    <a:pt x="f25" y="f38"/>
                  </a:lnTo>
                  <a:close/>
                </a:path>
                <a:path w="3211194" h="866140">
                  <a:moveTo>
                    <a:pt x="f39" y="f40"/>
                  </a:moveTo>
                  <a:lnTo>
                    <a:pt x="f31" y="f30"/>
                  </a:lnTo>
                  <a:lnTo>
                    <a:pt x="f29" y="f30"/>
                  </a:lnTo>
                  <a:lnTo>
                    <a:pt x="f39" y="f40"/>
                  </a:lnTo>
                  <a:close/>
                </a:path>
                <a:path w="3211194" h="866140">
                  <a:moveTo>
                    <a:pt x="f41" y="f36"/>
                  </a:moveTo>
                  <a:lnTo>
                    <a:pt x="f34" y="f33"/>
                  </a:lnTo>
                  <a:lnTo>
                    <a:pt x="f32" y="f33"/>
                  </a:lnTo>
                  <a:lnTo>
                    <a:pt x="f42" y="f40"/>
                  </a:lnTo>
                  <a:lnTo>
                    <a:pt x="f43" y="f40"/>
                  </a:lnTo>
                  <a:lnTo>
                    <a:pt x="f41" y="f36"/>
                  </a:lnTo>
                  <a:close/>
                </a:path>
                <a:path w="3211194" h="866140">
                  <a:moveTo>
                    <a:pt x="f44" y="f45"/>
                  </a:moveTo>
                  <a:lnTo>
                    <a:pt x="f43" y="f40"/>
                  </a:lnTo>
                  <a:lnTo>
                    <a:pt x="f42" y="f40"/>
                  </a:lnTo>
                  <a:lnTo>
                    <a:pt x="f44" y="f45"/>
                  </a:lnTo>
                  <a:close/>
                </a:path>
                <a:path w="3211194" h="866140">
                  <a:moveTo>
                    <a:pt x="f46" y="f47"/>
                  </a:moveTo>
                  <a:lnTo>
                    <a:pt x="f37" y="f36"/>
                  </a:lnTo>
                  <a:lnTo>
                    <a:pt x="f35" y="f36"/>
                  </a:lnTo>
                  <a:lnTo>
                    <a:pt x="f46" y="f47"/>
                  </a:lnTo>
                  <a:close/>
                </a:path>
                <a:path w="3211194" h="866140">
                  <a:moveTo>
                    <a:pt x="f48" y="f49"/>
                  </a:moveTo>
                  <a:lnTo>
                    <a:pt x="f50" y="f51"/>
                  </a:lnTo>
                  <a:lnTo>
                    <a:pt x="f52" y="f53"/>
                  </a:lnTo>
                  <a:lnTo>
                    <a:pt x="f54" y="f55"/>
                  </a:lnTo>
                  <a:lnTo>
                    <a:pt x="f56" y="f57"/>
                  </a:lnTo>
                  <a:lnTo>
                    <a:pt x="f58" y="f59"/>
                  </a:lnTo>
                  <a:lnTo>
                    <a:pt x="f58" y="f60"/>
                  </a:lnTo>
                  <a:lnTo>
                    <a:pt x="f61" y="f62"/>
                  </a:lnTo>
                  <a:lnTo>
                    <a:pt x="f63" y="f64"/>
                  </a:lnTo>
                  <a:lnTo>
                    <a:pt x="f65" y="f66"/>
                  </a:lnTo>
                  <a:lnTo>
                    <a:pt x="f67" y="f68"/>
                  </a:lnTo>
                  <a:lnTo>
                    <a:pt x="f69" y="f68"/>
                  </a:lnTo>
                  <a:lnTo>
                    <a:pt x="f70" y="f71"/>
                  </a:lnTo>
                  <a:lnTo>
                    <a:pt x="f72" y="f73"/>
                  </a:lnTo>
                  <a:lnTo>
                    <a:pt x="f74" y="f75"/>
                  </a:lnTo>
                  <a:lnTo>
                    <a:pt x="f76" y="f75"/>
                  </a:lnTo>
                  <a:lnTo>
                    <a:pt x="f77" y="f78"/>
                  </a:lnTo>
                  <a:lnTo>
                    <a:pt x="f79" y="f78"/>
                  </a:lnTo>
                  <a:lnTo>
                    <a:pt x="f80" y="f81"/>
                  </a:lnTo>
                  <a:lnTo>
                    <a:pt x="f82" y="f81"/>
                  </a:lnTo>
                  <a:lnTo>
                    <a:pt x="f82" y="f83"/>
                  </a:lnTo>
                  <a:lnTo>
                    <a:pt x="f84" y="f83"/>
                  </a:lnTo>
                  <a:lnTo>
                    <a:pt x="f48" y="f49"/>
                  </a:lnTo>
                  <a:close/>
                </a:path>
                <a:path w="3211194" h="866140">
                  <a:moveTo>
                    <a:pt x="f85" y="f86"/>
                  </a:moveTo>
                  <a:lnTo>
                    <a:pt x="f76" y="f75"/>
                  </a:lnTo>
                  <a:lnTo>
                    <a:pt x="f74" y="f75"/>
                  </a:lnTo>
                  <a:lnTo>
                    <a:pt x="f85" y="f86"/>
                  </a:lnTo>
                  <a:close/>
                </a:path>
                <a:path w="3211194" h="866140">
                  <a:moveTo>
                    <a:pt x="f87" y="f88"/>
                  </a:moveTo>
                  <a:lnTo>
                    <a:pt x="f79" y="f78"/>
                  </a:lnTo>
                  <a:lnTo>
                    <a:pt x="f77" y="f78"/>
                  </a:lnTo>
                  <a:lnTo>
                    <a:pt x="f87" y="f88"/>
                  </a:lnTo>
                  <a:close/>
                </a:path>
                <a:path w="3211194" h="866140">
                  <a:moveTo>
                    <a:pt x="f89" y="f83"/>
                  </a:moveTo>
                  <a:lnTo>
                    <a:pt x="f82" y="f81"/>
                  </a:lnTo>
                  <a:lnTo>
                    <a:pt x="f80" y="f81"/>
                  </a:lnTo>
                  <a:lnTo>
                    <a:pt x="f89" y="f83"/>
                  </a:lnTo>
                  <a:close/>
                </a:path>
                <a:path w="3211194" h="866140">
                  <a:moveTo>
                    <a:pt x="f82" y="f90"/>
                  </a:moveTo>
                  <a:lnTo>
                    <a:pt x="f84" y="f83"/>
                  </a:lnTo>
                  <a:lnTo>
                    <a:pt x="f82" y="f83"/>
                  </a:lnTo>
                  <a:lnTo>
                    <a:pt x="f82" y="f90"/>
                  </a:lnTo>
                  <a:close/>
                </a:path>
                <a:path w="3211194" h="866140">
                  <a:moveTo>
                    <a:pt x="f91" y="f0"/>
                  </a:moveTo>
                  <a:lnTo>
                    <a:pt x="f92" y="f93"/>
                  </a:lnTo>
                  <a:lnTo>
                    <a:pt x="f94" y="f95"/>
                  </a:lnTo>
                  <a:lnTo>
                    <a:pt x="f96" y="f97"/>
                  </a:lnTo>
                  <a:lnTo>
                    <a:pt x="f98" y="f99"/>
                  </a:lnTo>
                  <a:lnTo>
                    <a:pt x="f100" y="f101"/>
                  </a:lnTo>
                  <a:lnTo>
                    <a:pt x="f100" y="f102"/>
                  </a:lnTo>
                  <a:lnTo>
                    <a:pt x="f103" y="f104"/>
                  </a:lnTo>
                  <a:lnTo>
                    <a:pt x="f105" y="f106"/>
                  </a:lnTo>
                  <a:lnTo>
                    <a:pt x="f107" y="f108"/>
                  </a:lnTo>
                  <a:lnTo>
                    <a:pt x="f109" y="f110"/>
                  </a:lnTo>
                  <a:lnTo>
                    <a:pt x="f111" y="f112"/>
                  </a:lnTo>
                  <a:lnTo>
                    <a:pt x="f111" y="f113"/>
                  </a:lnTo>
                  <a:lnTo>
                    <a:pt x="f91" y="f114"/>
                  </a:lnTo>
                  <a:lnTo>
                    <a:pt x="f91" y="f0"/>
                  </a:lnTo>
                  <a:close/>
                </a:path>
              </a:pathLst>
            </a:custGeom>
            <a:solidFill>
              <a:srgbClr val="4C2A13">
                <a:alpha val="39000"/>
              </a:srgbClr>
            </a:solidFill>
            <a:ln>
              <a:noFill/>
              <a:prstDash val="solid"/>
            </a:ln>
          </p:spPr>
          <p:txBody>
            <a:bodyPr vert="horz" wrap="square" lIns="0" tIns="0" rIns="0" bIns="0" anchor="t" anchorCtr="0" compatLnSpc="0">
              <a:noAutofit/>
            </a:bodyPr>
            <a:lstStyle/>
            <a:p>
              <a:pPr marL="0" marR="0" lvl="0" indent="0" rtl="0" hangingPunct="0">
                <a:lnSpc>
                  <a:spcPct val="100000"/>
                </a:lnSpc>
                <a:spcBef>
                  <a:spcPts val="0"/>
                </a:spcBef>
                <a:spcAft>
                  <a:spcPts val="0"/>
                </a:spcAft>
                <a:buNone/>
                <a:tabLst/>
              </a:pPr>
              <a:endParaRPr lang="en-IN" sz="1800" b="0" i="0" u="none" strike="noStrike" kern="1200">
                <a:ln>
                  <a:noFill/>
                </a:ln>
                <a:latin typeface="Arial" pitchFamily="18"/>
                <a:ea typeface="Microsoft YaHei" pitchFamily="2"/>
                <a:cs typeface="Lucida Sans" pitchFamily="2"/>
              </a:endParaRPr>
            </a:p>
          </p:txBody>
        </p:sp>
        <p:sp>
          <p:nvSpPr>
            <p:cNvPr id="20" name="object 20"/>
            <p:cNvSpPr/>
            <p:nvPr/>
          </p:nvSpPr>
          <p:spPr>
            <a:xfrm>
              <a:off x="15076799" y="9162000"/>
              <a:ext cx="3211200" cy="865799"/>
            </a:xfrm>
            <a:custGeom>
              <a:avLst/>
              <a:gdLst>
                <a:gd name="f0" fmla="val 0"/>
                <a:gd name="f1" fmla="val 18034"/>
                <a:gd name="f2" fmla="val 844433"/>
                <a:gd name="f3" fmla="val 18669"/>
                <a:gd name="f4" fmla="val 847316"/>
                <a:gd name="f5" fmla="val 13716"/>
                <a:gd name="f6" fmla="val 848755"/>
                <a:gd name="f7" fmla="val 15113"/>
                <a:gd name="f8" fmla="val 851631"/>
                <a:gd name="f9" fmla="val 11557"/>
                <a:gd name="f10" fmla="val 853075"/>
                <a:gd name="f11" fmla="val 854514"/>
                <a:gd name="f12" fmla="val 6477"/>
                <a:gd name="f13" fmla="val 855233"/>
                <a:gd name="f14" fmla="val 7874"/>
                <a:gd name="f15" fmla="val 858835"/>
                <a:gd name="f16" fmla="val 2159"/>
                <a:gd name="f17" fmla="val 860274"/>
                <a:gd name="f18" fmla="val 2921"/>
                <a:gd name="f19" fmla="val 863875"/>
                <a:gd name="f20" fmla="val 864594"/>
                <a:gd name="f21" fmla="val 762"/>
                <a:gd name="f22" fmla="val 866033"/>
                <a:gd name="f23" fmla="val 121667"/>
                <a:gd name="f24" fmla="val 834353"/>
                <a:gd name="f25" fmla="val 832914"/>
                <a:gd name="f26" fmla="val 118111"/>
                <a:gd name="f27" fmla="val 833633"/>
                <a:gd name="f28" fmla="val 117349"/>
                <a:gd name="f29" fmla="val 830036"/>
                <a:gd name="f30" fmla="val 112269"/>
                <a:gd name="f31" fmla="val 831475"/>
                <a:gd name="f32" fmla="val 111634"/>
                <a:gd name="f33" fmla="val 827874"/>
                <a:gd name="f34" fmla="val 104395"/>
                <a:gd name="f35" fmla="val 103633"/>
                <a:gd name="f36" fmla="val 828592"/>
                <a:gd name="f37" fmla="val 95758"/>
                <a:gd name="f38" fmla="val 830757"/>
                <a:gd name="f39" fmla="val 94361"/>
                <a:gd name="f40" fmla="val 827155"/>
                <a:gd name="f41" fmla="val 90043"/>
                <a:gd name="f42" fmla="val 89281"/>
                <a:gd name="f43" fmla="val 825716"/>
                <a:gd name="f44" fmla="val 269242"/>
                <a:gd name="f45" fmla="val 778195"/>
                <a:gd name="f46" fmla="val 270004"/>
                <a:gd name="f47" fmla="val 780358"/>
                <a:gd name="f48" fmla="val 266448"/>
                <a:gd name="f49" fmla="val 781796"/>
                <a:gd name="f50" fmla="val 267845"/>
                <a:gd name="f51" fmla="val 785394"/>
                <a:gd name="f52" fmla="val 262130"/>
                <a:gd name="f53" fmla="val 786837"/>
                <a:gd name="f54" fmla="val 788275"/>
                <a:gd name="f55" fmla="val 259209"/>
                <a:gd name="f56" fmla="val 788995"/>
                <a:gd name="f57" fmla="val 260606"/>
                <a:gd name="f58" fmla="val 791877"/>
                <a:gd name="f59" fmla="val 257050"/>
                <a:gd name="f60" fmla="val 793316"/>
                <a:gd name="f61" fmla="val 257812"/>
                <a:gd name="f62" fmla="val 796918"/>
                <a:gd name="f63" fmla="val 255653"/>
                <a:gd name="f64" fmla="val 256288"/>
                <a:gd name="f65" fmla="val 798357"/>
                <a:gd name="f66" fmla="val 609860"/>
                <a:gd name="f67" fmla="val 704758"/>
                <a:gd name="f68" fmla="val 609098"/>
                <a:gd name="f69" fmla="val 703319"/>
                <a:gd name="f70" fmla="val 606939"/>
                <a:gd name="f71" fmla="val 704038"/>
                <a:gd name="f72" fmla="val 605542"/>
                <a:gd name="f73" fmla="val 701157"/>
                <a:gd name="f74" fmla="val 601859"/>
                <a:gd name="f75" fmla="val 701875"/>
                <a:gd name="f76" fmla="val 601224"/>
                <a:gd name="f77" fmla="val 698279"/>
                <a:gd name="f78" fmla="val 599064"/>
                <a:gd name="f79" fmla="val 698999"/>
                <a:gd name="f80" fmla="val 697560"/>
                <a:gd name="f81" fmla="val 596143"/>
                <a:gd name="f82" fmla="val 594746"/>
                <a:gd name="f83" fmla="val 691796"/>
                <a:gd name="f84" fmla="val 2182262"/>
                <a:gd name="f85" fmla="val 272045"/>
                <a:gd name="f86" fmla="val 2183024"/>
                <a:gd name="f87" fmla="val 274928"/>
                <a:gd name="f88" fmla="val 2174388"/>
                <a:gd name="f89" fmla="val 277085"/>
                <a:gd name="f90" fmla="val 2175150"/>
                <a:gd name="f91" fmla="val 280687"/>
                <a:gd name="f92" fmla="val 2170832"/>
                <a:gd name="f93" fmla="val 282126"/>
                <a:gd name="f94" fmla="val 283565"/>
                <a:gd name="f95" fmla="val 2162831"/>
                <a:gd name="f96" fmla="val 285728"/>
                <a:gd name="f97" fmla="val 2163593"/>
                <a:gd name="f98" fmla="val 289324"/>
                <a:gd name="f99" fmla="val 2157878"/>
                <a:gd name="f100" fmla="val 290768"/>
                <a:gd name="f101" fmla="val 2158513"/>
                <a:gd name="f102" fmla="val 293645"/>
                <a:gd name="f103" fmla="val 2152798"/>
                <a:gd name="f104" fmla="val 295809"/>
                <a:gd name="f105" fmla="val 297247"/>
                <a:gd name="f106" fmla="val 3211147"/>
                <a:gd name="f107" fmla="val 17478"/>
              </a:gdLst>
              <a:ahLst/>
              <a:cxnLst>
                <a:cxn ang="3cd4">
                  <a:pos x="hc" y="t"/>
                </a:cxn>
                <a:cxn ang="0">
                  <a:pos x="r" y="vc"/>
                </a:cxn>
                <a:cxn ang="cd4">
                  <a:pos x="hc" y="b"/>
                </a:cxn>
                <a:cxn ang="cd2">
                  <a:pos x="l" y="vc"/>
                </a:cxn>
              </a:cxnLst>
              <a:rect l="l" t="t" r="r" b="b"/>
              <a:pathLst>
                <a:path w="3211194" h="866140">
                  <a:moveTo>
                    <a:pt x="f1" y="f2"/>
                  </a:moveTo>
                  <a:lnTo>
                    <a:pt x="f3" y="f4"/>
                  </a:lnTo>
                  <a:lnTo>
                    <a:pt x="f5" y="f6"/>
                  </a:lnTo>
                  <a:lnTo>
                    <a:pt x="f7" y="f8"/>
                  </a:lnTo>
                  <a:lnTo>
                    <a:pt x="f9" y="f10"/>
                  </a:lnTo>
                  <a:lnTo>
                    <a:pt x="f9" y="f11"/>
                  </a:lnTo>
                  <a:lnTo>
                    <a:pt x="f12" y="f13"/>
                  </a:lnTo>
                  <a:lnTo>
                    <a:pt x="f14" y="f15"/>
                  </a:lnTo>
                  <a:lnTo>
                    <a:pt x="f16" y="f17"/>
                  </a:lnTo>
                  <a:lnTo>
                    <a:pt x="f18" y="f19"/>
                  </a:lnTo>
                  <a:lnTo>
                    <a:pt x="f0" y="f20"/>
                  </a:lnTo>
                  <a:lnTo>
                    <a:pt x="f21" y="f22"/>
                  </a:lnTo>
                  <a:lnTo>
                    <a:pt x="f23" y="f24"/>
                  </a:lnTo>
                  <a:lnTo>
                    <a:pt x="f23" y="f25"/>
                  </a:lnTo>
                  <a:lnTo>
                    <a:pt x="f26" y="f27"/>
                  </a:lnTo>
                  <a:lnTo>
                    <a:pt x="f28" y="f29"/>
                  </a:lnTo>
                  <a:lnTo>
                    <a:pt x="f30" y="f31"/>
                  </a:lnTo>
                  <a:lnTo>
                    <a:pt x="f32" y="f33"/>
                  </a:lnTo>
                  <a:lnTo>
                    <a:pt x="f34" y="f29"/>
                  </a:lnTo>
                  <a:lnTo>
                    <a:pt x="f35" y="f36"/>
                  </a:lnTo>
                  <a:lnTo>
                    <a:pt x="f37" y="f38"/>
                  </a:lnTo>
                  <a:lnTo>
                    <a:pt x="f39" y="f40"/>
                  </a:lnTo>
                  <a:lnTo>
                    <a:pt x="f41" y="f36"/>
                  </a:lnTo>
                  <a:lnTo>
                    <a:pt x="f42" y="f43"/>
                  </a:lnTo>
                  <a:lnTo>
                    <a:pt x="f1" y="f2"/>
                  </a:lnTo>
                </a:path>
                <a:path w="3211194" h="866140">
                  <a:moveTo>
                    <a:pt x="f44" y="f45"/>
                  </a:moveTo>
                  <a:lnTo>
                    <a:pt x="f46" y="f47"/>
                  </a:lnTo>
                  <a:lnTo>
                    <a:pt x="f48" y="f49"/>
                  </a:lnTo>
                  <a:lnTo>
                    <a:pt x="f50" y="f51"/>
                  </a:lnTo>
                  <a:lnTo>
                    <a:pt x="f52" y="f53"/>
                  </a:lnTo>
                  <a:lnTo>
                    <a:pt x="f52" y="f54"/>
                  </a:lnTo>
                  <a:lnTo>
                    <a:pt x="f55" y="f56"/>
                  </a:lnTo>
                  <a:lnTo>
                    <a:pt x="f57" y="f58"/>
                  </a:lnTo>
                  <a:lnTo>
                    <a:pt x="f59" y="f60"/>
                  </a:lnTo>
                  <a:lnTo>
                    <a:pt x="f61" y="f62"/>
                  </a:lnTo>
                  <a:lnTo>
                    <a:pt x="f63" y="f62"/>
                  </a:lnTo>
                  <a:lnTo>
                    <a:pt x="f64" y="f65"/>
                  </a:lnTo>
                  <a:lnTo>
                    <a:pt x="f66" y="f67"/>
                  </a:lnTo>
                  <a:lnTo>
                    <a:pt x="f68" y="f69"/>
                  </a:lnTo>
                  <a:lnTo>
                    <a:pt x="f70" y="f71"/>
                  </a:lnTo>
                  <a:lnTo>
                    <a:pt x="f72" y="f73"/>
                  </a:lnTo>
                  <a:lnTo>
                    <a:pt x="f74" y="f75"/>
                  </a:lnTo>
                  <a:lnTo>
                    <a:pt x="f76" y="f77"/>
                  </a:lnTo>
                  <a:lnTo>
                    <a:pt x="f78" y="f79"/>
                  </a:lnTo>
                  <a:lnTo>
                    <a:pt x="f78" y="f80"/>
                  </a:lnTo>
                  <a:lnTo>
                    <a:pt x="f81" y="f77"/>
                  </a:lnTo>
                  <a:lnTo>
                    <a:pt x="f82" y="f83"/>
                  </a:lnTo>
                  <a:lnTo>
                    <a:pt x="f44" y="f45"/>
                  </a:lnTo>
                </a:path>
                <a:path w="3211194" h="866140">
                  <a:moveTo>
                    <a:pt x="f84" y="f85"/>
                  </a:moveTo>
                  <a:lnTo>
                    <a:pt x="f86" y="f87"/>
                  </a:lnTo>
                  <a:lnTo>
                    <a:pt x="f88" y="f89"/>
                  </a:lnTo>
                  <a:lnTo>
                    <a:pt x="f90" y="f91"/>
                  </a:lnTo>
                  <a:lnTo>
                    <a:pt x="f92" y="f93"/>
                  </a:lnTo>
                  <a:lnTo>
                    <a:pt x="f92" y="f94"/>
                  </a:lnTo>
                  <a:lnTo>
                    <a:pt x="f95" y="f96"/>
                  </a:lnTo>
                  <a:lnTo>
                    <a:pt x="f97" y="f98"/>
                  </a:lnTo>
                  <a:lnTo>
                    <a:pt x="f99" y="f100"/>
                  </a:lnTo>
                  <a:lnTo>
                    <a:pt x="f101" y="f102"/>
                  </a:lnTo>
                  <a:lnTo>
                    <a:pt x="f103" y="f104"/>
                  </a:lnTo>
                  <a:lnTo>
                    <a:pt x="f103" y="f105"/>
                  </a:lnTo>
                  <a:lnTo>
                    <a:pt x="f106" y="f107"/>
                  </a:lnTo>
                </a:path>
                <a:path w="3211194" h="866140">
                  <a:moveTo>
                    <a:pt x="f106" y="f0"/>
                  </a:moveTo>
                  <a:lnTo>
                    <a:pt x="f84" y="f85"/>
                  </a:lnTo>
                </a:path>
              </a:pathLst>
            </a:custGeom>
            <a:noFill/>
            <a:ln w="3240">
              <a:solidFill>
                <a:srgbClr val="FFFFFF"/>
              </a:solidFill>
              <a:prstDash val="solid"/>
            </a:ln>
          </p:spPr>
          <p:txBody>
            <a:bodyPr vert="horz" wrap="square" lIns="0" tIns="0" rIns="0" bIns="0" anchor="t" anchorCtr="0" compatLnSpc="0">
              <a:noAutofit/>
            </a:bodyPr>
            <a:lstStyle/>
            <a:p>
              <a:pPr marL="0" marR="0" lvl="0" indent="0" rtl="0" hangingPunct="0">
                <a:lnSpc>
                  <a:spcPct val="100000"/>
                </a:lnSpc>
                <a:spcBef>
                  <a:spcPts val="0"/>
                </a:spcBef>
                <a:spcAft>
                  <a:spcPts val="0"/>
                </a:spcAft>
                <a:buNone/>
                <a:tabLst/>
              </a:pPr>
              <a:endParaRPr lang="en-IN" sz="1800" b="0" i="0" u="none" strike="noStrike" kern="1200">
                <a:ln>
                  <a:noFill/>
                </a:ln>
                <a:latin typeface="Arial" pitchFamily="18"/>
                <a:ea typeface="Microsoft YaHei" pitchFamily="2"/>
                <a:cs typeface="Lucida Sans" pitchFamily="2"/>
              </a:endParaRPr>
            </a:p>
          </p:txBody>
        </p:sp>
        <p:sp>
          <p:nvSpPr>
            <p:cNvPr id="21" name="object 21"/>
            <p:cNvSpPr/>
            <p:nvPr/>
          </p:nvSpPr>
          <p:spPr>
            <a:xfrm>
              <a:off x="15397920" y="9523080"/>
              <a:ext cx="2890440" cy="764280"/>
            </a:xfrm>
            <a:custGeom>
              <a:avLst/>
              <a:gdLst>
                <a:gd name="f0" fmla="val 0"/>
                <a:gd name="f1" fmla="val 2890056"/>
                <a:gd name="f2" fmla="val 763933"/>
                <a:gd name="f3" fmla="val 66982"/>
                <a:gd name="f4" fmla="val 17704"/>
              </a:gdLst>
              <a:ahLst/>
              <a:cxnLst>
                <a:cxn ang="3cd4">
                  <a:pos x="hc" y="t"/>
                </a:cxn>
                <a:cxn ang="0">
                  <a:pos x="r" y="vc"/>
                </a:cxn>
                <a:cxn ang="cd4">
                  <a:pos x="hc" y="b"/>
                </a:cxn>
                <a:cxn ang="cd2">
                  <a:pos x="l" y="vc"/>
                </a:cxn>
              </a:cxnLst>
              <a:rect l="l" t="t" r="r" b="b"/>
              <a:pathLst>
                <a:path w="2890519" h="764540">
                  <a:moveTo>
                    <a:pt x="f1" y="f0"/>
                  </a:moveTo>
                  <a:lnTo>
                    <a:pt x="f0" y="f2"/>
                  </a:lnTo>
                  <a:lnTo>
                    <a:pt x="f3" y="f2"/>
                  </a:lnTo>
                  <a:lnTo>
                    <a:pt x="f1" y="f4"/>
                  </a:lnTo>
                  <a:lnTo>
                    <a:pt x="f1" y="f0"/>
                  </a:lnTo>
                  <a:close/>
                </a:path>
              </a:pathLst>
            </a:custGeom>
            <a:solidFill>
              <a:srgbClr val="4C2A13">
                <a:alpha val="39000"/>
              </a:srgbClr>
            </a:solidFill>
            <a:ln>
              <a:noFill/>
              <a:prstDash val="solid"/>
            </a:ln>
          </p:spPr>
          <p:txBody>
            <a:bodyPr vert="horz" wrap="square" lIns="0" tIns="0" rIns="0" bIns="0" anchor="t" anchorCtr="0" compatLnSpc="0">
              <a:noAutofit/>
            </a:bodyPr>
            <a:lstStyle/>
            <a:p>
              <a:pPr marL="0" marR="0" lvl="0" indent="0" rtl="0" hangingPunct="0">
                <a:lnSpc>
                  <a:spcPct val="100000"/>
                </a:lnSpc>
                <a:spcBef>
                  <a:spcPts val="0"/>
                </a:spcBef>
                <a:spcAft>
                  <a:spcPts val="0"/>
                </a:spcAft>
                <a:buNone/>
                <a:tabLst/>
              </a:pPr>
              <a:endParaRPr lang="en-IN" sz="1800" b="0" i="0" u="none" strike="noStrike" kern="1200">
                <a:ln>
                  <a:noFill/>
                </a:ln>
                <a:latin typeface="Arial" pitchFamily="18"/>
                <a:ea typeface="Microsoft YaHei" pitchFamily="2"/>
                <a:cs typeface="Lucida Sans" pitchFamily="2"/>
              </a:endParaRPr>
            </a:p>
          </p:txBody>
        </p:sp>
        <p:sp>
          <p:nvSpPr>
            <p:cNvPr id="22" name="object 22"/>
            <p:cNvSpPr/>
            <p:nvPr/>
          </p:nvSpPr>
          <p:spPr>
            <a:xfrm>
              <a:off x="15397920" y="9523080"/>
              <a:ext cx="2890440" cy="764280"/>
            </a:xfrm>
            <a:custGeom>
              <a:avLst/>
              <a:gdLst>
                <a:gd name="f0" fmla="val 0"/>
                <a:gd name="f1" fmla="val 66983"/>
                <a:gd name="f2" fmla="val 763918"/>
                <a:gd name="f3" fmla="val 2890032"/>
                <a:gd name="f4" fmla="val 17704"/>
              </a:gdLst>
              <a:ahLst/>
              <a:cxnLst>
                <a:cxn ang="3cd4">
                  <a:pos x="hc" y="t"/>
                </a:cxn>
                <a:cxn ang="0">
                  <a:pos x="r" y="vc"/>
                </a:cxn>
                <a:cxn ang="cd4">
                  <a:pos x="hc" y="b"/>
                </a:cxn>
                <a:cxn ang="cd2">
                  <a:pos x="l" y="vc"/>
                </a:cxn>
              </a:cxnLst>
              <a:rect l="l" t="t" r="r" b="b"/>
              <a:pathLst>
                <a:path w="2890519" h="764540">
                  <a:moveTo>
                    <a:pt x="f1" y="f2"/>
                  </a:moveTo>
                  <a:lnTo>
                    <a:pt x="f3" y="f4"/>
                  </a:lnTo>
                </a:path>
                <a:path w="2890519" h="764540">
                  <a:moveTo>
                    <a:pt x="f3" y="f0"/>
                  </a:moveTo>
                  <a:lnTo>
                    <a:pt x="f0" y="f2"/>
                  </a:lnTo>
                </a:path>
              </a:pathLst>
            </a:custGeom>
            <a:noFill/>
            <a:ln w="3240">
              <a:solidFill>
                <a:srgbClr val="FFFFFF"/>
              </a:solidFill>
              <a:prstDash val="solid"/>
            </a:ln>
          </p:spPr>
          <p:txBody>
            <a:bodyPr vert="horz" wrap="square" lIns="0" tIns="0" rIns="0" bIns="0" anchor="t" anchorCtr="0" compatLnSpc="0">
              <a:noAutofit/>
            </a:bodyPr>
            <a:lstStyle/>
            <a:p>
              <a:pPr marL="0" marR="0" lvl="0" indent="0" rtl="0" hangingPunct="0">
                <a:lnSpc>
                  <a:spcPct val="100000"/>
                </a:lnSpc>
                <a:spcBef>
                  <a:spcPts val="0"/>
                </a:spcBef>
                <a:spcAft>
                  <a:spcPts val="0"/>
                </a:spcAft>
                <a:buNone/>
                <a:tabLst/>
              </a:pPr>
              <a:endParaRPr lang="en-IN" sz="1800" b="0" i="0" u="none" strike="noStrike" kern="1200">
                <a:ln>
                  <a:noFill/>
                </a:ln>
                <a:latin typeface="Arial" pitchFamily="18"/>
                <a:ea typeface="Microsoft YaHei" pitchFamily="2"/>
                <a:cs typeface="Lucida Sans" pitchFamily="2"/>
              </a:endParaRPr>
            </a:p>
          </p:txBody>
        </p:sp>
        <p:sp>
          <p:nvSpPr>
            <p:cNvPr id="23" name="object 23"/>
            <p:cNvSpPr/>
            <p:nvPr/>
          </p:nvSpPr>
          <p:spPr>
            <a:xfrm>
              <a:off x="16761960" y="9883440"/>
              <a:ext cx="1526400" cy="403560"/>
            </a:xfrm>
            <a:custGeom>
              <a:avLst/>
              <a:gdLst>
                <a:gd name="f0" fmla="val 0"/>
                <a:gd name="f1" fmla="val 1526025"/>
                <a:gd name="f2" fmla="val 403376"/>
                <a:gd name="f3" fmla="val 65687"/>
                <a:gd name="f4" fmla="val 17250"/>
              </a:gdLst>
              <a:ahLst/>
              <a:cxnLst>
                <a:cxn ang="3cd4">
                  <a:pos x="hc" y="t"/>
                </a:cxn>
                <a:cxn ang="0">
                  <a:pos x="r" y="vc"/>
                </a:cxn>
                <a:cxn ang="cd4">
                  <a:pos x="hc" y="b"/>
                </a:cxn>
                <a:cxn ang="cd2">
                  <a:pos x="l" y="vc"/>
                </a:cxn>
              </a:cxnLst>
              <a:rect l="l" t="t" r="r" b="b"/>
              <a:pathLst>
                <a:path w="1526540" h="403859">
                  <a:moveTo>
                    <a:pt x="f1" y="f0"/>
                  </a:moveTo>
                  <a:lnTo>
                    <a:pt x="f0" y="f2"/>
                  </a:lnTo>
                  <a:lnTo>
                    <a:pt x="f3" y="f2"/>
                  </a:lnTo>
                  <a:lnTo>
                    <a:pt x="f1" y="f4"/>
                  </a:lnTo>
                  <a:lnTo>
                    <a:pt x="f1" y="f0"/>
                  </a:lnTo>
                  <a:close/>
                </a:path>
              </a:pathLst>
            </a:custGeom>
            <a:solidFill>
              <a:srgbClr val="4C2A13">
                <a:alpha val="39000"/>
              </a:srgbClr>
            </a:solidFill>
            <a:ln>
              <a:noFill/>
              <a:prstDash val="solid"/>
            </a:ln>
          </p:spPr>
          <p:txBody>
            <a:bodyPr vert="horz" wrap="square" lIns="0" tIns="0" rIns="0" bIns="0" anchor="t" anchorCtr="0" compatLnSpc="0">
              <a:noAutofit/>
            </a:bodyPr>
            <a:lstStyle/>
            <a:p>
              <a:pPr marL="0" marR="0" lvl="0" indent="0" rtl="0" hangingPunct="0">
                <a:lnSpc>
                  <a:spcPct val="100000"/>
                </a:lnSpc>
                <a:spcBef>
                  <a:spcPts val="0"/>
                </a:spcBef>
                <a:spcAft>
                  <a:spcPts val="0"/>
                </a:spcAft>
                <a:buNone/>
                <a:tabLst/>
              </a:pPr>
              <a:endParaRPr lang="en-IN" sz="1800" b="0" i="0" u="none" strike="noStrike" kern="1200">
                <a:ln>
                  <a:noFill/>
                </a:ln>
                <a:latin typeface="Arial" pitchFamily="18"/>
                <a:ea typeface="Microsoft YaHei" pitchFamily="2"/>
                <a:cs typeface="Lucida Sans" pitchFamily="2"/>
              </a:endParaRPr>
            </a:p>
          </p:txBody>
        </p:sp>
        <p:sp>
          <p:nvSpPr>
            <p:cNvPr id="24" name="object 24"/>
            <p:cNvSpPr/>
            <p:nvPr/>
          </p:nvSpPr>
          <p:spPr>
            <a:xfrm>
              <a:off x="16761960" y="9883440"/>
              <a:ext cx="1526400" cy="403560"/>
            </a:xfrm>
            <a:custGeom>
              <a:avLst/>
              <a:gdLst>
                <a:gd name="f0" fmla="val 0"/>
                <a:gd name="f1" fmla="val 65687"/>
                <a:gd name="f2" fmla="val 403363"/>
                <a:gd name="f3" fmla="val 1525989"/>
                <a:gd name="f4" fmla="val 17249"/>
              </a:gdLst>
              <a:ahLst/>
              <a:cxnLst>
                <a:cxn ang="3cd4">
                  <a:pos x="hc" y="t"/>
                </a:cxn>
                <a:cxn ang="0">
                  <a:pos x="r" y="vc"/>
                </a:cxn>
                <a:cxn ang="cd4">
                  <a:pos x="hc" y="b"/>
                </a:cxn>
                <a:cxn ang="cd2">
                  <a:pos x="l" y="vc"/>
                </a:cxn>
              </a:cxnLst>
              <a:rect l="l" t="t" r="r" b="b"/>
              <a:pathLst>
                <a:path w="1526540" h="403859">
                  <a:moveTo>
                    <a:pt x="f1" y="f2"/>
                  </a:moveTo>
                  <a:lnTo>
                    <a:pt x="f3" y="f4"/>
                  </a:lnTo>
                </a:path>
                <a:path w="1526540" h="403859">
                  <a:moveTo>
                    <a:pt x="f3" y="f0"/>
                  </a:moveTo>
                  <a:lnTo>
                    <a:pt x="f0" y="f2"/>
                  </a:lnTo>
                </a:path>
              </a:pathLst>
            </a:custGeom>
            <a:noFill/>
            <a:ln w="3240">
              <a:solidFill>
                <a:srgbClr val="FFFFFF"/>
              </a:solidFill>
              <a:prstDash val="solid"/>
            </a:ln>
          </p:spPr>
          <p:txBody>
            <a:bodyPr vert="horz" wrap="square" lIns="0" tIns="0" rIns="0" bIns="0" anchor="t" anchorCtr="0" compatLnSpc="0">
              <a:noAutofit/>
            </a:bodyPr>
            <a:lstStyle/>
            <a:p>
              <a:pPr marL="0" marR="0" lvl="0" indent="0" rtl="0" hangingPunct="0">
                <a:lnSpc>
                  <a:spcPct val="100000"/>
                </a:lnSpc>
                <a:spcBef>
                  <a:spcPts val="0"/>
                </a:spcBef>
                <a:spcAft>
                  <a:spcPts val="0"/>
                </a:spcAft>
                <a:buNone/>
                <a:tabLst/>
              </a:pPr>
              <a:endParaRPr lang="en-IN" sz="1800" b="0" i="0" u="none" strike="noStrike" kern="1200">
                <a:ln>
                  <a:noFill/>
                </a:ln>
                <a:latin typeface="Arial" pitchFamily="18"/>
                <a:ea typeface="Microsoft YaHei" pitchFamily="2"/>
                <a:cs typeface="Lucida Sans" pitchFamily="2"/>
              </a:endParaRPr>
            </a:p>
          </p:txBody>
        </p:sp>
        <p:sp>
          <p:nvSpPr>
            <p:cNvPr id="25" name="object 25"/>
            <p:cNvSpPr/>
            <p:nvPr/>
          </p:nvSpPr>
          <p:spPr>
            <a:xfrm>
              <a:off x="18125280" y="10243800"/>
              <a:ext cx="162720" cy="42840"/>
            </a:xfrm>
            <a:custGeom>
              <a:avLst/>
              <a:gdLst>
                <a:gd name="f0" fmla="val 0"/>
                <a:gd name="f1" fmla="val 162775"/>
                <a:gd name="f2" fmla="val 43026"/>
                <a:gd name="f3" fmla="val 66967"/>
                <a:gd name="f4" fmla="val 17701"/>
              </a:gdLst>
              <a:ahLst/>
              <a:cxnLst>
                <a:cxn ang="3cd4">
                  <a:pos x="hc" y="t"/>
                </a:cxn>
                <a:cxn ang="0">
                  <a:pos x="r" y="vc"/>
                </a:cxn>
                <a:cxn ang="cd4">
                  <a:pos x="hc" y="b"/>
                </a:cxn>
                <a:cxn ang="cd2">
                  <a:pos x="l" y="vc"/>
                </a:cxn>
              </a:cxnLst>
              <a:rect l="l" t="t" r="r" b="b"/>
              <a:pathLst>
                <a:path w="163194" h="43179">
                  <a:moveTo>
                    <a:pt x="f1" y="f0"/>
                  </a:moveTo>
                  <a:lnTo>
                    <a:pt x="f0" y="f2"/>
                  </a:lnTo>
                  <a:lnTo>
                    <a:pt x="f3" y="f2"/>
                  </a:lnTo>
                  <a:lnTo>
                    <a:pt x="f1" y="f4"/>
                  </a:lnTo>
                  <a:lnTo>
                    <a:pt x="f1" y="f0"/>
                  </a:lnTo>
                  <a:close/>
                </a:path>
              </a:pathLst>
            </a:custGeom>
            <a:solidFill>
              <a:srgbClr val="4C2A13">
                <a:alpha val="39000"/>
              </a:srgbClr>
            </a:solidFill>
            <a:ln>
              <a:noFill/>
              <a:prstDash val="solid"/>
            </a:ln>
          </p:spPr>
          <p:txBody>
            <a:bodyPr vert="horz" wrap="square" lIns="0" tIns="0" rIns="0" bIns="0" anchor="t" anchorCtr="0" compatLnSpc="0">
              <a:noAutofit/>
            </a:bodyPr>
            <a:lstStyle/>
            <a:p>
              <a:pPr marL="0" marR="0" lvl="0" indent="0" rtl="0" hangingPunct="0">
                <a:lnSpc>
                  <a:spcPct val="100000"/>
                </a:lnSpc>
                <a:spcBef>
                  <a:spcPts val="0"/>
                </a:spcBef>
                <a:spcAft>
                  <a:spcPts val="0"/>
                </a:spcAft>
                <a:buNone/>
                <a:tabLst/>
              </a:pPr>
              <a:endParaRPr lang="en-IN" sz="1800" b="0" i="0" u="none" strike="noStrike" kern="1200">
                <a:ln>
                  <a:noFill/>
                </a:ln>
                <a:latin typeface="Arial" pitchFamily="18"/>
                <a:ea typeface="Microsoft YaHei" pitchFamily="2"/>
                <a:cs typeface="Lucida Sans" pitchFamily="2"/>
              </a:endParaRPr>
            </a:p>
          </p:txBody>
        </p:sp>
        <p:sp>
          <p:nvSpPr>
            <p:cNvPr id="26" name="object 26"/>
            <p:cNvSpPr/>
            <p:nvPr/>
          </p:nvSpPr>
          <p:spPr>
            <a:xfrm>
              <a:off x="18125280" y="10243800"/>
              <a:ext cx="162720" cy="42840"/>
            </a:xfrm>
            <a:custGeom>
              <a:avLst/>
              <a:gdLst>
                <a:gd name="f0" fmla="val 0"/>
                <a:gd name="f1" fmla="val 66965"/>
                <a:gd name="f2" fmla="val 43012"/>
                <a:gd name="f3" fmla="val 162723"/>
                <a:gd name="f4" fmla="val 17700"/>
              </a:gdLst>
              <a:ahLst/>
              <a:cxnLst>
                <a:cxn ang="3cd4">
                  <a:pos x="hc" y="t"/>
                </a:cxn>
                <a:cxn ang="0">
                  <a:pos x="r" y="vc"/>
                </a:cxn>
                <a:cxn ang="cd4">
                  <a:pos x="hc" y="b"/>
                </a:cxn>
                <a:cxn ang="cd2">
                  <a:pos x="l" y="vc"/>
                </a:cxn>
              </a:cxnLst>
              <a:rect l="l" t="t" r="r" b="b"/>
              <a:pathLst>
                <a:path w="163194" h="43179">
                  <a:moveTo>
                    <a:pt x="f1" y="f2"/>
                  </a:moveTo>
                  <a:lnTo>
                    <a:pt x="f3" y="f4"/>
                  </a:lnTo>
                </a:path>
                <a:path w="163194" h="43179">
                  <a:moveTo>
                    <a:pt x="f3" y="f0"/>
                  </a:moveTo>
                  <a:lnTo>
                    <a:pt x="f0" y="f2"/>
                  </a:lnTo>
                </a:path>
              </a:pathLst>
            </a:custGeom>
            <a:noFill/>
            <a:ln w="3240">
              <a:solidFill>
                <a:srgbClr val="FFFFFF"/>
              </a:solidFill>
              <a:prstDash val="solid"/>
            </a:ln>
          </p:spPr>
          <p:txBody>
            <a:bodyPr vert="horz" wrap="square" lIns="0" tIns="0" rIns="0" bIns="0" anchor="t" anchorCtr="0" compatLnSpc="0">
              <a:noAutofit/>
            </a:bodyPr>
            <a:lstStyle/>
            <a:p>
              <a:pPr marL="0" marR="0" lvl="0" indent="0" rtl="0" hangingPunct="0">
                <a:lnSpc>
                  <a:spcPct val="100000"/>
                </a:lnSpc>
                <a:spcBef>
                  <a:spcPts val="0"/>
                </a:spcBef>
                <a:spcAft>
                  <a:spcPts val="0"/>
                </a:spcAft>
                <a:buNone/>
                <a:tabLst/>
              </a:pPr>
              <a:endParaRPr lang="en-IN" sz="1800" b="0" i="0" u="none" strike="noStrike" kern="1200">
                <a:ln>
                  <a:noFill/>
                </a:ln>
                <a:latin typeface="Arial" pitchFamily="18"/>
                <a:ea typeface="Microsoft YaHei" pitchFamily="2"/>
                <a:cs typeface="Lucida Sans" pitchFamily="2"/>
              </a:endParaRPr>
            </a:p>
          </p:txBody>
        </p:sp>
      </p:grpSp>
      <p:pic>
        <p:nvPicPr>
          <p:cNvPr id="27" name="object 27"/>
          <p:cNvPicPr>
            <a:picLocks noChangeAspect="1"/>
          </p:cNvPicPr>
          <p:nvPr/>
        </p:nvPicPr>
        <p:blipFill>
          <a:blip r:embed="rId4">
            <a:lum bright="-50000"/>
            <a:alphaModFix/>
          </a:blip>
          <a:srcRect/>
          <a:stretch>
            <a:fillRect/>
          </a:stretch>
        </p:blipFill>
        <p:spPr>
          <a:xfrm>
            <a:off x="-9360" y="774000"/>
            <a:ext cx="1258920" cy="965880"/>
          </a:xfrm>
          <a:prstGeom prst="rect">
            <a:avLst/>
          </a:prstGeom>
          <a:noFill/>
          <a:ln>
            <a:noFill/>
          </a:ln>
        </p:spPr>
      </p:pic>
      <p:pic>
        <p:nvPicPr>
          <p:cNvPr id="28" name="object 28"/>
          <p:cNvPicPr>
            <a:picLocks noChangeAspect="1"/>
          </p:cNvPicPr>
          <p:nvPr/>
        </p:nvPicPr>
        <p:blipFill>
          <a:blip r:embed="rId5">
            <a:lum bright="-50000"/>
            <a:alphaModFix/>
          </a:blip>
          <a:srcRect/>
          <a:stretch>
            <a:fillRect/>
          </a:stretch>
        </p:blipFill>
        <p:spPr>
          <a:xfrm>
            <a:off x="448919" y="9198000"/>
            <a:ext cx="923040" cy="718920"/>
          </a:xfrm>
          <a:prstGeom prst="rect">
            <a:avLst/>
          </a:prstGeom>
          <a:noFill/>
          <a:ln>
            <a:noFill/>
          </a:ln>
        </p:spPr>
      </p:pic>
      <p:sp>
        <p:nvSpPr>
          <p:cNvPr id="29" name="object 29"/>
          <p:cNvSpPr txBox="1">
            <a:spLocks noGrp="1"/>
          </p:cNvSpPr>
          <p:nvPr>
            <p:ph type="title" idx="4294967295"/>
          </p:nvPr>
        </p:nvSpPr>
        <p:spPr>
          <a:xfrm>
            <a:off x="1302120" y="1899360"/>
            <a:ext cx="7417080" cy="935689"/>
          </a:xfrm>
        </p:spPr>
        <p:txBody>
          <a:bodyPr tIns="12240">
            <a:spAutoFit/>
          </a:bodyPr>
          <a:lstStyle/>
          <a:p>
            <a:pPr marL="12600" lvl="0">
              <a:spcBef>
                <a:spcPts val="96"/>
              </a:spcBef>
            </a:pPr>
            <a:r>
              <a:rPr lang="en-US" sz="6000" dirty="0">
                <a:solidFill>
                  <a:srgbClr val="000000"/>
                </a:solidFill>
                <a:effectLst>
                  <a:outerShdw blurRad="38100" dist="38100" dir="2700000" algn="tl">
                    <a:srgbClr val="000000">
                      <a:alpha val="43137"/>
                    </a:srgbClr>
                  </a:outerShdw>
                </a:effectLst>
                <a:latin typeface="Century" panose="02040604050505020304" pitchFamily="18" charset="0"/>
                <a:cs typeface="Tahoma" pitchFamily="2"/>
              </a:rPr>
              <a:t>Feature Extraction</a:t>
            </a:r>
          </a:p>
        </p:txBody>
      </p:sp>
      <p:sp>
        <p:nvSpPr>
          <p:cNvPr id="30" name="object 30"/>
          <p:cNvSpPr/>
          <p:nvPr/>
        </p:nvSpPr>
        <p:spPr>
          <a:xfrm>
            <a:off x="1302120" y="3584880"/>
            <a:ext cx="9254160" cy="2654238"/>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0" tIns="13320" rIns="0" bIns="0" anchor="t" anchorCtr="0" compatLnSpc="0">
            <a:spAutoFit/>
          </a:bodyPr>
          <a:lstStyle/>
          <a:p>
            <a:pPr marL="12600" marR="5040" lvl="0" indent="0" algn="l" rtl="0" hangingPunct="1">
              <a:lnSpc>
                <a:spcPct val="125000"/>
              </a:lnSpc>
              <a:spcBef>
                <a:spcPts val="105"/>
              </a:spcBef>
              <a:spcAft>
                <a:spcPts val="0"/>
              </a:spcAft>
              <a:buNone/>
              <a:tabLst/>
              <a:defRPr sz="1800"/>
            </a:pPr>
            <a:r>
              <a:rPr lang="en-IN" sz="2800" b="0" i="0" u="none" strike="noStrike" kern="1200" spc="0" dirty="0">
                <a:ln>
                  <a:noFill/>
                </a:ln>
                <a:solidFill>
                  <a:srgbClr val="000000"/>
                </a:solidFill>
                <a:latin typeface="Century" panose="02040604050505020304" pitchFamily="18" charset="0"/>
                <a:ea typeface="Calibri" pitchFamily="2"/>
                <a:cs typeface="Courier New" pitchFamily="2"/>
              </a:rPr>
              <a:t>Key characteristics of music, such as tempo, pitch, and timbre, are extracted  and </a:t>
            </a:r>
            <a:r>
              <a:rPr lang="en-IN" sz="2800" b="0" i="0" u="none" strike="noStrike" kern="1200" spc="0" dirty="0" err="1">
                <a:ln>
                  <a:noFill/>
                </a:ln>
                <a:solidFill>
                  <a:srgbClr val="000000"/>
                </a:solidFill>
                <a:latin typeface="Century" panose="02040604050505020304" pitchFamily="18" charset="0"/>
                <a:ea typeface="Calibri" pitchFamily="2"/>
                <a:cs typeface="Courier New" pitchFamily="2"/>
              </a:rPr>
              <a:t>analyzed</a:t>
            </a:r>
            <a:r>
              <a:rPr lang="en-IN" sz="2800" b="0" i="0" u="none" strike="noStrike" kern="1200" spc="0" dirty="0">
                <a:ln>
                  <a:noFill/>
                </a:ln>
                <a:solidFill>
                  <a:srgbClr val="000000"/>
                </a:solidFill>
                <a:latin typeface="Century" panose="02040604050505020304" pitchFamily="18" charset="0"/>
                <a:ea typeface="Calibri" pitchFamily="2"/>
                <a:cs typeface="Courier New" pitchFamily="2"/>
              </a:rPr>
              <a:t> by </a:t>
            </a:r>
            <a:r>
              <a:rPr lang="en-IN" sz="2800" b="0" i="1" u="none" strike="noStrike" kern="1200" spc="0" dirty="0">
                <a:ln>
                  <a:noFill/>
                </a:ln>
                <a:solidFill>
                  <a:srgbClr val="000000"/>
                </a:solidFill>
                <a:latin typeface="Century" panose="02040604050505020304" pitchFamily="18" charset="0"/>
                <a:ea typeface="Calibri" pitchFamily="2"/>
                <a:cs typeface="Courier New" pitchFamily="2"/>
              </a:rPr>
              <a:t>AI </a:t>
            </a:r>
            <a:r>
              <a:rPr lang="en-IN" sz="2800" b="0" i="0" u="none" strike="noStrike" kern="1200" spc="0" dirty="0">
                <a:ln>
                  <a:noFill/>
                </a:ln>
                <a:solidFill>
                  <a:srgbClr val="000000"/>
                </a:solidFill>
                <a:latin typeface="Century" panose="02040604050505020304" pitchFamily="18" charset="0"/>
                <a:ea typeface="Calibri" pitchFamily="2"/>
                <a:cs typeface="Courier New" pitchFamily="2"/>
              </a:rPr>
              <a:t>and </a:t>
            </a:r>
            <a:r>
              <a:rPr lang="en-IN" sz="2800" b="0" i="1" u="none" strike="noStrike" kern="1200" spc="0" dirty="0">
                <a:ln>
                  <a:noFill/>
                </a:ln>
                <a:solidFill>
                  <a:srgbClr val="000000"/>
                </a:solidFill>
                <a:latin typeface="Century" panose="02040604050505020304" pitchFamily="18" charset="0"/>
                <a:ea typeface="Calibri" pitchFamily="2"/>
                <a:cs typeface="Courier New" pitchFamily="2"/>
              </a:rPr>
              <a:t>ML </a:t>
            </a:r>
            <a:r>
              <a:rPr lang="en-IN" sz="2800" b="0" i="0" u="none" strike="noStrike" kern="1200" spc="0" dirty="0">
                <a:ln>
                  <a:noFill/>
                </a:ln>
                <a:solidFill>
                  <a:srgbClr val="000000"/>
                </a:solidFill>
                <a:latin typeface="Century" panose="02040604050505020304" pitchFamily="18" charset="0"/>
                <a:ea typeface="Calibri" pitchFamily="2"/>
                <a:cs typeface="Courier New" pitchFamily="2"/>
              </a:rPr>
              <a:t>models. This process enables the identification of  unique patterns and attributes within each musical piece.</a:t>
            </a:r>
          </a:p>
        </p:txBody>
      </p:sp>
      <p:grpSp>
        <p:nvGrpSpPr>
          <p:cNvPr id="31" name="object 31"/>
          <p:cNvGrpSpPr/>
          <p:nvPr/>
        </p:nvGrpSpPr>
        <p:grpSpPr>
          <a:xfrm>
            <a:off x="12190320" y="411840"/>
            <a:ext cx="6047999" cy="8706599"/>
            <a:chOff x="12190320" y="411840"/>
            <a:chExt cx="6047999" cy="8706599"/>
          </a:xfrm>
        </p:grpSpPr>
        <p:pic>
          <p:nvPicPr>
            <p:cNvPr id="32" name="object 32"/>
            <p:cNvPicPr>
              <a:picLocks noChangeAspect="1"/>
            </p:cNvPicPr>
            <p:nvPr/>
          </p:nvPicPr>
          <p:blipFill>
            <a:blip r:embed="rId6">
              <a:lum bright="-50000"/>
              <a:alphaModFix/>
            </a:blip>
            <a:srcRect/>
            <a:stretch>
              <a:fillRect/>
            </a:stretch>
          </p:blipFill>
          <p:spPr>
            <a:xfrm>
              <a:off x="12190320" y="1167840"/>
              <a:ext cx="5486399" cy="7950599"/>
            </a:xfrm>
            <a:prstGeom prst="rect">
              <a:avLst/>
            </a:prstGeom>
            <a:noFill/>
            <a:ln>
              <a:noFill/>
            </a:ln>
          </p:spPr>
        </p:pic>
        <p:sp>
          <p:nvSpPr>
            <p:cNvPr id="33" name="object 33"/>
            <p:cNvSpPr/>
            <p:nvPr/>
          </p:nvSpPr>
          <p:spPr>
            <a:xfrm>
              <a:off x="16689239" y="411840"/>
              <a:ext cx="1549080" cy="2286360"/>
            </a:xfrm>
            <a:custGeom>
              <a:avLst/>
              <a:gdLst>
                <a:gd name="f0" fmla="val 0"/>
                <a:gd name="f1" fmla="val 279257"/>
                <a:gd name="f2" fmla="val 276336"/>
                <a:gd name="f3" fmla="val 1447"/>
                <a:gd name="f4" fmla="val 272780"/>
                <a:gd name="f5" fmla="val 2882"/>
                <a:gd name="f6" fmla="val 271383"/>
                <a:gd name="f7" fmla="val 7200"/>
                <a:gd name="f8" fmla="val 12966"/>
                <a:gd name="f9" fmla="val 272758"/>
                <a:gd name="f10" fmla="val 20128"/>
                <a:gd name="f11" fmla="val 274955"/>
                <a:gd name="f12" fmla="val 26550"/>
                <a:gd name="f13" fmla="val 278223"/>
                <a:gd name="f14" fmla="val 32299"/>
                <a:gd name="f15" fmla="val 282813"/>
                <a:gd name="f16" fmla="val 37439"/>
                <a:gd name="f17" fmla="val 299694"/>
                <a:gd name="f18" fmla="val 54909"/>
                <a:gd name="f19" fmla="val 316706"/>
                <a:gd name="f20" fmla="val 72988"/>
                <a:gd name="f21" fmla="val 350504"/>
                <a:gd name="f22" fmla="val 112318"/>
                <a:gd name="f23" fmla="val 381549"/>
                <a:gd name="f24" fmla="val 151956"/>
                <a:gd name="f25" fmla="val 412136"/>
                <a:gd name="f26" fmla="val 192774"/>
                <a:gd name="f27" fmla="val 473063"/>
                <a:gd name="f28" fmla="val 275948"/>
                <a:gd name="f29" fmla="val 503968"/>
                <a:gd name="f30" fmla="val 317302"/>
                <a:gd name="f31" fmla="val 535543"/>
                <a:gd name="f32" fmla="val 357835"/>
                <a:gd name="f33" fmla="val 560621"/>
                <a:gd name="f34" fmla="val 390789"/>
                <a:gd name="f35" fmla="val 585962"/>
                <a:gd name="f36" fmla="val 424349"/>
                <a:gd name="f37" fmla="val 611302"/>
                <a:gd name="f38" fmla="val 457774"/>
                <a:gd name="f39" fmla="val 636381"/>
                <a:gd name="f40" fmla="val 490321"/>
                <a:gd name="f41" fmla="val 666093"/>
                <a:gd name="f42" fmla="val 528809"/>
                <a:gd name="f43" fmla="val 695725"/>
                <a:gd name="f44" fmla="val 567036"/>
                <a:gd name="f45" fmla="val 725299"/>
                <a:gd name="f46" fmla="val 605061"/>
                <a:gd name="f47" fmla="val 754839"/>
                <a:gd name="f48" fmla="val 642945"/>
                <a:gd name="f49" fmla="val 873114"/>
                <a:gd name="f50" fmla="val 794244"/>
                <a:gd name="f51" fmla="val 902827"/>
                <a:gd name="f52" fmla="val 832307"/>
                <a:gd name="f53" fmla="val 934184"/>
                <a:gd name="f54" fmla="val 873341"/>
                <a:gd name="f55" fmla="val 964851"/>
                <a:gd name="f56" fmla="val 914968"/>
                <a:gd name="f57" fmla="val 994913"/>
                <a:gd name="f58" fmla="val 957164"/>
                <a:gd name="f59" fmla="val 1024458"/>
                <a:gd name="f60" fmla="val 999901"/>
                <a:gd name="f61" fmla="val 1053572"/>
                <a:gd name="f62" fmla="val 1043156"/>
                <a:gd name="f63" fmla="val 1082341"/>
                <a:gd name="f64" fmla="val 1086901"/>
                <a:gd name="f65" fmla="val 1110853"/>
                <a:gd name="f66" fmla="val 1131112"/>
                <a:gd name="f67" fmla="val 1135838"/>
                <a:gd name="f68" fmla="val 1170958"/>
                <a:gd name="f69" fmla="val 1161046"/>
                <a:gd name="f70" fmla="val 1210626"/>
                <a:gd name="f71" fmla="val 1211578"/>
                <a:gd name="f72" fmla="val 1289665"/>
                <a:gd name="f73" fmla="val 1236627"/>
                <a:gd name="f74" fmla="val 1329155"/>
                <a:gd name="f75" fmla="val 1261348"/>
                <a:gd name="f76" fmla="val 1368704"/>
                <a:gd name="f77" fmla="val 1292891"/>
                <a:gd name="f78" fmla="val 1421530"/>
                <a:gd name="f79" fmla="val 1308586"/>
                <a:gd name="f80" fmla="val 1447978"/>
                <a:gd name="f81" fmla="val 1323959"/>
                <a:gd name="f82" fmla="val 1473822"/>
                <a:gd name="f83" fmla="val 1324721"/>
                <a:gd name="f84" fmla="val 1481023"/>
                <a:gd name="f85" fmla="val 1316831"/>
                <a:gd name="f86" fmla="val 1477333"/>
                <a:gd name="f87" fmla="val 1309131"/>
                <a:gd name="f88" fmla="val 1470402"/>
                <a:gd name="f89" fmla="val 1292971"/>
                <a:gd name="f90" fmla="val 1452219"/>
                <a:gd name="f91" fmla="val 1258439"/>
                <a:gd name="f92" fmla="val 1412683"/>
                <a:gd name="f93" fmla="val 1223889"/>
                <a:gd name="f94" fmla="val 1372836"/>
                <a:gd name="f95" fmla="val 1189333"/>
                <a:gd name="f96" fmla="val 1332885"/>
                <a:gd name="f97" fmla="val 1154782"/>
                <a:gd name="f98" fmla="val 1293038"/>
                <a:gd name="f99" fmla="val 1120251"/>
                <a:gd name="f100" fmla="val 1253502"/>
                <a:gd name="f101" fmla="val 1088886"/>
                <a:gd name="f102" fmla="val 1218303"/>
                <a:gd name="f103" fmla="val 1057301"/>
                <a:gd name="f104" fmla="val 1183416"/>
                <a:gd name="f105" fmla="val 1025766"/>
                <a:gd name="f106" fmla="val 1148633"/>
                <a:gd name="f107" fmla="val 994547"/>
                <a:gd name="f108" fmla="val 1113747"/>
                <a:gd name="f109" fmla="val 963914"/>
                <a:gd name="f110" fmla="val 1078547"/>
                <a:gd name="f111" fmla="val 930925"/>
                <a:gd name="f112" fmla="val 1041323"/>
                <a:gd name="f113" fmla="val 897936"/>
                <a:gd name="f114" fmla="val 1004854"/>
                <a:gd name="f115" fmla="val 864962"/>
                <a:gd name="f116" fmla="val 969015"/>
                <a:gd name="f117" fmla="val 832020"/>
                <a:gd name="f118" fmla="val 933678"/>
                <a:gd name="f119" fmla="val 799125"/>
                <a:gd name="f120" fmla="val 898720"/>
                <a:gd name="f121" fmla="val 766291"/>
                <a:gd name="f122" fmla="val 864015"/>
                <a:gd name="f123" fmla="val 733536"/>
                <a:gd name="f124" fmla="val 829437"/>
                <a:gd name="f125" fmla="val 696659"/>
                <a:gd name="f126" fmla="val 791139"/>
                <a:gd name="f127" fmla="val 659462"/>
                <a:gd name="f128" fmla="val 753244"/>
                <a:gd name="f129" fmla="val 621982"/>
                <a:gd name="f130" fmla="val 715670"/>
                <a:gd name="f131" fmla="val 584259"/>
                <a:gd name="f132" fmla="val 678338"/>
                <a:gd name="f133" fmla="val 546331"/>
                <a:gd name="f134" fmla="val 641166"/>
                <a:gd name="f135" fmla="val 508238"/>
                <a:gd name="f136" fmla="val 604075"/>
                <a:gd name="f137" fmla="val 466955"/>
                <a:gd name="f138" fmla="val 564441"/>
                <a:gd name="f139" fmla="val 425338"/>
                <a:gd name="f140" fmla="val 526226"/>
                <a:gd name="f141" fmla="val 383579"/>
                <a:gd name="f142" fmla="val 488955"/>
                <a:gd name="f143" fmla="val 341868"/>
                <a:gd name="f144" fmla="val 452158"/>
                <a:gd name="f145" fmla="val 304902"/>
                <a:gd name="f146" fmla="val 418161"/>
                <a:gd name="f147" fmla="val 267910"/>
                <a:gd name="f148" fmla="val 384713"/>
                <a:gd name="f149" fmla="val 230876"/>
                <a:gd name="f150" fmla="val 351755"/>
                <a:gd name="f151" fmla="val 193786"/>
                <a:gd name="f152" fmla="val 319227"/>
                <a:gd name="f153" fmla="val 156624"/>
                <a:gd name="f154" fmla="val 287070"/>
                <a:gd name="f155" fmla="val 119376"/>
                <a:gd name="f156" fmla="val 255226"/>
                <a:gd name="f157" fmla="val 82026"/>
                <a:gd name="f158" fmla="val 223635"/>
                <a:gd name="f159" fmla="val 44561"/>
                <a:gd name="f160" fmla="val 192239"/>
                <a:gd name="f161" fmla="val 38433"/>
                <a:gd name="f162" fmla="val 187798"/>
                <a:gd name="f163" fmla="val 32781"/>
                <a:gd name="f164" fmla="val 183151"/>
                <a:gd name="f165" fmla="val 27273"/>
                <a:gd name="f166" fmla="val 178368"/>
                <a:gd name="f167" fmla="val 21574"/>
                <a:gd name="f168" fmla="val 173520"/>
                <a:gd name="f169" fmla="val 16494"/>
                <a:gd name="f170" fmla="val 171361"/>
                <a:gd name="f171" fmla="val 12176"/>
                <a:gd name="f172" fmla="val 7858"/>
                <a:gd name="f173" fmla="val 168478"/>
                <a:gd name="f174" fmla="val 5699"/>
                <a:gd name="f175" fmla="val 169202"/>
                <a:gd name="f176" fmla="val 4937"/>
                <a:gd name="f177" fmla="val 1498"/>
                <a:gd name="f178" fmla="val 173152"/>
                <a:gd name="f179" fmla="val 179733"/>
                <a:gd name="f180" fmla="val 811"/>
                <a:gd name="f181" fmla="val 187529"/>
                <a:gd name="f182" fmla="val 4302"/>
                <a:gd name="f183" fmla="val 195122"/>
                <a:gd name="f184" fmla="val 27003"/>
                <a:gd name="f185" fmla="val 227430"/>
                <a:gd name="f186" fmla="val 38342"/>
                <a:gd name="f187" fmla="val 243212"/>
                <a:gd name="f188" fmla="val 50276"/>
                <a:gd name="f189" fmla="val 259194"/>
                <a:gd name="f190" fmla="val 77169"/>
                <a:gd name="f191" fmla="val 297418"/>
                <a:gd name="f192" fmla="val 104185"/>
                <a:gd name="f193" fmla="val 335330"/>
                <a:gd name="f194" fmla="val 158459"/>
                <a:gd name="f195" fmla="val 411050"/>
                <a:gd name="f196" fmla="val 185658"/>
                <a:gd name="f197" fmla="val 449275"/>
                <a:gd name="f198" fmla="val 207819"/>
                <a:gd name="f199" fmla="val 479822"/>
                <a:gd name="f200" fmla="val 229885"/>
                <a:gd name="f201" fmla="val 510028"/>
                <a:gd name="f202" fmla="val 251809"/>
                <a:gd name="f203" fmla="val 540097"/>
                <a:gd name="f204" fmla="val 273542"/>
                <a:gd name="f205" fmla="val 570230"/>
                <a:gd name="f206" fmla="val 301445"/>
                <a:gd name="f207" fmla="val 606950"/>
                <a:gd name="f208" fmla="val 356953"/>
                <a:gd name="f209" fmla="val 680392"/>
                <a:gd name="f210" fmla="val 384911"/>
                <a:gd name="f211" fmla="val 717113"/>
                <a:gd name="f212" fmla="val 413242"/>
                <a:gd name="f213" fmla="val 753833"/>
                <a:gd name="f214" fmla="val 445422"/>
                <a:gd name="f215" fmla="val 794766"/>
                <a:gd name="f216" fmla="val 477899"/>
                <a:gd name="f217" fmla="val 835538"/>
                <a:gd name="f218" fmla="val 510587"/>
                <a:gd name="f219" fmla="val 876230"/>
                <a:gd name="f220" fmla="val 576260"/>
                <a:gd name="f221" fmla="val 957693"/>
                <a:gd name="f222" fmla="val 609076"/>
                <a:gd name="f223" fmla="val 998626"/>
                <a:gd name="f224" fmla="val 640401"/>
                <a:gd name="f225" fmla="val 1038593"/>
                <a:gd name="f226" fmla="val 734806"/>
                <a:gd name="f227" fmla="val 1158827"/>
                <a:gd name="f228" fmla="val 766417"/>
                <a:gd name="f229" fmla="val 1199129"/>
                <a:gd name="f230" fmla="val 798099"/>
                <a:gd name="f231" fmla="val 1239599"/>
                <a:gd name="f232" fmla="val 829853"/>
                <a:gd name="f233" fmla="val 1280272"/>
                <a:gd name="f234" fmla="val 861679"/>
                <a:gd name="f235" fmla="val 1321181"/>
                <a:gd name="f236" fmla="val 891010"/>
                <a:gd name="f237" fmla="val 1360491"/>
                <a:gd name="f238" fmla="val 920496"/>
                <a:gd name="f239" fmla="val 1399665"/>
                <a:gd name="f240" fmla="val 979789"/>
                <a:gd name="f241" fmla="val 1478140"/>
                <a:gd name="f242" fmla="val 1009285"/>
                <a:gd name="f243" fmla="val 1519188"/>
                <a:gd name="f244" fmla="val 1038604"/>
                <a:gd name="f245" fmla="val 1560713"/>
                <a:gd name="f246" fmla="val 1067816"/>
                <a:gd name="f247" fmla="val 1602488"/>
                <a:gd name="f248" fmla="val 1096993"/>
                <a:gd name="f249" fmla="val 1644288"/>
                <a:gd name="f250" fmla="val 1126205"/>
                <a:gd name="f251" fmla="val 1685886"/>
                <a:gd name="f252" fmla="val 1155524"/>
                <a:gd name="f253" fmla="val 1727057"/>
                <a:gd name="f254" fmla="val 1216421"/>
                <a:gd name="f255" fmla="val 1810702"/>
                <a:gd name="f256" fmla="val 1247331"/>
                <a:gd name="f257" fmla="val 1854348"/>
                <a:gd name="f258" fmla="val 1277874"/>
                <a:gd name="f259" fmla="val 1898434"/>
                <a:gd name="f260" fmla="val 1308173"/>
                <a:gd name="f261" fmla="val 1942879"/>
                <a:gd name="f262" fmla="val 1338353"/>
                <a:gd name="f263" fmla="val 1987605"/>
                <a:gd name="f264" fmla="val 1368536"/>
                <a:gd name="f265" fmla="val 2032533"/>
                <a:gd name="f266" fmla="val 1371393"/>
                <a:gd name="f267" fmla="val 2036707"/>
                <a:gd name="f268" fmla="val 1374060"/>
                <a:gd name="f269" fmla="val 2042163"/>
                <a:gd name="f270" fmla="val 1377394"/>
                <a:gd name="f271" fmla="val 2049642"/>
                <a:gd name="f272" fmla="val 1382252"/>
                <a:gd name="f273" fmla="val 2059889"/>
                <a:gd name="f274" fmla="val 1352621"/>
                <a:gd name="f275" fmla="val 2029955"/>
                <a:gd name="f276" fmla="val 1324943"/>
                <a:gd name="f277" fmla="val 2001302"/>
                <a:gd name="f278" fmla="val 1298741"/>
                <a:gd name="f279" fmla="val 1973323"/>
                <a:gd name="f280" fmla="val 1273540"/>
                <a:gd name="f281" fmla="val 1945411"/>
                <a:gd name="f282" fmla="val 1237329"/>
                <a:gd name="f283" fmla="val 1905996"/>
                <a:gd name="f284" fmla="val 1200904"/>
                <a:gd name="f285" fmla="val 1867778"/>
                <a:gd name="f286" fmla="val 1164311"/>
                <a:gd name="f287" fmla="val 1830455"/>
                <a:gd name="f288" fmla="val 1127601"/>
                <a:gd name="f289" fmla="val 1793723"/>
                <a:gd name="f290" fmla="val 1054024"/>
                <a:gd name="f291" fmla="val 1720827"/>
                <a:gd name="f292" fmla="val 1017254"/>
                <a:gd name="f293" fmla="val 1684058"/>
                <a:gd name="f294" fmla="val 979445"/>
                <a:gd name="f295" fmla="val 1647981"/>
                <a:gd name="f296" fmla="val 941645"/>
                <a:gd name="f297" fmla="val 1613061"/>
                <a:gd name="f298" fmla="val 903851"/>
                <a:gd name="f299" fmla="val 1579103"/>
                <a:gd name="f300" fmla="val 866060"/>
                <a:gd name="f301" fmla="val 1545912"/>
                <a:gd name="f302" fmla="val 828269"/>
                <a:gd name="f303" fmla="val 1513294"/>
                <a:gd name="f304" fmla="val 790475"/>
                <a:gd name="f305" fmla="val 1481055"/>
                <a:gd name="f306" fmla="val 714867"/>
                <a:gd name="f307" fmla="val 1416939"/>
                <a:gd name="f308" fmla="val 674022"/>
                <a:gd name="f309" fmla="val 1386470"/>
                <a:gd name="f310" fmla="val 660130"/>
                <a:gd name="f311" fmla="val 1376629"/>
                <a:gd name="f312" fmla="val 660892"/>
                <a:gd name="f313" fmla="val 1387424"/>
                <a:gd name="f314" fmla="val 692538"/>
                <a:gd name="f315" fmla="val 1415875"/>
                <a:gd name="f316" fmla="val 703310"/>
                <a:gd name="f317" fmla="val 1425587"/>
                <a:gd name="f318" fmla="val 737870"/>
                <a:gd name="f319" fmla="val 1455953"/>
                <a:gd name="f320" fmla="val 772482"/>
                <a:gd name="f321" fmla="val 1486141"/>
                <a:gd name="f322" fmla="val 807180"/>
                <a:gd name="f323" fmla="val 1516570"/>
                <a:gd name="f324" fmla="val 841994"/>
                <a:gd name="f325" fmla="val 1547660"/>
                <a:gd name="f326" fmla="val 876956"/>
                <a:gd name="f327" fmla="val 1579829"/>
                <a:gd name="f328" fmla="val 912098"/>
                <a:gd name="f329" fmla="val 1613496"/>
                <a:gd name="f330" fmla="val 948527"/>
                <a:gd name="f331" fmla="val 1648771"/>
                <a:gd name="f332" fmla="val 985176"/>
                <a:gd name="f333" fmla="val 1683838"/>
                <a:gd name="f334" fmla="val 1021899"/>
                <a:gd name="f335" fmla="val 1718834"/>
                <a:gd name="f336" fmla="val 1058548"/>
                <a:gd name="f337" fmla="val 1753901"/>
                <a:gd name="f338" fmla="val 1094978"/>
                <a:gd name="f339" fmla="val 1789176"/>
                <a:gd name="f340" fmla="val 1140412"/>
                <a:gd name="f341" fmla="val 1835161"/>
                <a:gd name="f342" fmla="val 1163308"/>
                <a:gd name="f343" fmla="val 1858932"/>
                <a:gd name="f344" fmla="val 1186418"/>
                <a:gd name="f345" fmla="val 1882775"/>
                <a:gd name="f346" fmla="val 1220323"/>
                <a:gd name="f347" fmla="val 1919618"/>
                <a:gd name="f348" fmla="val 1254109"/>
                <a:gd name="f349" fmla="val 1956663"/>
                <a:gd name="f350" fmla="val 1287895"/>
                <a:gd name="f351" fmla="val 1993842"/>
                <a:gd name="f352" fmla="val 1321800"/>
                <a:gd name="f353" fmla="val 2031085"/>
                <a:gd name="f354" fmla="val 1353560"/>
                <a:gd name="f355" fmla="val 2067417"/>
                <a:gd name="f356" fmla="val 1385295"/>
                <a:gd name="f357" fmla="val 2104025"/>
                <a:gd name="f358" fmla="val 1416748"/>
                <a:gd name="f359" fmla="val 2141432"/>
                <a:gd name="f360" fmla="val 1447661"/>
                <a:gd name="f361" fmla="val 2180158"/>
                <a:gd name="f362" fmla="val 1477777"/>
                <a:gd name="f363" fmla="val 2220723"/>
                <a:gd name="f364" fmla="val 1506839"/>
                <a:gd name="f365" fmla="val 2263648"/>
                <a:gd name="f366" fmla="val 1508998"/>
                <a:gd name="f367" fmla="val 2267966"/>
                <a:gd name="f368" fmla="val 1511157"/>
                <a:gd name="f369" fmla="val 2271572"/>
                <a:gd name="f370" fmla="val 1514713"/>
                <a:gd name="f371" fmla="val 2274455"/>
                <a:gd name="f372" fmla="val 1521493"/>
                <a:gd name="f373" fmla="val 2281202"/>
                <a:gd name="f374" fmla="val 1528476"/>
                <a:gd name="f375" fmla="val 2285249"/>
                <a:gd name="f376" fmla="val 1535054"/>
                <a:gd name="f377" fmla="val 2286598"/>
                <a:gd name="f378" fmla="val 1540621"/>
                <a:gd name="f379" fmla="val 2285250"/>
                <a:gd name="f380" fmla="val 1546463"/>
                <a:gd name="f381" fmla="val 2282367"/>
                <a:gd name="f382" fmla="val 1549257"/>
                <a:gd name="f383" fmla="val 2275166"/>
                <a:gd name="f384" fmla="val 1547860"/>
                <a:gd name="f385" fmla="val 2265083"/>
                <a:gd name="f386" fmla="val 1545931"/>
                <a:gd name="f387" fmla="val 2250362"/>
                <a:gd name="f388" fmla="val 1541192"/>
                <a:gd name="f389" fmla="val 2235841"/>
                <a:gd name="f390" fmla="val 1533501"/>
                <a:gd name="f391" fmla="val 2222263"/>
                <a:gd name="f392" fmla="val 1522714"/>
                <a:gd name="f393" fmla="val 2210371"/>
                <a:gd name="f394" fmla="val 1514419"/>
                <a:gd name="f395" fmla="val 2202799"/>
                <a:gd name="f396" fmla="val 1506743"/>
                <a:gd name="f397" fmla="val 2194080"/>
                <a:gd name="f398" fmla="val 1499496"/>
                <a:gd name="f399" fmla="val 2184146"/>
                <a:gd name="f400" fmla="val 1492488"/>
                <a:gd name="f401" fmla="val 2172931"/>
                <a:gd name="f402" fmla="val 1480689"/>
                <a:gd name="f403" fmla="val 2155325"/>
                <a:gd name="f404" fmla="val 1457090"/>
                <a:gd name="f405" fmla="val 2120384"/>
                <a:gd name="f406" fmla="val 1417424"/>
                <a:gd name="f407" fmla="val 2062919"/>
                <a:gd name="f408" fmla="val 1389973"/>
                <a:gd name="f409" fmla="val 2023569"/>
                <a:gd name="f410" fmla="val 1362517"/>
                <a:gd name="f411" fmla="val 1984334"/>
                <a:gd name="f412" fmla="val 1335058"/>
                <a:gd name="f413" fmla="val 1945225"/>
                <a:gd name="f414" fmla="val 1307601"/>
                <a:gd name="f415" fmla="val 1906254"/>
                <a:gd name="f416" fmla="val 1280151"/>
                <a:gd name="f417" fmla="val 1867433"/>
                <a:gd name="f418" fmla="val 1223914"/>
                <a:gd name="f419" fmla="val 1788183"/>
                <a:gd name="f420" fmla="val 1194726"/>
                <a:gd name="f421" fmla="val 1748216"/>
                <a:gd name="f422" fmla="val 1165460"/>
                <a:gd name="f423" fmla="val 1708456"/>
                <a:gd name="f424" fmla="val 1136424"/>
                <a:gd name="f425" fmla="val 1668489"/>
                <a:gd name="f426" fmla="val 1107932"/>
                <a:gd name="f427" fmla="val 1627898"/>
                <a:gd name="f428" fmla="val 1079740"/>
                <a:gd name="f429" fmla="val 1586016"/>
                <a:gd name="f430" fmla="val 1051274"/>
                <a:gd name="f431" fmla="val 1544616"/>
                <a:gd name="f432" fmla="val 1022546"/>
                <a:gd name="f433" fmla="val 1503704"/>
                <a:gd name="f434" fmla="val 993568"/>
                <a:gd name="f435" fmla="val 1463290"/>
                <a:gd name="f436" fmla="val 964352"/>
                <a:gd name="f437" fmla="val 1423383"/>
                <a:gd name="f438" fmla="val 934910"/>
                <a:gd name="f439" fmla="val 1383989"/>
                <a:gd name="f440" fmla="val 905254"/>
                <a:gd name="f441" fmla="val 1345118"/>
                <a:gd name="f442" fmla="val 875395"/>
                <a:gd name="f443" fmla="val 1306779"/>
                <a:gd name="f444" fmla="val 811013"/>
                <a:gd name="f445" fmla="val 1224292"/>
                <a:gd name="f446" fmla="val 778818"/>
                <a:gd name="f447" fmla="val 1183093"/>
                <a:gd name="f448" fmla="val 746613"/>
                <a:gd name="f449" fmla="val 1141945"/>
                <a:gd name="f450" fmla="val 714390"/>
                <a:gd name="f451" fmla="val 1100866"/>
                <a:gd name="f452" fmla="val 682145"/>
                <a:gd name="f453" fmla="val 1059873"/>
                <a:gd name="f454" fmla="val 649871"/>
                <a:gd name="f455" fmla="val 1018985"/>
                <a:gd name="f456" fmla="val 617562"/>
                <a:gd name="f457" fmla="val 978217"/>
                <a:gd name="f458" fmla="val 585212"/>
                <a:gd name="f459" fmla="val 937588"/>
                <a:gd name="f460" fmla="val 552815"/>
                <a:gd name="f461" fmla="val 897115"/>
                <a:gd name="f462" fmla="val 522304"/>
                <a:gd name="f463" fmla="val 858597"/>
                <a:gd name="f464" fmla="val 491854"/>
                <a:gd name="f465" fmla="val 819876"/>
                <a:gd name="f466" fmla="val 461481"/>
                <a:gd name="f467" fmla="val 780948"/>
                <a:gd name="f468" fmla="val 431203"/>
                <a:gd name="f469" fmla="val 741807"/>
                <a:gd name="f470" fmla="val 401036"/>
                <a:gd name="f471" fmla="val 702450"/>
                <a:gd name="f472" fmla="val 370998"/>
                <a:gd name="f473" fmla="val 662870"/>
                <a:gd name="f474" fmla="val 341106"/>
                <a:gd name="f475" fmla="val 623065"/>
                <a:gd name="f476" fmla="val 311377"/>
                <a:gd name="f477" fmla="val 583028"/>
                <a:gd name="f478" fmla="val 281829"/>
                <a:gd name="f479" fmla="val 542754"/>
                <a:gd name="f480" fmla="val 252478"/>
                <a:gd name="f481" fmla="val 502240"/>
                <a:gd name="f482" fmla="val 223343"/>
                <a:gd name="f483" fmla="val 194439"/>
                <a:gd name="f484" fmla="val 420470"/>
                <a:gd name="f485" fmla="val 165785"/>
                <a:gd name="f486" fmla="val 379205"/>
                <a:gd name="f487" fmla="val 137398"/>
                <a:gd name="f488" fmla="val 337680"/>
                <a:gd name="f489" fmla="val 128728"/>
                <a:gd name="f490" fmla="val 326709"/>
                <a:gd name="f491" fmla="val 119856"/>
                <a:gd name="f492" fmla="val 315809"/>
                <a:gd name="f493" fmla="val 112198"/>
                <a:gd name="f494" fmla="val 303963"/>
                <a:gd name="f495" fmla="val 107172"/>
                <a:gd name="f496" fmla="val 290156"/>
                <a:gd name="f497" fmla="val 107934"/>
                <a:gd name="f498" fmla="val 289445"/>
                <a:gd name="f499" fmla="val 108696"/>
                <a:gd name="f500" fmla="val 109331"/>
                <a:gd name="f501" fmla="val 288721"/>
                <a:gd name="f502" fmla="val 117012"/>
                <a:gd name="f503" fmla="val 288552"/>
                <a:gd name="f504" fmla="val 125825"/>
                <a:gd name="f505" fmla="val 293851"/>
                <a:gd name="f506" fmla="val 135566"/>
                <a:gd name="f507" fmla="val 301985"/>
                <a:gd name="f508" fmla="val 152362"/>
                <a:gd name="f509" fmla="val 315349"/>
                <a:gd name="f510" fmla="val 159131"/>
                <a:gd name="f511" fmla="val 321389"/>
                <a:gd name="f512" fmla="val 172704"/>
                <a:gd name="f513" fmla="val 334073"/>
                <a:gd name="f514" fmla="val 210708"/>
                <a:gd name="f515" fmla="val 367106"/>
                <a:gd name="f516" fmla="val 285289"/>
                <a:gd name="f517" fmla="val 432893"/>
                <a:gd name="f518" fmla="val 322437"/>
                <a:gd name="f519" fmla="val 465112"/>
                <a:gd name="f520" fmla="val 360532"/>
                <a:gd name="f521" fmla="val 499135"/>
                <a:gd name="f522" fmla="val 398627"/>
                <a:gd name="f523" fmla="val 533705"/>
                <a:gd name="f524" fmla="val 436730"/>
                <a:gd name="f525" fmla="val 568832"/>
                <a:gd name="f526" fmla="val 474853"/>
                <a:gd name="f527" fmla="val 604524"/>
                <a:gd name="f528" fmla="val 513005"/>
                <a:gd name="f529" fmla="val 640789"/>
                <a:gd name="f530" fmla="val 551197"/>
                <a:gd name="f531" fmla="val 677636"/>
                <a:gd name="f532" fmla="val 589440"/>
                <a:gd name="f533" fmla="val 715074"/>
                <a:gd name="f534" fmla="val 627745"/>
                <a:gd name="f535" fmla="val 753110"/>
                <a:gd name="f536" fmla="val 661592"/>
                <a:gd name="f537" fmla="val 787582"/>
                <a:gd name="f538" fmla="val 695327"/>
                <a:gd name="f539" fmla="val 822309"/>
                <a:gd name="f540" fmla="val 728968"/>
                <a:gd name="f541" fmla="val 857286"/>
                <a:gd name="f542" fmla="val 762531"/>
                <a:gd name="f543" fmla="val 892510"/>
                <a:gd name="f544" fmla="val 796036"/>
                <a:gd name="f545" fmla="val 927976"/>
                <a:gd name="f546" fmla="val 829498"/>
                <a:gd name="f547" fmla="val 963679"/>
                <a:gd name="f548" fmla="val 862936"/>
                <a:gd name="f549" fmla="val 999616"/>
                <a:gd name="f550" fmla="val 896367"/>
                <a:gd name="f551" fmla="val 1035783"/>
                <a:gd name="f552" fmla="val 929809"/>
                <a:gd name="f553" fmla="val 1072174"/>
                <a:gd name="f554" fmla="val 963279"/>
                <a:gd name="f555" fmla="val 1108786"/>
                <a:gd name="f556" fmla="val 1027628"/>
                <a:gd name="f557" fmla="val 1180728"/>
                <a:gd name="f558" fmla="val 1059898"/>
                <a:gd name="f559" fmla="val 1216931"/>
                <a:gd name="f560" fmla="val 1092215"/>
                <a:gd name="f561" fmla="val 1253413"/>
                <a:gd name="f562" fmla="val 1124569"/>
                <a:gd name="f563" fmla="val 1290267"/>
                <a:gd name="f564" fmla="val 1156946"/>
                <a:gd name="f565" fmla="val 1327584"/>
                <a:gd name="f566" fmla="val 1189335"/>
                <a:gd name="f567" fmla="val 1365459"/>
                <a:gd name="f568" fmla="val 1221724"/>
                <a:gd name="f569" fmla="val 1403985"/>
                <a:gd name="f570" fmla="val 1251480"/>
                <a:gd name="f571" fmla="val 1439919"/>
                <a:gd name="f572" fmla="val 1281405"/>
                <a:gd name="f573" fmla="val 1475726"/>
                <a:gd name="f574" fmla="val 1311311"/>
                <a:gd name="f575" fmla="val 1511723"/>
                <a:gd name="f576" fmla="val 1341007"/>
                <a:gd name="f577" fmla="val 1548224"/>
                <a:gd name="f578" fmla="val 1370306"/>
                <a:gd name="f579" fmla="val 1585544"/>
                <a:gd name="f580" fmla="val 1399019"/>
                <a:gd name="f581" fmla="val 1623998"/>
                <a:gd name="f582" fmla="val 1426956"/>
                <a:gd name="f583" fmla="val 1663903"/>
                <a:gd name="f584" fmla="val 1432655"/>
                <a:gd name="f585" fmla="val 1671517"/>
                <a:gd name="f586" fmla="val 1438163"/>
                <a:gd name="f587" fmla="val 1677309"/>
                <a:gd name="f588" fmla="val 1443815"/>
                <a:gd name="f589" fmla="val 1681617"/>
                <a:gd name="f590" fmla="val 1449943"/>
                <a:gd name="f591" fmla="val 1684782"/>
                <a:gd name="f592" fmla="val 1455023"/>
                <a:gd name="f593" fmla="val 1688376"/>
                <a:gd name="f594" fmla="val 1458579"/>
                <a:gd name="f595" fmla="val 1689100"/>
                <a:gd name="f596" fmla="val 1461500"/>
                <a:gd name="f597" fmla="val 1687652"/>
                <a:gd name="f598" fmla="val 1464522"/>
                <a:gd name="f599" fmla="val 1684203"/>
                <a:gd name="f600" fmla="val 1465961"/>
                <a:gd name="f601" fmla="val 1678389"/>
                <a:gd name="f602" fmla="val 1465518"/>
                <a:gd name="f603" fmla="val 1670548"/>
                <a:gd name="f604" fmla="val 1462897"/>
                <a:gd name="f605" fmla="val 1661020"/>
                <a:gd name="f606" fmla="val 1456370"/>
                <a:gd name="f607" fmla="val 1645639"/>
                <a:gd name="f608" fmla="val 1448879"/>
                <a:gd name="f609" fmla="val 1631407"/>
                <a:gd name="f610" fmla="val 1440840"/>
                <a:gd name="f611" fmla="val 1617579"/>
                <a:gd name="f612" fmla="val 1432671"/>
                <a:gd name="f613" fmla="val 1603413"/>
                <a:gd name="f614" fmla="val 1404648"/>
                <a:gd name="f615" fmla="val 1558484"/>
                <a:gd name="f616" fmla="val 1376737"/>
                <a:gd name="f617" fmla="val 1513629"/>
                <a:gd name="f618" fmla="val 1321121"/>
                <a:gd name="f619" fmla="val 1424157"/>
                <a:gd name="f620" fmla="val 1293351"/>
                <a:gd name="f621" fmla="val 1379545"/>
                <a:gd name="f622" fmla="val 1265562"/>
                <a:gd name="f623" fmla="val 1335021"/>
                <a:gd name="f624" fmla="val 1237723"/>
                <a:gd name="f625" fmla="val 1290588"/>
                <a:gd name="f626" fmla="val 1209800"/>
                <a:gd name="f627" fmla="val 1246249"/>
                <a:gd name="f628" fmla="val 1181761"/>
                <a:gd name="f629" fmla="val 1202007"/>
                <a:gd name="f630" fmla="val 1153573"/>
                <a:gd name="f631" fmla="val 1157865"/>
                <a:gd name="f632" fmla="val 1125204"/>
                <a:gd name="f633" fmla="val 1113828"/>
                <a:gd name="f634" fmla="val 1095676"/>
                <a:gd name="f635" fmla="val 1068829"/>
                <a:gd name="f636" fmla="val 1066102"/>
                <a:gd name="f637" fmla="val 1024551"/>
                <a:gd name="f638" fmla="val 1036415"/>
                <a:gd name="f639" fmla="val 980992"/>
                <a:gd name="f640" fmla="val 1006548"/>
                <a:gd name="f641" fmla="val 938153"/>
                <a:gd name="f642" fmla="val 976434"/>
                <a:gd name="f643" fmla="val 896033"/>
                <a:gd name="f644" fmla="val 946007"/>
                <a:gd name="f645" fmla="val 854633"/>
                <a:gd name="f646" fmla="val 913140"/>
                <a:gd name="f647" fmla="val 812297"/>
                <a:gd name="f648" fmla="val 880317"/>
                <a:gd name="f649" fmla="val 769813"/>
                <a:gd name="f650" fmla="val 847525"/>
                <a:gd name="f651" fmla="val 727246"/>
                <a:gd name="f652" fmla="val 781986"/>
                <a:gd name="f653" fmla="val 642124"/>
                <a:gd name="f654" fmla="val 749213"/>
                <a:gd name="f655" fmla="val 599700"/>
                <a:gd name="f656" fmla="val 716421"/>
                <a:gd name="f657" fmla="val 557455"/>
                <a:gd name="f658" fmla="val 683599"/>
                <a:gd name="f659" fmla="val 515453"/>
                <a:gd name="f660" fmla="val 650732"/>
                <a:gd name="f661" fmla="val 473760"/>
                <a:gd name="f662" fmla="val 620840"/>
                <a:gd name="f663" fmla="val 435064"/>
                <a:gd name="f664" fmla="val 590919"/>
                <a:gd name="f665" fmla="val 396050"/>
                <a:gd name="f666" fmla="val 561070"/>
                <a:gd name="f667" fmla="val 356758"/>
                <a:gd name="f668" fmla="val 531389"/>
                <a:gd name="f669" fmla="val 317228"/>
                <a:gd name="f670" fmla="val 501977"/>
                <a:gd name="f671" fmla="val 277497"/>
                <a:gd name="f672" fmla="val 472932"/>
                <a:gd name="f673" fmla="val 237604"/>
                <a:gd name="f674" fmla="val 442884"/>
                <a:gd name="f675" fmla="val 196481"/>
                <a:gd name="f676" fmla="val 412384"/>
                <a:gd name="f677" fmla="val 155970"/>
                <a:gd name="f678" fmla="val 381742"/>
                <a:gd name="f679" fmla="val 115594"/>
                <a:gd name="f680" fmla="val 351266"/>
                <a:gd name="f681" fmla="val 74879"/>
                <a:gd name="f682" fmla="val 335613"/>
                <a:gd name="f683" fmla="val 55351"/>
                <a:gd name="f684" fmla="val 319865"/>
                <a:gd name="f685" fmla="val 37442"/>
                <a:gd name="f686" fmla="val 303974"/>
                <a:gd name="f687" fmla="val 20615"/>
                <a:gd name="f688" fmla="val 284337"/>
                <a:gd name="f689" fmla="val 723"/>
              </a:gdLst>
              <a:ahLst/>
              <a:cxnLst>
                <a:cxn ang="3cd4">
                  <a:pos x="hc" y="t"/>
                </a:cxn>
                <a:cxn ang="0">
                  <a:pos x="r" y="vc"/>
                </a:cxn>
                <a:cxn ang="cd4">
                  <a:pos x="hc" y="b"/>
                </a:cxn>
                <a:cxn ang="cd2">
                  <a:pos x="l" y="vc"/>
                </a:cxn>
              </a:cxnLst>
              <a:rect l="l" t="t" r="r" b="b"/>
              <a:pathLst>
                <a:path w="1549400" h="2286635">
                  <a:moveTo>
                    <a:pt x="f1" y="f0"/>
                  </a:moveTo>
                  <a:lnTo>
                    <a:pt x="f2" y="f3"/>
                  </a:lnTo>
                  <a:lnTo>
                    <a:pt x="f4" y="f5"/>
                  </a:lnTo>
                  <a:lnTo>
                    <a:pt x="f6" y="f7"/>
                  </a:lnTo>
                  <a:lnTo>
                    <a:pt x="f6" y="f8"/>
                  </a:lnTo>
                  <a:lnTo>
                    <a:pt x="f9" y="f10"/>
                  </a:lnTo>
                  <a:lnTo>
                    <a:pt x="f11" y="f12"/>
                  </a:lnTo>
                  <a:lnTo>
                    <a:pt x="f13" y="f14"/>
                  </a:lnTo>
                  <a:lnTo>
                    <a:pt x="f15" y="f16"/>
                  </a:lnTo>
                  <a:lnTo>
                    <a:pt x="f17" y="f18"/>
                  </a:lnTo>
                  <a:lnTo>
                    <a:pt x="f19" y="f20"/>
                  </a:lnTo>
                  <a:lnTo>
                    <a:pt x="f21" y="f22"/>
                  </a:lnTo>
                  <a:lnTo>
                    <a:pt x="f23" y="f24"/>
                  </a:lnTo>
                  <a:lnTo>
                    <a:pt x="f25" y="f26"/>
                  </a:lnTo>
                  <a:lnTo>
                    <a:pt x="f27" y="f28"/>
                  </a:lnTo>
                  <a:lnTo>
                    <a:pt x="f29" y="f30"/>
                  </a:lnTo>
                  <a:lnTo>
                    <a:pt x="f31" y="f32"/>
                  </a:lnTo>
                  <a:lnTo>
                    <a:pt x="f33" y="f34"/>
                  </a:lnTo>
                  <a:lnTo>
                    <a:pt x="f35" y="f36"/>
                  </a:lnTo>
                  <a:lnTo>
                    <a:pt x="f37" y="f38"/>
                  </a:lnTo>
                  <a:lnTo>
                    <a:pt x="f39" y="f40"/>
                  </a:lnTo>
                  <a:lnTo>
                    <a:pt x="f41" y="f42"/>
                  </a:lnTo>
                  <a:lnTo>
                    <a:pt x="f43" y="f44"/>
                  </a:lnTo>
                  <a:lnTo>
                    <a:pt x="f45" y="f46"/>
                  </a:lnTo>
                  <a:lnTo>
                    <a:pt x="f47" y="f48"/>
                  </a:lnTo>
                  <a:lnTo>
                    <a:pt x="f49" y="f50"/>
                  </a:lnTo>
                  <a:lnTo>
                    <a:pt x="f51" y="f52"/>
                  </a:lnTo>
                  <a:lnTo>
                    <a:pt x="f53" y="f54"/>
                  </a:lnTo>
                  <a:lnTo>
                    <a:pt x="f55" y="f56"/>
                  </a:lnTo>
                  <a:lnTo>
                    <a:pt x="f57" y="f58"/>
                  </a:lnTo>
                  <a:lnTo>
                    <a:pt x="f59" y="f60"/>
                  </a:lnTo>
                  <a:lnTo>
                    <a:pt x="f61" y="f62"/>
                  </a:lnTo>
                  <a:lnTo>
                    <a:pt x="f63" y="f64"/>
                  </a:lnTo>
                  <a:lnTo>
                    <a:pt x="f65" y="f66"/>
                  </a:lnTo>
                  <a:lnTo>
                    <a:pt x="f67" y="f68"/>
                  </a:lnTo>
                  <a:lnTo>
                    <a:pt x="f69" y="f70"/>
                  </a:lnTo>
                  <a:lnTo>
                    <a:pt x="f71" y="f72"/>
                  </a:lnTo>
                  <a:lnTo>
                    <a:pt x="f73" y="f74"/>
                  </a:lnTo>
                  <a:lnTo>
                    <a:pt x="f75" y="f76"/>
                  </a:lnTo>
                  <a:lnTo>
                    <a:pt x="f77" y="f78"/>
                  </a:lnTo>
                  <a:lnTo>
                    <a:pt x="f79" y="f80"/>
                  </a:lnTo>
                  <a:lnTo>
                    <a:pt x="f81" y="f82"/>
                  </a:lnTo>
                  <a:lnTo>
                    <a:pt x="f83" y="f84"/>
                  </a:lnTo>
                  <a:lnTo>
                    <a:pt x="f85" y="f86"/>
                  </a:lnTo>
                  <a:lnTo>
                    <a:pt x="f87" y="f88"/>
                  </a:lnTo>
                  <a:lnTo>
                    <a:pt x="f89" y="f90"/>
                  </a:lnTo>
                  <a:lnTo>
                    <a:pt x="f91" y="f92"/>
                  </a:lnTo>
                  <a:lnTo>
                    <a:pt x="f93" y="f94"/>
                  </a:lnTo>
                  <a:lnTo>
                    <a:pt x="f95" y="f96"/>
                  </a:lnTo>
                  <a:lnTo>
                    <a:pt x="f97" y="f98"/>
                  </a:lnTo>
                  <a:lnTo>
                    <a:pt x="f99" y="f100"/>
                  </a:lnTo>
                  <a:lnTo>
                    <a:pt x="f101" y="f102"/>
                  </a:lnTo>
                  <a:lnTo>
                    <a:pt x="f103" y="f104"/>
                  </a:lnTo>
                  <a:lnTo>
                    <a:pt x="f105" y="f106"/>
                  </a:lnTo>
                  <a:lnTo>
                    <a:pt x="f107" y="f108"/>
                  </a:lnTo>
                  <a:lnTo>
                    <a:pt x="f109" y="f110"/>
                  </a:lnTo>
                  <a:lnTo>
                    <a:pt x="f111" y="f112"/>
                  </a:lnTo>
                  <a:lnTo>
                    <a:pt x="f113" y="f114"/>
                  </a:lnTo>
                  <a:lnTo>
                    <a:pt x="f115" y="f116"/>
                  </a:lnTo>
                  <a:lnTo>
                    <a:pt x="f117" y="f118"/>
                  </a:lnTo>
                  <a:lnTo>
                    <a:pt x="f119" y="f120"/>
                  </a:lnTo>
                  <a:lnTo>
                    <a:pt x="f121" y="f122"/>
                  </a:lnTo>
                  <a:lnTo>
                    <a:pt x="f123" y="f124"/>
                  </a:lnTo>
                  <a:lnTo>
                    <a:pt x="f125" y="f126"/>
                  </a:lnTo>
                  <a:lnTo>
                    <a:pt x="f127" y="f128"/>
                  </a:lnTo>
                  <a:lnTo>
                    <a:pt x="f129" y="f130"/>
                  </a:lnTo>
                  <a:lnTo>
                    <a:pt x="f131" y="f132"/>
                  </a:lnTo>
                  <a:lnTo>
                    <a:pt x="f133" y="f134"/>
                  </a:lnTo>
                  <a:lnTo>
                    <a:pt x="f135" y="f136"/>
                  </a:lnTo>
                  <a:lnTo>
                    <a:pt x="f137" y="f138"/>
                  </a:lnTo>
                  <a:lnTo>
                    <a:pt x="f139" y="f140"/>
                  </a:lnTo>
                  <a:lnTo>
                    <a:pt x="f141" y="f142"/>
                  </a:lnTo>
                  <a:lnTo>
                    <a:pt x="f143" y="f144"/>
                  </a:lnTo>
                  <a:lnTo>
                    <a:pt x="f145" y="f146"/>
                  </a:lnTo>
                  <a:lnTo>
                    <a:pt x="f147" y="f148"/>
                  </a:lnTo>
                  <a:lnTo>
                    <a:pt x="f149" y="f150"/>
                  </a:lnTo>
                  <a:lnTo>
                    <a:pt x="f151" y="f152"/>
                  </a:lnTo>
                  <a:lnTo>
                    <a:pt x="f153" y="f154"/>
                  </a:lnTo>
                  <a:lnTo>
                    <a:pt x="f155" y="f156"/>
                  </a:lnTo>
                  <a:lnTo>
                    <a:pt x="f157" y="f158"/>
                  </a:lnTo>
                  <a:lnTo>
                    <a:pt x="f159" y="f160"/>
                  </a:lnTo>
                  <a:lnTo>
                    <a:pt x="f161" y="f162"/>
                  </a:lnTo>
                  <a:lnTo>
                    <a:pt x="f163" y="f164"/>
                  </a:lnTo>
                  <a:lnTo>
                    <a:pt x="f165" y="f166"/>
                  </a:lnTo>
                  <a:lnTo>
                    <a:pt x="f167" y="f168"/>
                  </a:lnTo>
                  <a:lnTo>
                    <a:pt x="f169" y="f170"/>
                  </a:lnTo>
                  <a:lnTo>
                    <a:pt x="f171" y="f170"/>
                  </a:lnTo>
                  <a:lnTo>
                    <a:pt x="f172" y="f173"/>
                  </a:lnTo>
                  <a:lnTo>
                    <a:pt x="f174" y="f173"/>
                  </a:lnTo>
                  <a:lnTo>
                    <a:pt x="f174" y="f175"/>
                  </a:lnTo>
                  <a:lnTo>
                    <a:pt x="f176" y="f175"/>
                  </a:lnTo>
                  <a:lnTo>
                    <a:pt x="f177" y="f178"/>
                  </a:lnTo>
                  <a:lnTo>
                    <a:pt x="f0" y="f179"/>
                  </a:lnTo>
                  <a:lnTo>
                    <a:pt x="f180" y="f181"/>
                  </a:lnTo>
                  <a:lnTo>
                    <a:pt x="f182" y="f183"/>
                  </a:lnTo>
                  <a:lnTo>
                    <a:pt x="f184" y="f185"/>
                  </a:lnTo>
                  <a:lnTo>
                    <a:pt x="f186" y="f187"/>
                  </a:lnTo>
                  <a:lnTo>
                    <a:pt x="f188" y="f189"/>
                  </a:lnTo>
                  <a:lnTo>
                    <a:pt x="f190" y="f191"/>
                  </a:lnTo>
                  <a:lnTo>
                    <a:pt x="f192" y="f193"/>
                  </a:lnTo>
                  <a:lnTo>
                    <a:pt x="f194" y="f195"/>
                  </a:lnTo>
                  <a:lnTo>
                    <a:pt x="f196" y="f197"/>
                  </a:lnTo>
                  <a:lnTo>
                    <a:pt x="f198" y="f199"/>
                  </a:lnTo>
                  <a:lnTo>
                    <a:pt x="f200" y="f201"/>
                  </a:lnTo>
                  <a:lnTo>
                    <a:pt x="f202" y="f203"/>
                  </a:lnTo>
                  <a:lnTo>
                    <a:pt x="f204" y="f205"/>
                  </a:lnTo>
                  <a:lnTo>
                    <a:pt x="f206" y="f207"/>
                  </a:lnTo>
                  <a:lnTo>
                    <a:pt x="f208" y="f209"/>
                  </a:lnTo>
                  <a:lnTo>
                    <a:pt x="f210" y="f211"/>
                  </a:lnTo>
                  <a:lnTo>
                    <a:pt x="f212" y="f213"/>
                  </a:lnTo>
                  <a:lnTo>
                    <a:pt x="f214" y="f215"/>
                  </a:lnTo>
                  <a:lnTo>
                    <a:pt x="f216" y="f217"/>
                  </a:lnTo>
                  <a:lnTo>
                    <a:pt x="f218" y="f219"/>
                  </a:lnTo>
                  <a:lnTo>
                    <a:pt x="f220" y="f221"/>
                  </a:lnTo>
                  <a:lnTo>
                    <a:pt x="f222" y="f223"/>
                  </a:lnTo>
                  <a:lnTo>
                    <a:pt x="f224" y="f225"/>
                  </a:lnTo>
                  <a:lnTo>
                    <a:pt x="f226" y="f227"/>
                  </a:lnTo>
                  <a:lnTo>
                    <a:pt x="f228" y="f229"/>
                  </a:lnTo>
                  <a:lnTo>
                    <a:pt x="f230" y="f231"/>
                  </a:lnTo>
                  <a:lnTo>
                    <a:pt x="f232" y="f233"/>
                  </a:lnTo>
                  <a:lnTo>
                    <a:pt x="f234" y="f235"/>
                  </a:lnTo>
                  <a:lnTo>
                    <a:pt x="f236" y="f237"/>
                  </a:lnTo>
                  <a:lnTo>
                    <a:pt x="f238" y="f239"/>
                  </a:lnTo>
                  <a:lnTo>
                    <a:pt x="f240" y="f241"/>
                  </a:lnTo>
                  <a:lnTo>
                    <a:pt x="f242" y="f243"/>
                  </a:lnTo>
                  <a:lnTo>
                    <a:pt x="f244" y="f245"/>
                  </a:lnTo>
                  <a:lnTo>
                    <a:pt x="f246" y="f247"/>
                  </a:lnTo>
                  <a:lnTo>
                    <a:pt x="f248" y="f249"/>
                  </a:lnTo>
                  <a:lnTo>
                    <a:pt x="f250" y="f251"/>
                  </a:lnTo>
                  <a:lnTo>
                    <a:pt x="f252" y="f253"/>
                  </a:lnTo>
                  <a:lnTo>
                    <a:pt x="f254" y="f255"/>
                  </a:lnTo>
                  <a:lnTo>
                    <a:pt x="f256" y="f257"/>
                  </a:lnTo>
                  <a:lnTo>
                    <a:pt x="f258" y="f259"/>
                  </a:lnTo>
                  <a:lnTo>
                    <a:pt x="f260" y="f261"/>
                  </a:lnTo>
                  <a:lnTo>
                    <a:pt x="f262" y="f263"/>
                  </a:lnTo>
                  <a:lnTo>
                    <a:pt x="f264" y="f265"/>
                  </a:lnTo>
                  <a:lnTo>
                    <a:pt x="f266" y="f267"/>
                  </a:lnTo>
                  <a:lnTo>
                    <a:pt x="f268" y="f269"/>
                  </a:lnTo>
                  <a:lnTo>
                    <a:pt x="f270" y="f271"/>
                  </a:lnTo>
                  <a:lnTo>
                    <a:pt x="f272" y="f273"/>
                  </a:lnTo>
                  <a:lnTo>
                    <a:pt x="f274" y="f275"/>
                  </a:lnTo>
                  <a:lnTo>
                    <a:pt x="f276" y="f277"/>
                  </a:lnTo>
                  <a:lnTo>
                    <a:pt x="f278" y="f279"/>
                  </a:lnTo>
                  <a:lnTo>
                    <a:pt x="f280" y="f281"/>
                  </a:lnTo>
                  <a:lnTo>
                    <a:pt x="f282" y="f283"/>
                  </a:lnTo>
                  <a:lnTo>
                    <a:pt x="f284" y="f285"/>
                  </a:lnTo>
                  <a:lnTo>
                    <a:pt x="f286" y="f287"/>
                  </a:lnTo>
                  <a:lnTo>
                    <a:pt x="f288" y="f289"/>
                  </a:lnTo>
                  <a:lnTo>
                    <a:pt x="f290" y="f291"/>
                  </a:lnTo>
                  <a:lnTo>
                    <a:pt x="f292" y="f293"/>
                  </a:lnTo>
                  <a:lnTo>
                    <a:pt x="f294" y="f295"/>
                  </a:lnTo>
                  <a:lnTo>
                    <a:pt x="f296" y="f297"/>
                  </a:lnTo>
                  <a:lnTo>
                    <a:pt x="f298" y="f299"/>
                  </a:lnTo>
                  <a:lnTo>
                    <a:pt x="f300" y="f301"/>
                  </a:lnTo>
                  <a:lnTo>
                    <a:pt x="f302" y="f303"/>
                  </a:lnTo>
                  <a:lnTo>
                    <a:pt x="f304" y="f305"/>
                  </a:lnTo>
                  <a:lnTo>
                    <a:pt x="f306" y="f307"/>
                  </a:lnTo>
                  <a:lnTo>
                    <a:pt x="f308" y="f309"/>
                  </a:lnTo>
                  <a:lnTo>
                    <a:pt x="f310" y="f311"/>
                  </a:lnTo>
                  <a:lnTo>
                    <a:pt x="f312" y="f313"/>
                  </a:lnTo>
                  <a:lnTo>
                    <a:pt x="f314" y="f315"/>
                  </a:lnTo>
                  <a:lnTo>
                    <a:pt x="f316" y="f317"/>
                  </a:lnTo>
                  <a:lnTo>
                    <a:pt x="f318" y="f319"/>
                  </a:lnTo>
                  <a:lnTo>
                    <a:pt x="f320" y="f321"/>
                  </a:lnTo>
                  <a:lnTo>
                    <a:pt x="f322" y="f323"/>
                  </a:lnTo>
                  <a:lnTo>
                    <a:pt x="f324" y="f325"/>
                  </a:lnTo>
                  <a:lnTo>
                    <a:pt x="f326" y="f327"/>
                  </a:lnTo>
                  <a:lnTo>
                    <a:pt x="f328" y="f329"/>
                  </a:lnTo>
                  <a:lnTo>
                    <a:pt x="f330" y="f331"/>
                  </a:lnTo>
                  <a:lnTo>
                    <a:pt x="f332" y="f333"/>
                  </a:lnTo>
                  <a:lnTo>
                    <a:pt x="f334" y="f335"/>
                  </a:lnTo>
                  <a:lnTo>
                    <a:pt x="f336" y="f337"/>
                  </a:lnTo>
                  <a:lnTo>
                    <a:pt x="f338" y="f339"/>
                  </a:lnTo>
                  <a:lnTo>
                    <a:pt x="f340" y="f341"/>
                  </a:lnTo>
                  <a:lnTo>
                    <a:pt x="f342" y="f343"/>
                  </a:lnTo>
                  <a:lnTo>
                    <a:pt x="f344" y="f345"/>
                  </a:lnTo>
                  <a:lnTo>
                    <a:pt x="f346" y="f347"/>
                  </a:lnTo>
                  <a:lnTo>
                    <a:pt x="f348" y="f349"/>
                  </a:lnTo>
                  <a:lnTo>
                    <a:pt x="f350" y="f351"/>
                  </a:lnTo>
                  <a:lnTo>
                    <a:pt x="f352" y="f353"/>
                  </a:lnTo>
                  <a:lnTo>
                    <a:pt x="f354" y="f355"/>
                  </a:lnTo>
                  <a:lnTo>
                    <a:pt x="f356" y="f357"/>
                  </a:lnTo>
                  <a:lnTo>
                    <a:pt x="f358" y="f359"/>
                  </a:lnTo>
                  <a:lnTo>
                    <a:pt x="f360" y="f361"/>
                  </a:lnTo>
                  <a:lnTo>
                    <a:pt x="f362" y="f363"/>
                  </a:lnTo>
                  <a:lnTo>
                    <a:pt x="f364" y="f365"/>
                  </a:lnTo>
                  <a:lnTo>
                    <a:pt x="f366" y="f367"/>
                  </a:lnTo>
                  <a:lnTo>
                    <a:pt x="f368" y="f369"/>
                  </a:lnTo>
                  <a:lnTo>
                    <a:pt x="f370" y="f371"/>
                  </a:lnTo>
                  <a:lnTo>
                    <a:pt x="f372" y="f373"/>
                  </a:lnTo>
                  <a:lnTo>
                    <a:pt x="f374" y="f375"/>
                  </a:lnTo>
                  <a:lnTo>
                    <a:pt x="f376" y="f377"/>
                  </a:lnTo>
                  <a:lnTo>
                    <a:pt x="f378" y="f379"/>
                  </a:lnTo>
                  <a:lnTo>
                    <a:pt x="f380" y="f381"/>
                  </a:lnTo>
                  <a:lnTo>
                    <a:pt x="f382" y="f383"/>
                  </a:lnTo>
                  <a:lnTo>
                    <a:pt x="f384" y="f385"/>
                  </a:lnTo>
                  <a:lnTo>
                    <a:pt x="f386" y="f387"/>
                  </a:lnTo>
                  <a:lnTo>
                    <a:pt x="f388" y="f389"/>
                  </a:lnTo>
                  <a:lnTo>
                    <a:pt x="f390" y="f391"/>
                  </a:lnTo>
                  <a:lnTo>
                    <a:pt x="f392" y="f393"/>
                  </a:lnTo>
                  <a:lnTo>
                    <a:pt x="f394" y="f395"/>
                  </a:lnTo>
                  <a:lnTo>
                    <a:pt x="f396" y="f397"/>
                  </a:lnTo>
                  <a:lnTo>
                    <a:pt x="f398" y="f399"/>
                  </a:lnTo>
                  <a:lnTo>
                    <a:pt x="f400" y="f401"/>
                  </a:lnTo>
                  <a:lnTo>
                    <a:pt x="f402" y="f403"/>
                  </a:lnTo>
                  <a:lnTo>
                    <a:pt x="f404" y="f405"/>
                  </a:lnTo>
                  <a:lnTo>
                    <a:pt x="f406" y="f407"/>
                  </a:lnTo>
                  <a:lnTo>
                    <a:pt x="f408" y="f409"/>
                  </a:lnTo>
                  <a:lnTo>
                    <a:pt x="f410" y="f411"/>
                  </a:lnTo>
                  <a:lnTo>
                    <a:pt x="f412" y="f413"/>
                  </a:lnTo>
                  <a:lnTo>
                    <a:pt x="f414" y="f415"/>
                  </a:lnTo>
                  <a:lnTo>
                    <a:pt x="f416" y="f417"/>
                  </a:lnTo>
                  <a:lnTo>
                    <a:pt x="f418" y="f419"/>
                  </a:lnTo>
                  <a:lnTo>
                    <a:pt x="f420" y="f421"/>
                  </a:lnTo>
                  <a:lnTo>
                    <a:pt x="f422" y="f423"/>
                  </a:lnTo>
                  <a:lnTo>
                    <a:pt x="f424" y="f425"/>
                  </a:lnTo>
                  <a:lnTo>
                    <a:pt x="f426" y="f427"/>
                  </a:lnTo>
                  <a:lnTo>
                    <a:pt x="f428" y="f429"/>
                  </a:lnTo>
                  <a:lnTo>
                    <a:pt x="f430" y="f431"/>
                  </a:lnTo>
                  <a:lnTo>
                    <a:pt x="f432" y="f433"/>
                  </a:lnTo>
                  <a:lnTo>
                    <a:pt x="f434" y="f435"/>
                  </a:lnTo>
                  <a:lnTo>
                    <a:pt x="f436" y="f437"/>
                  </a:lnTo>
                  <a:lnTo>
                    <a:pt x="f438" y="f439"/>
                  </a:lnTo>
                  <a:lnTo>
                    <a:pt x="f440" y="f441"/>
                  </a:lnTo>
                  <a:lnTo>
                    <a:pt x="f442" y="f443"/>
                  </a:lnTo>
                  <a:lnTo>
                    <a:pt x="f444" y="f445"/>
                  </a:lnTo>
                  <a:lnTo>
                    <a:pt x="f446" y="f447"/>
                  </a:lnTo>
                  <a:lnTo>
                    <a:pt x="f448" y="f449"/>
                  </a:lnTo>
                  <a:lnTo>
                    <a:pt x="f450" y="f451"/>
                  </a:lnTo>
                  <a:lnTo>
                    <a:pt x="f452" y="f453"/>
                  </a:lnTo>
                  <a:lnTo>
                    <a:pt x="f454" y="f455"/>
                  </a:lnTo>
                  <a:lnTo>
                    <a:pt x="f456" y="f457"/>
                  </a:lnTo>
                  <a:lnTo>
                    <a:pt x="f458" y="f459"/>
                  </a:lnTo>
                  <a:lnTo>
                    <a:pt x="f460" y="f461"/>
                  </a:lnTo>
                  <a:lnTo>
                    <a:pt x="f462" y="f463"/>
                  </a:lnTo>
                  <a:lnTo>
                    <a:pt x="f464" y="f465"/>
                  </a:lnTo>
                  <a:lnTo>
                    <a:pt x="f466" y="f467"/>
                  </a:lnTo>
                  <a:lnTo>
                    <a:pt x="f468" y="f469"/>
                  </a:lnTo>
                  <a:lnTo>
                    <a:pt x="f470" y="f471"/>
                  </a:lnTo>
                  <a:lnTo>
                    <a:pt x="f472" y="f473"/>
                  </a:lnTo>
                  <a:lnTo>
                    <a:pt x="f474" y="f475"/>
                  </a:lnTo>
                  <a:lnTo>
                    <a:pt x="f476" y="f477"/>
                  </a:lnTo>
                  <a:lnTo>
                    <a:pt x="f478" y="f479"/>
                  </a:lnTo>
                  <a:lnTo>
                    <a:pt x="f480" y="f481"/>
                  </a:lnTo>
                  <a:lnTo>
                    <a:pt x="f482" y="f466"/>
                  </a:lnTo>
                  <a:lnTo>
                    <a:pt x="f483" y="f484"/>
                  </a:lnTo>
                  <a:lnTo>
                    <a:pt x="f485" y="f486"/>
                  </a:lnTo>
                  <a:lnTo>
                    <a:pt x="f487" y="f488"/>
                  </a:lnTo>
                  <a:lnTo>
                    <a:pt x="f489" y="f490"/>
                  </a:lnTo>
                  <a:lnTo>
                    <a:pt x="f491" y="f492"/>
                  </a:lnTo>
                  <a:lnTo>
                    <a:pt x="f493" y="f494"/>
                  </a:lnTo>
                  <a:lnTo>
                    <a:pt x="f495" y="f496"/>
                  </a:lnTo>
                  <a:lnTo>
                    <a:pt x="f497" y="f498"/>
                  </a:lnTo>
                  <a:lnTo>
                    <a:pt x="f499" y="f498"/>
                  </a:lnTo>
                  <a:lnTo>
                    <a:pt x="f500" y="f501"/>
                  </a:lnTo>
                  <a:lnTo>
                    <a:pt x="f502" y="f503"/>
                  </a:lnTo>
                  <a:lnTo>
                    <a:pt x="f504" y="f505"/>
                  </a:lnTo>
                  <a:lnTo>
                    <a:pt x="f506" y="f507"/>
                  </a:lnTo>
                  <a:lnTo>
                    <a:pt x="f508" y="f509"/>
                  </a:lnTo>
                  <a:lnTo>
                    <a:pt x="f510" y="f511"/>
                  </a:lnTo>
                  <a:lnTo>
                    <a:pt x="f512" y="f513"/>
                  </a:lnTo>
                  <a:lnTo>
                    <a:pt x="f514" y="f515"/>
                  </a:lnTo>
                  <a:lnTo>
                    <a:pt x="f516" y="f517"/>
                  </a:lnTo>
                  <a:lnTo>
                    <a:pt x="f518" y="f519"/>
                  </a:lnTo>
                  <a:lnTo>
                    <a:pt x="f520" y="f521"/>
                  </a:lnTo>
                  <a:lnTo>
                    <a:pt x="f522" y="f523"/>
                  </a:lnTo>
                  <a:lnTo>
                    <a:pt x="f524" y="f525"/>
                  </a:lnTo>
                  <a:lnTo>
                    <a:pt x="f526" y="f527"/>
                  </a:lnTo>
                  <a:lnTo>
                    <a:pt x="f528" y="f529"/>
                  </a:lnTo>
                  <a:lnTo>
                    <a:pt x="f530" y="f531"/>
                  </a:lnTo>
                  <a:lnTo>
                    <a:pt x="f532" y="f533"/>
                  </a:lnTo>
                  <a:lnTo>
                    <a:pt x="f534" y="f535"/>
                  </a:lnTo>
                  <a:lnTo>
                    <a:pt x="f536" y="f537"/>
                  </a:lnTo>
                  <a:lnTo>
                    <a:pt x="f538" y="f539"/>
                  </a:lnTo>
                  <a:lnTo>
                    <a:pt x="f540" y="f541"/>
                  </a:lnTo>
                  <a:lnTo>
                    <a:pt x="f542" y="f543"/>
                  </a:lnTo>
                  <a:lnTo>
                    <a:pt x="f544" y="f545"/>
                  </a:lnTo>
                  <a:lnTo>
                    <a:pt x="f546" y="f547"/>
                  </a:lnTo>
                  <a:lnTo>
                    <a:pt x="f548" y="f549"/>
                  </a:lnTo>
                  <a:lnTo>
                    <a:pt x="f550" y="f551"/>
                  </a:lnTo>
                  <a:lnTo>
                    <a:pt x="f552" y="f553"/>
                  </a:lnTo>
                  <a:lnTo>
                    <a:pt x="f554" y="f555"/>
                  </a:lnTo>
                  <a:lnTo>
                    <a:pt x="f556" y="f557"/>
                  </a:lnTo>
                  <a:lnTo>
                    <a:pt x="f558" y="f559"/>
                  </a:lnTo>
                  <a:lnTo>
                    <a:pt x="f560" y="f561"/>
                  </a:lnTo>
                  <a:lnTo>
                    <a:pt x="f562" y="f563"/>
                  </a:lnTo>
                  <a:lnTo>
                    <a:pt x="f564" y="f565"/>
                  </a:lnTo>
                  <a:lnTo>
                    <a:pt x="f566" y="f567"/>
                  </a:lnTo>
                  <a:lnTo>
                    <a:pt x="f568" y="f569"/>
                  </a:lnTo>
                  <a:lnTo>
                    <a:pt x="f570" y="f571"/>
                  </a:lnTo>
                  <a:lnTo>
                    <a:pt x="f572" y="f573"/>
                  </a:lnTo>
                  <a:lnTo>
                    <a:pt x="f574" y="f575"/>
                  </a:lnTo>
                  <a:lnTo>
                    <a:pt x="f576" y="f577"/>
                  </a:lnTo>
                  <a:lnTo>
                    <a:pt x="f578" y="f579"/>
                  </a:lnTo>
                  <a:lnTo>
                    <a:pt x="f580" y="f581"/>
                  </a:lnTo>
                  <a:lnTo>
                    <a:pt x="f582" y="f583"/>
                  </a:lnTo>
                  <a:lnTo>
                    <a:pt x="f584" y="f585"/>
                  </a:lnTo>
                  <a:lnTo>
                    <a:pt x="f586" y="f587"/>
                  </a:lnTo>
                  <a:lnTo>
                    <a:pt x="f588" y="f589"/>
                  </a:lnTo>
                  <a:lnTo>
                    <a:pt x="f590" y="f591"/>
                  </a:lnTo>
                  <a:lnTo>
                    <a:pt x="f592" y="f593"/>
                  </a:lnTo>
                  <a:lnTo>
                    <a:pt x="f594" y="f595"/>
                  </a:lnTo>
                  <a:lnTo>
                    <a:pt x="f596" y="f597"/>
                  </a:lnTo>
                  <a:lnTo>
                    <a:pt x="f598" y="f599"/>
                  </a:lnTo>
                  <a:lnTo>
                    <a:pt x="f600" y="f601"/>
                  </a:lnTo>
                  <a:lnTo>
                    <a:pt x="f602" y="f603"/>
                  </a:lnTo>
                  <a:lnTo>
                    <a:pt x="f604" y="f605"/>
                  </a:lnTo>
                  <a:lnTo>
                    <a:pt x="f606" y="f607"/>
                  </a:lnTo>
                  <a:lnTo>
                    <a:pt x="f608" y="f609"/>
                  </a:lnTo>
                  <a:lnTo>
                    <a:pt x="f610" y="f611"/>
                  </a:lnTo>
                  <a:lnTo>
                    <a:pt x="f612" y="f613"/>
                  </a:lnTo>
                  <a:lnTo>
                    <a:pt x="f614" y="f615"/>
                  </a:lnTo>
                  <a:lnTo>
                    <a:pt x="f616" y="f617"/>
                  </a:lnTo>
                  <a:lnTo>
                    <a:pt x="f618" y="f619"/>
                  </a:lnTo>
                  <a:lnTo>
                    <a:pt x="f620" y="f621"/>
                  </a:lnTo>
                  <a:lnTo>
                    <a:pt x="f622" y="f623"/>
                  </a:lnTo>
                  <a:lnTo>
                    <a:pt x="f624" y="f625"/>
                  </a:lnTo>
                  <a:lnTo>
                    <a:pt x="f626" y="f627"/>
                  </a:lnTo>
                  <a:lnTo>
                    <a:pt x="f628" y="f629"/>
                  </a:lnTo>
                  <a:lnTo>
                    <a:pt x="f630" y="f631"/>
                  </a:lnTo>
                  <a:lnTo>
                    <a:pt x="f632" y="f633"/>
                  </a:lnTo>
                  <a:lnTo>
                    <a:pt x="f634" y="f635"/>
                  </a:lnTo>
                  <a:lnTo>
                    <a:pt x="f636" y="f637"/>
                  </a:lnTo>
                  <a:lnTo>
                    <a:pt x="f638" y="f639"/>
                  </a:lnTo>
                  <a:lnTo>
                    <a:pt x="f640" y="f641"/>
                  </a:lnTo>
                  <a:lnTo>
                    <a:pt x="f642" y="f643"/>
                  </a:lnTo>
                  <a:lnTo>
                    <a:pt x="f644" y="f645"/>
                  </a:lnTo>
                  <a:lnTo>
                    <a:pt x="f646" y="f647"/>
                  </a:lnTo>
                  <a:lnTo>
                    <a:pt x="f648" y="f649"/>
                  </a:lnTo>
                  <a:lnTo>
                    <a:pt x="f650" y="f651"/>
                  </a:lnTo>
                  <a:lnTo>
                    <a:pt x="f652" y="f653"/>
                  </a:lnTo>
                  <a:lnTo>
                    <a:pt x="f654" y="f655"/>
                  </a:lnTo>
                  <a:lnTo>
                    <a:pt x="f656" y="f657"/>
                  </a:lnTo>
                  <a:lnTo>
                    <a:pt x="f658" y="f659"/>
                  </a:lnTo>
                  <a:lnTo>
                    <a:pt x="f660" y="f661"/>
                  </a:lnTo>
                  <a:lnTo>
                    <a:pt x="f662" y="f663"/>
                  </a:lnTo>
                  <a:lnTo>
                    <a:pt x="f664" y="f665"/>
                  </a:lnTo>
                  <a:lnTo>
                    <a:pt x="f666" y="f667"/>
                  </a:lnTo>
                  <a:lnTo>
                    <a:pt x="f668" y="f669"/>
                  </a:lnTo>
                  <a:lnTo>
                    <a:pt x="f670" y="f671"/>
                  </a:lnTo>
                  <a:lnTo>
                    <a:pt x="f672" y="f673"/>
                  </a:lnTo>
                  <a:lnTo>
                    <a:pt x="f674" y="f675"/>
                  </a:lnTo>
                  <a:lnTo>
                    <a:pt x="f676" y="f677"/>
                  </a:lnTo>
                  <a:lnTo>
                    <a:pt x="f678" y="f679"/>
                  </a:lnTo>
                  <a:lnTo>
                    <a:pt x="f680" y="f681"/>
                  </a:lnTo>
                  <a:lnTo>
                    <a:pt x="f682" y="f683"/>
                  </a:lnTo>
                  <a:lnTo>
                    <a:pt x="f684" y="f685"/>
                  </a:lnTo>
                  <a:lnTo>
                    <a:pt x="f686" y="f687"/>
                  </a:lnTo>
                  <a:lnTo>
                    <a:pt x="f688" y="f689"/>
                  </a:lnTo>
                  <a:lnTo>
                    <a:pt x="f1" y="f0"/>
                  </a:lnTo>
                  <a:close/>
                </a:path>
              </a:pathLst>
            </a:custGeom>
            <a:solidFill>
              <a:srgbClr val="798AC5"/>
            </a:solidFill>
            <a:ln>
              <a:noFill/>
              <a:prstDash val="solid"/>
            </a:ln>
          </p:spPr>
          <p:txBody>
            <a:bodyPr vert="horz" wrap="square" lIns="0" tIns="0" rIns="0" bIns="0" anchor="t" anchorCtr="0" compatLnSpc="0">
              <a:noAutofit/>
            </a:bodyPr>
            <a:lstStyle/>
            <a:p>
              <a:pPr marL="0" marR="0" lvl="0" indent="0" rtl="0" hangingPunct="0">
                <a:lnSpc>
                  <a:spcPct val="100000"/>
                </a:lnSpc>
                <a:spcBef>
                  <a:spcPts val="0"/>
                </a:spcBef>
                <a:spcAft>
                  <a:spcPts val="0"/>
                </a:spcAft>
                <a:buNone/>
                <a:tabLst/>
              </a:pPr>
              <a:endParaRPr lang="en-IN" sz="1800" b="0" i="0" u="none" strike="noStrike" kern="1200">
                <a:ln>
                  <a:noFill/>
                </a:ln>
                <a:latin typeface="Arial" pitchFamily="18"/>
                <a:ea typeface="Microsoft YaHei" pitchFamily="2"/>
                <a:cs typeface="Lucida Sans" pitchFamily="2"/>
              </a:endParaRPr>
            </a:p>
          </p:txBody>
        </p:sp>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name="Challenges and  Limitations">
    <p:spTree>
      <p:nvGrpSpPr>
        <p:cNvPr id="1" name=""/>
        <p:cNvGrpSpPr/>
        <p:nvPr/>
      </p:nvGrpSpPr>
      <p:grpSpPr>
        <a:xfrm>
          <a:off x="0" y="0"/>
          <a:ext cx="0" cy="0"/>
          <a:chOff x="0" y="0"/>
          <a:chExt cx="0" cy="0"/>
        </a:xfrm>
      </p:grpSpPr>
      <p:sp>
        <p:nvSpPr>
          <p:cNvPr id="2" name="object 2"/>
          <p:cNvSpPr txBox="1">
            <a:spLocks noGrp="1"/>
          </p:cNvSpPr>
          <p:nvPr>
            <p:ph type="title" idx="4294967295"/>
          </p:nvPr>
        </p:nvSpPr>
        <p:spPr>
          <a:xfrm>
            <a:off x="247588" y="234006"/>
            <a:ext cx="7648922" cy="2805323"/>
          </a:xfrm>
        </p:spPr>
        <p:txBody>
          <a:bodyPr wrap="square" tIns="7560">
            <a:spAutoFit/>
          </a:bodyPr>
          <a:lstStyle/>
          <a:p>
            <a:pPr marL="868679" marR="5040" lvl="0" indent="-856079">
              <a:lnSpc>
                <a:spcPct val="101000"/>
              </a:lnSpc>
              <a:spcBef>
                <a:spcPts val="60"/>
              </a:spcBef>
            </a:pPr>
            <a:r>
              <a:rPr lang="en-US" sz="6000" b="0" dirty="0" smtClean="0">
                <a:solidFill>
                  <a:srgbClr val="000000"/>
                </a:solidFill>
                <a:latin typeface="Century" panose="02040604050505020304" pitchFamily="18" charset="0"/>
                <a:cs typeface="Arial" pitchFamily="2"/>
              </a:rPr>
              <a:t>SUMMARIZATION OF WHAT WE JUST DID !</a:t>
            </a:r>
            <a:endParaRPr lang="en-US" sz="6000" b="0" dirty="0">
              <a:solidFill>
                <a:srgbClr val="000000"/>
              </a:solidFill>
              <a:latin typeface="Century" panose="02040604050505020304" pitchFamily="18" charset="0"/>
              <a:cs typeface="Arial" pitchFamily="2"/>
            </a:endParaRPr>
          </a:p>
        </p:txBody>
      </p:sp>
      <p:sp>
        <p:nvSpPr>
          <p:cNvPr id="4" name="object 4"/>
          <p:cNvSpPr/>
          <p:nvPr/>
        </p:nvSpPr>
        <p:spPr>
          <a:xfrm>
            <a:off x="426839" y="3039329"/>
            <a:ext cx="6184080" cy="7168655"/>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0" tIns="9360" rIns="0" bIns="0" anchor="t" anchorCtr="0" compatLnSpc="0">
            <a:spAutoFit/>
          </a:bodyPr>
          <a:lstStyle/>
          <a:p>
            <a:pPr marL="469800" marR="5040" lvl="0" indent="-457200" rtl="0" hangingPunct="1">
              <a:lnSpc>
                <a:spcPct val="118000"/>
              </a:lnSpc>
              <a:spcBef>
                <a:spcPts val="74"/>
              </a:spcBef>
              <a:spcAft>
                <a:spcPts val="0"/>
              </a:spcAft>
              <a:buAutoNum type="arabicPeriod"/>
              <a:tabLst/>
              <a:defRPr sz="1800"/>
            </a:pPr>
            <a:r>
              <a:rPr lang="en-IN" sz="2800" dirty="0" smtClean="0">
                <a:solidFill>
                  <a:srgbClr val="000000"/>
                </a:solidFill>
                <a:latin typeface="Century" panose="02040604050505020304" pitchFamily="18" charset="0"/>
                <a:ea typeface="Calibri" pitchFamily="2"/>
                <a:cs typeface="Verdana" pitchFamily="2"/>
              </a:rPr>
              <a:t>Data </a:t>
            </a:r>
            <a:r>
              <a:rPr lang="en-IN" sz="2800" dirty="0" err="1" smtClean="0">
                <a:solidFill>
                  <a:srgbClr val="000000"/>
                </a:solidFill>
                <a:latin typeface="Century" panose="02040604050505020304" pitchFamily="18" charset="0"/>
                <a:ea typeface="Calibri" pitchFamily="2"/>
                <a:cs typeface="Verdana" pitchFamily="2"/>
              </a:rPr>
              <a:t>preprocessing</a:t>
            </a:r>
            <a:r>
              <a:rPr lang="en-IN" sz="2800" dirty="0" smtClean="0">
                <a:solidFill>
                  <a:srgbClr val="000000"/>
                </a:solidFill>
                <a:latin typeface="Century" panose="02040604050505020304" pitchFamily="18" charset="0"/>
                <a:ea typeface="Calibri" pitchFamily="2"/>
                <a:cs typeface="Verdana" pitchFamily="2"/>
              </a:rPr>
              <a:t>: </a:t>
            </a:r>
          </a:p>
          <a:p>
            <a:pPr marL="355500" marR="5040" lvl="0" indent="-342900" rtl="0" hangingPunct="1">
              <a:lnSpc>
                <a:spcPct val="118000"/>
              </a:lnSpc>
              <a:spcBef>
                <a:spcPts val="74"/>
              </a:spcBef>
              <a:spcAft>
                <a:spcPts val="0"/>
              </a:spcAft>
              <a:buFontTx/>
              <a:buChar char="-"/>
              <a:tabLst/>
              <a:defRPr sz="1800"/>
            </a:pPr>
            <a:r>
              <a:rPr lang="en-IN" sz="2800" b="0" i="0" u="none" strike="noStrike" kern="1200" spc="0" dirty="0" smtClean="0">
                <a:ln>
                  <a:noFill/>
                </a:ln>
                <a:solidFill>
                  <a:srgbClr val="000000"/>
                </a:solidFill>
                <a:latin typeface="Century" panose="02040604050505020304" pitchFamily="18" charset="0"/>
                <a:ea typeface="Calibri" pitchFamily="2"/>
                <a:cs typeface="Verdana" pitchFamily="2"/>
              </a:rPr>
              <a:t>Converts each audio file to a </a:t>
            </a:r>
            <a:r>
              <a:rPr lang="en-IN" sz="2800" b="0" i="0" u="none" strike="noStrike" kern="1200" spc="0" dirty="0" err="1" smtClean="0">
                <a:ln>
                  <a:noFill/>
                </a:ln>
                <a:solidFill>
                  <a:srgbClr val="000000"/>
                </a:solidFill>
                <a:latin typeface="Century" panose="02040604050505020304" pitchFamily="18" charset="0"/>
                <a:ea typeface="Calibri" pitchFamily="2"/>
                <a:cs typeface="Verdana" pitchFamily="2"/>
              </a:rPr>
              <a:t>mel</a:t>
            </a:r>
            <a:r>
              <a:rPr lang="en-IN" sz="2800" b="0" i="0" u="none" strike="noStrike" kern="1200" spc="0" dirty="0" smtClean="0">
                <a:ln>
                  <a:noFill/>
                </a:ln>
                <a:solidFill>
                  <a:srgbClr val="000000"/>
                </a:solidFill>
                <a:latin typeface="Century" panose="02040604050505020304" pitchFamily="18" charset="0"/>
                <a:ea typeface="Calibri" pitchFamily="2"/>
                <a:cs typeface="Verdana" pitchFamily="2"/>
              </a:rPr>
              <a:t> spectrogram</a:t>
            </a:r>
          </a:p>
          <a:p>
            <a:pPr marL="355500" marR="5040" lvl="0" indent="-342900" rtl="0" hangingPunct="1">
              <a:lnSpc>
                <a:spcPct val="118000"/>
              </a:lnSpc>
              <a:spcBef>
                <a:spcPts val="74"/>
              </a:spcBef>
              <a:spcAft>
                <a:spcPts val="0"/>
              </a:spcAft>
              <a:buFontTx/>
              <a:buChar char="-"/>
              <a:tabLst/>
              <a:defRPr sz="1800"/>
            </a:pPr>
            <a:r>
              <a:rPr lang="en-IN" sz="2800" dirty="0" smtClean="0">
                <a:solidFill>
                  <a:srgbClr val="000000"/>
                </a:solidFill>
                <a:latin typeface="Century" panose="02040604050505020304" pitchFamily="18" charset="0"/>
                <a:ea typeface="Calibri" pitchFamily="2"/>
                <a:cs typeface="Verdana" pitchFamily="2"/>
              </a:rPr>
              <a:t>Normalise the spectrograms to ensure the consistency over the data</a:t>
            </a:r>
          </a:p>
          <a:p>
            <a:pPr marL="355500" marR="5040" lvl="0" indent="-342900" rtl="0" hangingPunct="1">
              <a:lnSpc>
                <a:spcPct val="118000"/>
              </a:lnSpc>
              <a:spcBef>
                <a:spcPts val="74"/>
              </a:spcBef>
              <a:spcAft>
                <a:spcPts val="0"/>
              </a:spcAft>
              <a:buFontTx/>
              <a:buChar char="-"/>
              <a:tabLst/>
              <a:defRPr sz="1800"/>
            </a:pPr>
            <a:endParaRPr lang="en-IN" sz="2800" b="0" i="0" u="none" strike="noStrike" kern="1200" spc="0" dirty="0">
              <a:ln>
                <a:noFill/>
              </a:ln>
              <a:solidFill>
                <a:srgbClr val="000000"/>
              </a:solidFill>
              <a:latin typeface="Century" panose="02040604050505020304" pitchFamily="18" charset="0"/>
              <a:ea typeface="Calibri" pitchFamily="2"/>
              <a:cs typeface="Verdana" pitchFamily="2"/>
            </a:endParaRPr>
          </a:p>
          <a:p>
            <a:pPr marL="12600" marR="5040" lvl="0" rtl="0" hangingPunct="1">
              <a:lnSpc>
                <a:spcPct val="118000"/>
              </a:lnSpc>
              <a:spcBef>
                <a:spcPts val="74"/>
              </a:spcBef>
              <a:spcAft>
                <a:spcPts val="0"/>
              </a:spcAft>
              <a:tabLst/>
              <a:defRPr sz="1800"/>
            </a:pPr>
            <a:r>
              <a:rPr lang="en-IN" sz="2800" dirty="0" smtClean="0">
                <a:solidFill>
                  <a:srgbClr val="000000"/>
                </a:solidFill>
                <a:latin typeface="Century" panose="02040604050505020304" pitchFamily="18" charset="0"/>
                <a:ea typeface="Calibri" pitchFamily="2"/>
                <a:cs typeface="Verdana" pitchFamily="2"/>
              </a:rPr>
              <a:t>2. Model training: </a:t>
            </a:r>
          </a:p>
          <a:p>
            <a:pPr marL="355500" marR="5040" lvl="0" indent="-342900" rtl="0" hangingPunct="1">
              <a:lnSpc>
                <a:spcPct val="118000"/>
              </a:lnSpc>
              <a:spcBef>
                <a:spcPts val="74"/>
              </a:spcBef>
              <a:spcAft>
                <a:spcPts val="0"/>
              </a:spcAft>
              <a:buFontTx/>
              <a:buChar char="-"/>
              <a:tabLst/>
              <a:defRPr sz="1800"/>
            </a:pPr>
            <a:r>
              <a:rPr lang="en-IN" sz="2800" b="0" i="0" u="none" strike="noStrike" kern="1200" spc="0" dirty="0" smtClean="0">
                <a:ln>
                  <a:noFill/>
                </a:ln>
                <a:solidFill>
                  <a:srgbClr val="000000"/>
                </a:solidFill>
                <a:latin typeface="Century" panose="02040604050505020304" pitchFamily="18" charset="0"/>
                <a:ea typeface="Calibri" pitchFamily="2"/>
                <a:cs typeface="Verdana" pitchFamily="2"/>
              </a:rPr>
              <a:t>Used the </a:t>
            </a:r>
            <a:r>
              <a:rPr lang="en-IN" sz="2800" b="0" i="0" u="none" strike="noStrike" kern="1200" spc="0" dirty="0" err="1" smtClean="0">
                <a:ln>
                  <a:noFill/>
                </a:ln>
                <a:solidFill>
                  <a:srgbClr val="000000"/>
                </a:solidFill>
                <a:latin typeface="Century" panose="02040604050505020304" pitchFamily="18" charset="0"/>
                <a:ea typeface="Calibri" pitchFamily="2"/>
                <a:cs typeface="Verdana" pitchFamily="2"/>
              </a:rPr>
              <a:t>mel</a:t>
            </a:r>
            <a:r>
              <a:rPr lang="en-IN" sz="2800" dirty="0" smtClean="0">
                <a:solidFill>
                  <a:srgbClr val="000000"/>
                </a:solidFill>
                <a:latin typeface="Century" panose="02040604050505020304" pitchFamily="18" charset="0"/>
                <a:ea typeface="Calibri" pitchFamily="2"/>
                <a:cs typeface="Verdana" pitchFamily="2"/>
              </a:rPr>
              <a:t>-spectrograms as input features for a machine learning model</a:t>
            </a:r>
          </a:p>
          <a:p>
            <a:pPr marL="355500" marR="5040" lvl="0" indent="-342900" rtl="0" hangingPunct="1">
              <a:lnSpc>
                <a:spcPct val="118000"/>
              </a:lnSpc>
              <a:spcBef>
                <a:spcPts val="74"/>
              </a:spcBef>
              <a:spcAft>
                <a:spcPts val="0"/>
              </a:spcAft>
              <a:buFontTx/>
              <a:buChar char="-"/>
              <a:tabLst/>
              <a:defRPr sz="1800"/>
            </a:pPr>
            <a:r>
              <a:rPr lang="en-IN" sz="2800" b="0" i="0" u="none" strike="noStrike" kern="1200" spc="0" dirty="0" smtClean="0">
                <a:ln>
                  <a:noFill/>
                </a:ln>
                <a:solidFill>
                  <a:srgbClr val="000000"/>
                </a:solidFill>
                <a:latin typeface="Century" panose="02040604050505020304" pitchFamily="18" charset="0"/>
                <a:ea typeface="Calibri" pitchFamily="2"/>
                <a:cs typeface="Verdana" pitchFamily="2"/>
              </a:rPr>
              <a:t>Common choices include CNNs, which can learn hierarchies of features</a:t>
            </a:r>
            <a:endParaRPr lang="en-IN" sz="2800" b="0" i="0" u="none" strike="noStrike" kern="1200" spc="0" dirty="0">
              <a:ln>
                <a:noFill/>
              </a:ln>
              <a:solidFill>
                <a:srgbClr val="000000"/>
              </a:solidFill>
              <a:latin typeface="Century" panose="02040604050505020304" pitchFamily="18" charset="0"/>
              <a:ea typeface="Calibri" pitchFamily="2"/>
              <a:cs typeface="Verdana" pitchFamily="2"/>
            </a:endParaRPr>
          </a:p>
        </p:txBody>
      </p:sp>
      <p:pic>
        <p:nvPicPr>
          <p:cNvPr id="5" name="object 5"/>
          <p:cNvPicPr>
            <a:picLocks noChangeAspect="1"/>
          </p:cNvPicPr>
          <p:nvPr/>
        </p:nvPicPr>
        <p:blipFill>
          <a:blip r:embed="rId3">
            <a:lum bright="-50000"/>
            <a:alphaModFix/>
          </a:blip>
          <a:srcRect/>
          <a:stretch>
            <a:fillRect/>
          </a:stretch>
        </p:blipFill>
        <p:spPr>
          <a:xfrm>
            <a:off x="9144000" y="0"/>
            <a:ext cx="9143640" cy="1028664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name="Model Training">
    <p:spTree>
      <p:nvGrpSpPr>
        <p:cNvPr id="1" name=""/>
        <p:cNvGrpSpPr/>
        <p:nvPr/>
      </p:nvGrpSpPr>
      <p:grpSpPr>
        <a:xfrm>
          <a:off x="0" y="0"/>
          <a:ext cx="0" cy="0"/>
          <a:chOff x="0" y="0"/>
          <a:chExt cx="0" cy="0"/>
        </a:xfrm>
      </p:grpSpPr>
      <p:grpSp>
        <p:nvGrpSpPr>
          <p:cNvPr id="2" name="object 2"/>
          <p:cNvGrpSpPr/>
          <p:nvPr/>
        </p:nvGrpSpPr>
        <p:grpSpPr>
          <a:xfrm>
            <a:off x="-360" y="7783560"/>
            <a:ext cx="1952280" cy="2504159"/>
            <a:chOff x="-360" y="7783560"/>
            <a:chExt cx="1952280" cy="2504159"/>
          </a:xfrm>
        </p:grpSpPr>
        <p:sp>
          <p:nvSpPr>
            <p:cNvPr id="3" name="object 3"/>
            <p:cNvSpPr/>
            <p:nvPr/>
          </p:nvSpPr>
          <p:spPr>
            <a:xfrm>
              <a:off x="-360" y="7784280"/>
              <a:ext cx="1952280" cy="2503080"/>
            </a:xfrm>
            <a:custGeom>
              <a:avLst/>
              <a:gdLst>
                <a:gd name="f0" fmla="val 0"/>
                <a:gd name="f1" fmla="val 2502249"/>
                <a:gd name="f2" fmla="val 1951760"/>
                <a:gd name="f3" fmla="val 1927000"/>
                <a:gd name="f4" fmla="val 2490074"/>
                <a:gd name="f5" fmla="val 1898197"/>
                <a:gd name="f6" fmla="val 2472170"/>
                <a:gd name="f7" fmla="val 1891579"/>
                <a:gd name="f8" fmla="val 1886843"/>
                <a:gd name="f9" fmla="val 2470831"/>
                <a:gd name="f10" fmla="val 1858540"/>
                <a:gd name="f11" fmla="val 2438544"/>
                <a:gd name="f12" fmla="val 1831536"/>
                <a:gd name="f13" fmla="val 2387018"/>
                <a:gd name="f14" fmla="val 1826633"/>
                <a:gd name="f15" fmla="val 2353459"/>
                <a:gd name="f16" fmla="val 1823213"/>
                <a:gd name="f17" fmla="val 2337630"/>
                <a:gd name="f18" fmla="val 1816824"/>
                <a:gd name="f19" fmla="val 2322207"/>
                <a:gd name="f20" fmla="val 1807197"/>
                <a:gd name="f21" fmla="val 2308201"/>
                <a:gd name="f22" fmla="val 1804314"/>
                <a:gd name="f23" fmla="val 2304601"/>
                <a:gd name="f24" fmla="val 1801431"/>
                <a:gd name="f25" fmla="val 2302442"/>
                <a:gd name="f26" fmla="val 1798548"/>
                <a:gd name="f27" fmla="val 2299560"/>
                <a:gd name="f28" fmla="val 1785623"/>
                <a:gd name="f29" fmla="val 2291788"/>
                <a:gd name="f30" fmla="val 1771821"/>
                <a:gd name="f31" fmla="val 2287052"/>
                <a:gd name="f32" fmla="val 1757343"/>
                <a:gd name="f33" fmla="val 2284071"/>
                <a:gd name="f34" fmla="val 1742389"/>
                <a:gd name="f35" fmla="val 2281562"/>
                <a:gd name="f36" fmla="val 1733750"/>
                <a:gd name="f37" fmla="val 2278118"/>
                <a:gd name="f38" fmla="val 1684366"/>
                <a:gd name="f39" fmla="val 2224692"/>
                <a:gd name="f40" fmla="val 1664274"/>
                <a:gd name="f41" fmla="val 2192191"/>
                <a:gd name="f42" fmla="val 1644472"/>
                <a:gd name="f43" fmla="val 2154120"/>
                <a:gd name="f44" fmla="val 1636881"/>
                <a:gd name="f45" fmla="val 2128594"/>
                <a:gd name="f46" fmla="val 1617206"/>
                <a:gd name="f47" fmla="val 2074111"/>
                <a:gd name="f48" fmla="val 1591724"/>
                <a:gd name="f49" fmla="val 2014094"/>
                <a:gd name="f50" fmla="val 1566710"/>
                <a:gd name="f51" fmla="val 1971965"/>
                <a:gd name="f52" fmla="val 1561668"/>
                <a:gd name="f53" fmla="val 1966924"/>
                <a:gd name="f54" fmla="val 1565275"/>
                <a:gd name="f55" fmla="val 1959002"/>
                <a:gd name="f56" fmla="val 1564551"/>
                <a:gd name="f57" fmla="val 1953241"/>
                <a:gd name="f58" fmla="val 1560233"/>
                <a:gd name="f59" fmla="val 1948202"/>
                <a:gd name="f60" fmla="val 1537531"/>
                <a:gd name="f61" fmla="val 1937043"/>
                <a:gd name="f62" fmla="val 1503353"/>
                <a:gd name="f63" fmla="val 1929663"/>
                <a:gd name="f64" fmla="val 1468093"/>
                <a:gd name="f65" fmla="val 1921474"/>
                <a:gd name="f66" fmla="val 1442148"/>
                <a:gd name="f67" fmla="val 1907884"/>
                <a:gd name="f68" fmla="val 1437064"/>
                <a:gd name="f69" fmla="val 1902392"/>
                <a:gd name="f70" fmla="val 1426353"/>
                <a:gd name="f71" fmla="val 1892492"/>
                <a:gd name="f72" fmla="val 1421269"/>
                <a:gd name="f73" fmla="val 1887003"/>
                <a:gd name="f74" fmla="val 1417675"/>
                <a:gd name="f75" fmla="val 1883401"/>
                <a:gd name="f76" fmla="val 1416951"/>
                <a:gd name="f77" fmla="val 1881244"/>
                <a:gd name="f78" fmla="val 1413082"/>
                <a:gd name="f79" fmla="val 1862254"/>
                <a:gd name="f80" fmla="val 1421093"/>
                <a:gd name="f81" fmla="val 1845964"/>
                <a:gd name="f82" fmla="val 1433155"/>
                <a:gd name="f83" fmla="val 1830213"/>
                <a:gd name="f84" fmla="val 1441437"/>
                <a:gd name="f85" fmla="val 1812843"/>
                <a:gd name="f86" fmla="val 1423428"/>
                <a:gd name="f87" fmla="val 1766041"/>
                <a:gd name="f88" fmla="val 1379232"/>
                <a:gd name="f89" fmla="val 1738368"/>
                <a:gd name="f90" fmla="val 1341233"/>
                <a:gd name="f91" fmla="val 1732517"/>
                <a:gd name="f92" fmla="val 1322641"/>
                <a:gd name="f93" fmla="val 1731483"/>
                <a:gd name="f94" fmla="val 1324739"/>
                <a:gd name="f95" fmla="val 1724956"/>
                <a:gd name="f96" fmla="val 1298514"/>
                <a:gd name="f97" fmla="val 1689093"/>
                <a:gd name="f98" fmla="val 1293213"/>
                <a:gd name="f99" fmla="val 1686573"/>
                <a:gd name="f100" fmla="val 1230644"/>
                <a:gd name="f101" fmla="val 1213916"/>
                <a:gd name="f102" fmla="val 1686125"/>
                <a:gd name="f103" fmla="val 1178634"/>
                <a:gd name="f104" fmla="val 1666684"/>
                <a:gd name="f105" fmla="val 1168306"/>
                <a:gd name="f106" fmla="val 1644204"/>
                <a:gd name="f107" fmla="val 1169992"/>
                <a:gd name="f108" fmla="val 1636441"/>
                <a:gd name="f109" fmla="val 1154998"/>
                <a:gd name="f110" fmla="val 1636206"/>
                <a:gd name="f111" fmla="val 1139665"/>
                <a:gd name="f112" fmla="val 1632392"/>
                <a:gd name="f113" fmla="val 1124735"/>
                <a:gd name="f114" fmla="val 1625203"/>
                <a:gd name="f115" fmla="val 1110952"/>
                <a:gd name="f116" fmla="val 1614841"/>
                <a:gd name="f117" fmla="val 1102729"/>
                <a:gd name="f118" fmla="val 1580641"/>
                <a:gd name="f119" fmla="val 1080263"/>
                <a:gd name="f120" fmla="val 1529162"/>
                <a:gd name="f121" fmla="val 1058202"/>
                <a:gd name="f122" fmla="val 1475523"/>
                <a:gd name="f123" fmla="val 1051770"/>
                <a:gd name="f124" fmla="val 1438196"/>
                <a:gd name="f125" fmla="val 1019895"/>
                <a:gd name="f126" fmla="val 965513"/>
                <a:gd name="f127" fmla="val 1423324"/>
                <a:gd name="f128" fmla="val 908432"/>
                <a:gd name="f129" fmla="val 1403052"/>
                <a:gd name="f130" fmla="val 869036"/>
                <a:gd name="f131" fmla="val 1390204"/>
                <a:gd name="f132" fmla="val 868312"/>
                <a:gd name="f133" fmla="val 1389486"/>
                <a:gd name="f134" fmla="val 867594"/>
                <a:gd name="f135" fmla="val 862473"/>
                <a:gd name="f136" fmla="val 1376370"/>
                <a:gd name="f137" fmla="val 849193"/>
                <a:gd name="f138" fmla="val 1309573"/>
                <a:gd name="f139" fmla="val 841135"/>
                <a:gd name="f140" fmla="val 1259705"/>
                <a:gd name="f141" fmla="val 832200"/>
                <a:gd name="f142" fmla="val 1201399"/>
                <a:gd name="f143" fmla="val 822438"/>
                <a:gd name="f144" fmla="val 1136563"/>
                <a:gd name="f145" fmla="val 811900"/>
                <a:gd name="f146" fmla="val 1067103"/>
                <a:gd name="f147" fmla="val 800635"/>
                <a:gd name="f148" fmla="val 994926"/>
                <a:gd name="f149" fmla="val 790292"/>
                <a:gd name="f150" fmla="val 929865"/>
                <a:gd name="f151" fmla="val 779439"/>
                <a:gd name="f152" fmla="val 865646"/>
                <a:gd name="f153" fmla="val 768101"/>
                <a:gd name="f154" fmla="val 803590"/>
                <a:gd name="f155" fmla="val 756300"/>
                <a:gd name="f156" fmla="val 745019"/>
                <a:gd name="f157" fmla="val 744061"/>
                <a:gd name="f158" fmla="val 691254"/>
                <a:gd name="f159" fmla="val 731408"/>
                <a:gd name="f160" fmla="val 643616"/>
                <a:gd name="f161" fmla="val 718363"/>
                <a:gd name="f162" fmla="val 603426"/>
                <a:gd name="f163" fmla="val 691197"/>
                <a:gd name="f164" fmla="val 550680"/>
                <a:gd name="f165" fmla="val 689753"/>
                <a:gd name="f166" fmla="val 549969"/>
                <a:gd name="f167" fmla="val 688314"/>
                <a:gd name="f168" fmla="val 548534"/>
                <a:gd name="f169" fmla="val 686876"/>
                <a:gd name="f170" fmla="val 547810"/>
                <a:gd name="f171" fmla="val 669403"/>
                <a:gd name="f172" fmla="val 522685"/>
                <a:gd name="f173" fmla="val 634731"/>
                <a:gd name="f174" fmla="val 473790"/>
                <a:gd name="f175" fmla="val 620099"/>
                <a:gd name="f176" fmla="val 452269"/>
                <a:gd name="f177" fmla="val 593927"/>
                <a:gd name="f178" fmla="val 568434"/>
                <a:gd name="f179" fmla="val 449524"/>
                <a:gd name="f180" fmla="val 542941"/>
                <a:gd name="f181" fmla="val 441379"/>
                <a:gd name="f182" fmla="val 518393"/>
                <a:gd name="f183" fmla="val 427566"/>
                <a:gd name="f184" fmla="val 495265"/>
                <a:gd name="f185" fmla="val 411007"/>
                <a:gd name="f186" fmla="val 482856"/>
                <a:gd name="f187" fmla="val 403672"/>
                <a:gd name="f188" fmla="val 469433"/>
                <a:gd name="f189" fmla="val 398762"/>
                <a:gd name="f190" fmla="val 437581"/>
                <a:gd name="f191" fmla="val 382431"/>
                <a:gd name="f192" fmla="val 389141"/>
                <a:gd name="f193" fmla="val 350166"/>
                <a:gd name="f194" fmla="val 335171"/>
                <a:gd name="f195" fmla="val 312819"/>
                <a:gd name="f196" fmla="val 286730"/>
                <a:gd name="f197" fmla="val 281243"/>
                <a:gd name="f198" fmla="val 254877"/>
                <a:gd name="f199" fmla="val 266289"/>
                <a:gd name="f200" fmla="val 240578"/>
                <a:gd name="f201" fmla="val 261448"/>
                <a:gd name="f202" fmla="val 226887"/>
                <a:gd name="f203" fmla="val 252965"/>
                <a:gd name="f204" fmla="val 213871"/>
                <a:gd name="f205" fmla="val 241784"/>
                <a:gd name="f206" fmla="val 201597"/>
                <a:gd name="f207" fmla="val 228849"/>
                <a:gd name="f208" fmla="val 195837"/>
                <a:gd name="f209" fmla="val 223083"/>
                <a:gd name="f210" fmla="val 191517"/>
                <a:gd name="f211" fmla="val 216606"/>
                <a:gd name="f212" fmla="val 185757"/>
                <a:gd name="f213" fmla="val 210841"/>
                <a:gd name="f214" fmla="val 160758"/>
                <a:gd name="f215" fmla="val 178354"/>
                <a:gd name="f216" fmla="val 115893"/>
                <a:gd name="f217" fmla="val 124176"/>
                <a:gd name="f218" fmla="val 77058"/>
                <a:gd name="f219" fmla="val 80810"/>
                <a:gd name="f220" fmla="val 42902"/>
                <a:gd name="f221" fmla="val 44201"/>
                <a:gd name="f222" fmla="val 10963"/>
                <a:gd name="f223" fmla="val 11410"/>
                <a:gd name="f224" fmla="val 1895030"/>
                <a:gd name="f225" fmla="val 2470201"/>
                <a:gd name="f226" fmla="val 1263022"/>
                <a:gd name="f227" fmla="val 1682072"/>
                <a:gd name="f228" fmla="val 1289402"/>
                <a:gd name="f229" fmla="val 1684761"/>
                <a:gd name="f230" fmla="val 1280160"/>
                <a:gd name="f231" fmla="val 1682523"/>
                <a:gd name="f232" fmla="val 1051193"/>
                <a:gd name="f233" fmla="val 1434844"/>
                <a:gd name="f234" fmla="val 618474"/>
                <a:gd name="f235" fmla="val 449880"/>
              </a:gdLst>
              <a:ahLst/>
              <a:cxnLst>
                <a:cxn ang="3cd4">
                  <a:pos x="hc" y="t"/>
                </a:cxn>
                <a:cxn ang="0">
                  <a:pos x="r" y="vc"/>
                </a:cxn>
                <a:cxn ang="cd4">
                  <a:pos x="hc" y="b"/>
                </a:cxn>
                <a:cxn ang="cd2">
                  <a:pos x="l" y="vc"/>
                </a:cxn>
              </a:cxnLst>
              <a:rect l="l" t="t" r="r" b="b"/>
              <a:pathLst>
                <a:path w="1951989" h="2502534">
                  <a:moveTo>
                    <a:pt x="f0" y="f0"/>
                  </a:moveTo>
                  <a:lnTo>
                    <a:pt x="f0" y="f1"/>
                  </a:lnTo>
                  <a:lnTo>
                    <a:pt x="f2" y="f1"/>
                  </a:lnTo>
                  <a:lnTo>
                    <a:pt x="f3" y="f4"/>
                  </a:lnTo>
                  <a:lnTo>
                    <a:pt x="f5" y="f6"/>
                  </a:lnTo>
                  <a:lnTo>
                    <a:pt x="f7" y="f6"/>
                  </a:lnTo>
                  <a:lnTo>
                    <a:pt x="f8" y="f9"/>
                  </a:lnTo>
                  <a:lnTo>
                    <a:pt x="f10" y="f11"/>
                  </a:lnTo>
                  <a:lnTo>
                    <a:pt x="f12" y="f13"/>
                  </a:lnTo>
                  <a:lnTo>
                    <a:pt x="f14" y="f15"/>
                  </a:lnTo>
                  <a:lnTo>
                    <a:pt x="f16" y="f17"/>
                  </a:lnTo>
                  <a:lnTo>
                    <a:pt x="f18" y="f19"/>
                  </a:lnTo>
                  <a:lnTo>
                    <a:pt x="f20" y="f21"/>
                  </a:lnTo>
                  <a:lnTo>
                    <a:pt x="f22" y="f23"/>
                  </a:lnTo>
                  <a:lnTo>
                    <a:pt x="f24" y="f25"/>
                  </a:lnTo>
                  <a:lnTo>
                    <a:pt x="f26" y="f27"/>
                  </a:lnTo>
                  <a:lnTo>
                    <a:pt x="f28" y="f29"/>
                  </a:lnTo>
                  <a:lnTo>
                    <a:pt x="f30" y="f31"/>
                  </a:lnTo>
                  <a:lnTo>
                    <a:pt x="f32" y="f33"/>
                  </a:lnTo>
                  <a:lnTo>
                    <a:pt x="f34" y="f35"/>
                  </a:lnTo>
                  <a:lnTo>
                    <a:pt x="f36" y="f37"/>
                  </a:lnTo>
                  <a:lnTo>
                    <a:pt x="f38" y="f39"/>
                  </a:lnTo>
                  <a:lnTo>
                    <a:pt x="f40" y="f41"/>
                  </a:lnTo>
                  <a:lnTo>
                    <a:pt x="f42" y="f43"/>
                  </a:lnTo>
                  <a:lnTo>
                    <a:pt x="f44" y="f45"/>
                  </a:lnTo>
                  <a:lnTo>
                    <a:pt x="f46" y="f47"/>
                  </a:lnTo>
                  <a:lnTo>
                    <a:pt x="f48" y="f49"/>
                  </a:lnTo>
                  <a:lnTo>
                    <a:pt x="f50" y="f51"/>
                  </a:lnTo>
                  <a:lnTo>
                    <a:pt x="f52" y="f53"/>
                  </a:lnTo>
                  <a:lnTo>
                    <a:pt x="f54" y="f55"/>
                  </a:lnTo>
                  <a:lnTo>
                    <a:pt x="f56" y="f57"/>
                  </a:lnTo>
                  <a:lnTo>
                    <a:pt x="f58" y="f59"/>
                  </a:lnTo>
                  <a:lnTo>
                    <a:pt x="f60" y="f61"/>
                  </a:lnTo>
                  <a:lnTo>
                    <a:pt x="f62" y="f63"/>
                  </a:lnTo>
                  <a:lnTo>
                    <a:pt x="f64" y="f65"/>
                  </a:lnTo>
                  <a:lnTo>
                    <a:pt x="f66" y="f67"/>
                  </a:lnTo>
                  <a:lnTo>
                    <a:pt x="f68" y="f69"/>
                  </a:lnTo>
                  <a:lnTo>
                    <a:pt x="f70" y="f71"/>
                  </a:lnTo>
                  <a:lnTo>
                    <a:pt x="f72" y="f73"/>
                  </a:lnTo>
                  <a:lnTo>
                    <a:pt x="f74" y="f75"/>
                  </a:lnTo>
                  <a:lnTo>
                    <a:pt x="f76" y="f77"/>
                  </a:lnTo>
                  <a:lnTo>
                    <a:pt x="f78" y="f79"/>
                  </a:lnTo>
                  <a:lnTo>
                    <a:pt x="f80" y="f81"/>
                  </a:lnTo>
                  <a:lnTo>
                    <a:pt x="f82" y="f83"/>
                  </a:lnTo>
                  <a:lnTo>
                    <a:pt x="f84" y="f85"/>
                  </a:lnTo>
                  <a:lnTo>
                    <a:pt x="f86" y="f87"/>
                  </a:lnTo>
                  <a:lnTo>
                    <a:pt x="f88" y="f89"/>
                  </a:lnTo>
                  <a:lnTo>
                    <a:pt x="f90" y="f91"/>
                  </a:lnTo>
                  <a:lnTo>
                    <a:pt x="f92" y="f93"/>
                  </a:lnTo>
                  <a:lnTo>
                    <a:pt x="f94" y="f95"/>
                  </a:lnTo>
                  <a:lnTo>
                    <a:pt x="f96" y="f97"/>
                  </a:lnTo>
                  <a:lnTo>
                    <a:pt x="f98" y="f99"/>
                  </a:lnTo>
                  <a:lnTo>
                    <a:pt x="f100" y="f99"/>
                  </a:lnTo>
                  <a:lnTo>
                    <a:pt x="f101" y="f102"/>
                  </a:lnTo>
                  <a:lnTo>
                    <a:pt x="f103" y="f104"/>
                  </a:lnTo>
                  <a:lnTo>
                    <a:pt x="f105" y="f106"/>
                  </a:lnTo>
                  <a:lnTo>
                    <a:pt x="f107" y="f108"/>
                  </a:lnTo>
                  <a:lnTo>
                    <a:pt x="f109" y="f110"/>
                  </a:lnTo>
                  <a:lnTo>
                    <a:pt x="f111" y="f112"/>
                  </a:lnTo>
                  <a:lnTo>
                    <a:pt x="f113" y="f114"/>
                  </a:lnTo>
                  <a:lnTo>
                    <a:pt x="f115" y="f116"/>
                  </a:lnTo>
                  <a:lnTo>
                    <a:pt x="f117" y="f118"/>
                  </a:lnTo>
                  <a:lnTo>
                    <a:pt x="f119" y="f120"/>
                  </a:lnTo>
                  <a:lnTo>
                    <a:pt x="f121" y="f122"/>
                  </a:lnTo>
                  <a:lnTo>
                    <a:pt x="f123" y="f124"/>
                  </a:lnTo>
                  <a:lnTo>
                    <a:pt x="f125" y="f124"/>
                  </a:lnTo>
                  <a:lnTo>
                    <a:pt x="f126" y="f127"/>
                  </a:lnTo>
                  <a:lnTo>
                    <a:pt x="f128" y="f129"/>
                  </a:lnTo>
                  <a:lnTo>
                    <a:pt x="f130" y="f131"/>
                  </a:lnTo>
                  <a:lnTo>
                    <a:pt x="f132" y="f133"/>
                  </a:lnTo>
                  <a:lnTo>
                    <a:pt x="f134" y="f133"/>
                  </a:lnTo>
                  <a:lnTo>
                    <a:pt x="f135" y="f136"/>
                  </a:lnTo>
                  <a:lnTo>
                    <a:pt x="f137" y="f138"/>
                  </a:lnTo>
                  <a:lnTo>
                    <a:pt x="f139" y="f140"/>
                  </a:lnTo>
                  <a:lnTo>
                    <a:pt x="f141" y="f142"/>
                  </a:lnTo>
                  <a:lnTo>
                    <a:pt x="f143" y="f144"/>
                  </a:lnTo>
                  <a:lnTo>
                    <a:pt x="f145" y="f146"/>
                  </a:lnTo>
                  <a:lnTo>
                    <a:pt x="f147" y="f148"/>
                  </a:lnTo>
                  <a:lnTo>
                    <a:pt x="f149" y="f150"/>
                  </a:lnTo>
                  <a:lnTo>
                    <a:pt x="f151" y="f152"/>
                  </a:lnTo>
                  <a:lnTo>
                    <a:pt x="f153" y="f154"/>
                  </a:lnTo>
                  <a:lnTo>
                    <a:pt x="f155" y="f156"/>
                  </a:lnTo>
                  <a:lnTo>
                    <a:pt x="f157" y="f158"/>
                  </a:lnTo>
                  <a:lnTo>
                    <a:pt x="f159" y="f160"/>
                  </a:lnTo>
                  <a:lnTo>
                    <a:pt x="f161" y="f162"/>
                  </a:lnTo>
                  <a:lnTo>
                    <a:pt x="f163" y="f164"/>
                  </a:lnTo>
                  <a:lnTo>
                    <a:pt x="f165" y="f166"/>
                  </a:lnTo>
                  <a:lnTo>
                    <a:pt x="f167" y="f168"/>
                  </a:lnTo>
                  <a:lnTo>
                    <a:pt x="f169" y="f170"/>
                  </a:lnTo>
                  <a:lnTo>
                    <a:pt x="f171" y="f172"/>
                  </a:lnTo>
                  <a:lnTo>
                    <a:pt x="f173" y="f174"/>
                  </a:lnTo>
                  <a:lnTo>
                    <a:pt x="f175" y="f176"/>
                  </a:lnTo>
                  <a:lnTo>
                    <a:pt x="f177" y="f176"/>
                  </a:lnTo>
                  <a:lnTo>
                    <a:pt x="f178" y="f179"/>
                  </a:lnTo>
                  <a:lnTo>
                    <a:pt x="f180" y="f181"/>
                  </a:lnTo>
                  <a:lnTo>
                    <a:pt x="f182" y="f183"/>
                  </a:lnTo>
                  <a:lnTo>
                    <a:pt x="f184" y="f185"/>
                  </a:lnTo>
                  <a:lnTo>
                    <a:pt x="f186" y="f187"/>
                  </a:lnTo>
                  <a:lnTo>
                    <a:pt x="f188" y="f189"/>
                  </a:lnTo>
                  <a:lnTo>
                    <a:pt x="f190" y="f191"/>
                  </a:lnTo>
                  <a:lnTo>
                    <a:pt x="f192" y="f193"/>
                  </a:lnTo>
                  <a:lnTo>
                    <a:pt x="f194" y="f195"/>
                  </a:lnTo>
                  <a:lnTo>
                    <a:pt x="f196" y="f197"/>
                  </a:lnTo>
                  <a:lnTo>
                    <a:pt x="f198" y="f199"/>
                  </a:lnTo>
                  <a:lnTo>
                    <a:pt x="f200" y="f201"/>
                  </a:lnTo>
                  <a:lnTo>
                    <a:pt x="f202" y="f203"/>
                  </a:lnTo>
                  <a:lnTo>
                    <a:pt x="f204" y="f205"/>
                  </a:lnTo>
                  <a:lnTo>
                    <a:pt x="f206" y="f207"/>
                  </a:lnTo>
                  <a:lnTo>
                    <a:pt x="f208" y="f209"/>
                  </a:lnTo>
                  <a:lnTo>
                    <a:pt x="f210" y="f211"/>
                  </a:lnTo>
                  <a:lnTo>
                    <a:pt x="f212" y="f213"/>
                  </a:lnTo>
                  <a:lnTo>
                    <a:pt x="f214" y="f215"/>
                  </a:lnTo>
                  <a:lnTo>
                    <a:pt x="f216" y="f217"/>
                  </a:lnTo>
                  <a:lnTo>
                    <a:pt x="f218" y="f219"/>
                  </a:lnTo>
                  <a:lnTo>
                    <a:pt x="f220" y="f221"/>
                  </a:lnTo>
                  <a:lnTo>
                    <a:pt x="f222" y="f223"/>
                  </a:lnTo>
                  <a:lnTo>
                    <a:pt x="f0" y="f0"/>
                  </a:lnTo>
                  <a:close/>
                </a:path>
                <a:path w="1951989" h="2502534">
                  <a:moveTo>
                    <a:pt x="f224" y="f225"/>
                  </a:moveTo>
                  <a:lnTo>
                    <a:pt x="f7" y="f6"/>
                  </a:lnTo>
                  <a:lnTo>
                    <a:pt x="f5" y="f6"/>
                  </a:lnTo>
                  <a:lnTo>
                    <a:pt x="f224" y="f225"/>
                  </a:lnTo>
                  <a:close/>
                </a:path>
                <a:path w="1951989" h="2502534">
                  <a:moveTo>
                    <a:pt x="f226" y="f227"/>
                  </a:moveTo>
                  <a:lnTo>
                    <a:pt x="f100" y="f99"/>
                  </a:lnTo>
                  <a:lnTo>
                    <a:pt x="f98" y="f99"/>
                  </a:lnTo>
                  <a:lnTo>
                    <a:pt x="f228" y="f229"/>
                  </a:lnTo>
                  <a:lnTo>
                    <a:pt x="f230" y="f231"/>
                  </a:lnTo>
                  <a:lnTo>
                    <a:pt x="f226" y="f227"/>
                  </a:lnTo>
                  <a:close/>
                </a:path>
                <a:path w="1951989" h="2502534">
                  <a:moveTo>
                    <a:pt x="f232" y="f233"/>
                  </a:moveTo>
                  <a:lnTo>
                    <a:pt x="f125" y="f124"/>
                  </a:lnTo>
                  <a:lnTo>
                    <a:pt x="f123" y="f124"/>
                  </a:lnTo>
                  <a:lnTo>
                    <a:pt x="f232" y="f233"/>
                  </a:lnTo>
                  <a:close/>
                </a:path>
                <a:path w="1951989" h="2502534">
                  <a:moveTo>
                    <a:pt x="f234" y="f235"/>
                  </a:moveTo>
                  <a:lnTo>
                    <a:pt x="f177" y="f176"/>
                  </a:lnTo>
                  <a:lnTo>
                    <a:pt x="f175" y="f176"/>
                  </a:lnTo>
                  <a:lnTo>
                    <a:pt x="f234" y="f235"/>
                  </a:lnTo>
                  <a:close/>
                </a:path>
              </a:pathLst>
            </a:custGeom>
            <a:solidFill>
              <a:srgbClr val="FCFDFC"/>
            </a:solidFill>
            <a:ln>
              <a:noFill/>
              <a:prstDash val="solid"/>
            </a:ln>
          </p:spPr>
          <p:txBody>
            <a:bodyPr vert="horz" wrap="square" lIns="0" tIns="0" rIns="0" bIns="0" anchor="t" anchorCtr="0" compatLnSpc="0">
              <a:noAutofit/>
            </a:bodyPr>
            <a:lstStyle/>
            <a:p>
              <a:pPr marL="0" marR="0" lvl="0" indent="0" rtl="0" hangingPunct="0">
                <a:lnSpc>
                  <a:spcPct val="100000"/>
                </a:lnSpc>
                <a:spcBef>
                  <a:spcPts val="0"/>
                </a:spcBef>
                <a:spcAft>
                  <a:spcPts val="0"/>
                </a:spcAft>
                <a:buNone/>
                <a:tabLst/>
              </a:pPr>
              <a:endParaRPr lang="en-IN" sz="1800" b="0" i="0" u="none" strike="noStrike" kern="1200">
                <a:ln>
                  <a:noFill/>
                </a:ln>
                <a:latin typeface="Arial" pitchFamily="18"/>
                <a:ea typeface="Microsoft YaHei" pitchFamily="2"/>
                <a:cs typeface="Lucida Sans" pitchFamily="2"/>
              </a:endParaRPr>
            </a:p>
          </p:txBody>
        </p:sp>
        <p:sp>
          <p:nvSpPr>
            <p:cNvPr id="4" name="object 4"/>
            <p:cNvSpPr/>
            <p:nvPr/>
          </p:nvSpPr>
          <p:spPr>
            <a:xfrm>
              <a:off x="-360" y="7803720"/>
              <a:ext cx="1870199" cy="2483280"/>
            </a:xfrm>
            <a:custGeom>
              <a:avLst/>
              <a:gdLst>
                <a:gd name="f0" fmla="val 0"/>
                <a:gd name="f1" fmla="val 2087808"/>
                <a:gd name="f2" fmla="val 2482764"/>
                <a:gd name="f3" fmla="val 353907"/>
                <a:gd name="f4" fmla="val 1566001"/>
                <a:gd name="f5" fmla="val 2064158"/>
                <a:gd name="f6" fmla="val 375099"/>
                <a:gd name="f7" fmla="val 821481"/>
                <a:gd name="f8" fmla="val 1043374"/>
                <a:gd name="f9" fmla="val 1541531"/>
                <a:gd name="f10" fmla="val 843409"/>
                <a:gd name="f11" fmla="val 1289791"/>
                <a:gd name="f12" fmla="val 520962"/>
                <a:gd name="f13" fmla="val 1020652"/>
                <a:gd name="f14" fmla="val 1309951"/>
                <a:gd name="f15" fmla="val 1758057"/>
                <a:gd name="f16" fmla="val 831597"/>
                <a:gd name="f17" fmla="val 1448478"/>
                <a:gd name="f18" fmla="val 830875"/>
                <a:gd name="f19" fmla="val 1447759"/>
                <a:gd name="f20" fmla="val 825112"/>
                <a:gd name="f21" fmla="val 823675"/>
                <a:gd name="f22" fmla="val 1445600"/>
                <a:gd name="f23" fmla="val 822954"/>
                <a:gd name="f24" fmla="val 1444876"/>
                <a:gd name="f25" fmla="val 820073"/>
                <a:gd name="f26" fmla="val 1439841"/>
                <a:gd name="f27" fmla="val 818634"/>
                <a:gd name="f28" fmla="val 1434076"/>
                <a:gd name="f29" fmla="val 862553"/>
                <a:gd name="f30" fmla="val 1460717"/>
                <a:gd name="f31" fmla="val 1778234"/>
                <a:gd name="f32" fmla="val 1869604"/>
                <a:gd name="f33" fmla="val 1864791"/>
                <a:gd name="f34" fmla="val 2477357"/>
                <a:gd name="f35" fmla="val 1864067"/>
                <a:gd name="f36" fmla="val 2470878"/>
                <a:gd name="f37" fmla="val 1849785"/>
                <a:gd name="f38" fmla="val 2448634"/>
                <a:gd name="f39" fmla="val 1830233"/>
                <a:gd name="f40" fmla="val 2420385"/>
                <a:gd name="f41" fmla="val 1812841"/>
                <a:gd name="f42" fmla="val 2392002"/>
                <a:gd name="f43" fmla="val 1805038"/>
                <a:gd name="f44" fmla="val 2369357"/>
                <a:gd name="f45" fmla="val 1812256"/>
                <a:gd name="f46" fmla="val 2344135"/>
                <a:gd name="f47" fmla="val 1826093"/>
                <a:gd name="f48" fmla="val 2309597"/>
                <a:gd name="f49" fmla="val 1836422"/>
                <a:gd name="f50" fmla="val 2275599"/>
                <a:gd name="f51" fmla="val 1834730"/>
                <a:gd name="f52" fmla="val 2263516"/>
                <a:gd name="f53" fmla="val 1740954"/>
                <a:gd name="f54" fmla="val 1723019"/>
                <a:gd name="f55" fmla="val 2257497"/>
                <a:gd name="f56" fmla="val 1690126"/>
                <a:gd name="f57" fmla="val 2236278"/>
                <a:gd name="f58" fmla="val 1656172"/>
                <a:gd name="f59" fmla="val 2194124"/>
                <a:gd name="f60" fmla="val 1646141"/>
                <a:gd name="f61" fmla="val 2168479"/>
                <a:gd name="f62" fmla="val 1627911"/>
                <a:gd name="f63" fmla="val 1633595"/>
                <a:gd name="f64" fmla="val 2157159"/>
                <a:gd name="f65" fmla="val 1638265"/>
                <a:gd name="f66" fmla="val 2148135"/>
                <a:gd name="f67" fmla="val 1641177"/>
                <a:gd name="f68" fmla="val 2141543"/>
                <a:gd name="f69" fmla="val 1641589"/>
                <a:gd name="f70" fmla="val 2137518"/>
                <a:gd name="f71" fmla="val 1643748"/>
                <a:gd name="f72" fmla="val 2131038"/>
                <a:gd name="f73" fmla="val 2121677"/>
                <a:gd name="f74" fmla="val 1637769"/>
                <a:gd name="f75" fmla="val 2084045"/>
                <a:gd name="f76" fmla="val 1620175"/>
                <a:gd name="f77" fmla="val 2039327"/>
                <a:gd name="f78" fmla="val 1596369"/>
                <a:gd name="f79" fmla="val 1995823"/>
                <a:gd name="f80" fmla="val 1571752"/>
                <a:gd name="f81" fmla="val 1961836"/>
                <a:gd name="f82" fmla="val 1566710"/>
                <a:gd name="f83" fmla="val 1956796"/>
                <a:gd name="f84" fmla="val 1561668"/>
                <a:gd name="f85" fmla="val 1951036"/>
                <a:gd name="f86" fmla="val 1558798"/>
                <a:gd name="f87" fmla="val 1950316"/>
                <a:gd name="f88" fmla="val 1563116"/>
                <a:gd name="f89" fmla="val 1941680"/>
                <a:gd name="f90" fmla="val 1560957"/>
                <a:gd name="f91" fmla="val 1935195"/>
                <a:gd name="f92" fmla="val 1558074"/>
                <a:gd name="f93" fmla="val 1931599"/>
                <a:gd name="f94" fmla="val 1535573"/>
                <a:gd name="f95" fmla="val 1920325"/>
                <a:gd name="f96" fmla="val 1501195"/>
                <a:gd name="f97" fmla="val 1912697"/>
                <a:gd name="f98" fmla="val 1465739"/>
                <a:gd name="f99" fmla="val 1904259"/>
                <a:gd name="f100" fmla="val 1440002"/>
                <a:gd name="f101" fmla="val 1890557"/>
                <a:gd name="f102" fmla="val 1435116"/>
                <a:gd name="f103" fmla="val 1885698"/>
                <a:gd name="f104" fmla="val 1423996"/>
                <a:gd name="f105" fmla="val 1875977"/>
                <a:gd name="f106" fmla="val 1419110"/>
                <a:gd name="f107" fmla="val 1871115"/>
                <a:gd name="f108" fmla="val 1416951"/>
                <a:gd name="f109" fmla="val 1868238"/>
                <a:gd name="f110" fmla="val 1413357"/>
                <a:gd name="f111" fmla="val 1864637"/>
                <a:gd name="f112" fmla="val 1410204"/>
                <a:gd name="f113" fmla="val 1845534"/>
                <a:gd name="f114" fmla="val 1418393"/>
                <a:gd name="f115" fmla="val 1828997"/>
                <a:gd name="f116" fmla="val 1430363"/>
                <a:gd name="f117" fmla="val 1812999"/>
                <a:gd name="f118" fmla="val 1438554"/>
                <a:gd name="f119" fmla="val 1795516"/>
                <a:gd name="f120" fmla="val 1419834"/>
                <a:gd name="f121" fmla="val 1748719"/>
                <a:gd name="f122" fmla="val 1376349"/>
                <a:gd name="f123" fmla="val 1721774"/>
                <a:gd name="f124" fmla="val 1338350"/>
                <a:gd name="f125" fmla="val 1716218"/>
                <a:gd name="f126" fmla="val 1319758"/>
                <a:gd name="f127" fmla="val 1715600"/>
                <a:gd name="f128" fmla="val 1321445"/>
                <a:gd name="f129" fmla="val 1708129"/>
                <a:gd name="f130" fmla="val 1295636"/>
                <a:gd name="f131" fmla="val 1671949"/>
                <a:gd name="f132" fmla="val 1290552"/>
                <a:gd name="f133" fmla="val 1669518"/>
                <a:gd name="f134" fmla="val 1211033"/>
                <a:gd name="f135" fmla="val 1202168"/>
                <a:gd name="f136" fmla="val 1666751"/>
                <a:gd name="f137" fmla="val 1169836"/>
                <a:gd name="f138" fmla="val 1641099"/>
                <a:gd name="f139" fmla="val 1165112"/>
                <a:gd name="f140" fmla="val 1626654"/>
                <a:gd name="f141" fmla="val 1166395"/>
                <a:gd name="f142" fmla="val 1619839"/>
                <a:gd name="f143" fmla="val 1151499"/>
                <a:gd name="f144" fmla="val 1619501"/>
                <a:gd name="f145" fmla="val 1136334"/>
                <a:gd name="f146" fmla="val 1615518"/>
                <a:gd name="f147" fmla="val 1121439"/>
                <a:gd name="f148" fmla="val 1608296"/>
                <a:gd name="f149" fmla="val 1107356"/>
                <a:gd name="f150" fmla="val 1598239"/>
                <a:gd name="f151" fmla="val 1108075"/>
                <a:gd name="f152" fmla="val 1593198"/>
                <a:gd name="f153" fmla="val 1105917"/>
                <a:gd name="f154" fmla="val 1588878"/>
                <a:gd name="f155" fmla="val 1072816"/>
                <a:gd name="f156" fmla="val 1559514"/>
                <a:gd name="f157" fmla="val 1060554"/>
                <a:gd name="f158" fmla="val 1551437"/>
                <a:gd name="f159" fmla="val 1049789"/>
                <a:gd name="f160" fmla="val 1543337"/>
                <a:gd name="f161" fmla="val 1019512"/>
                <a:gd name="f162" fmla="val 1519038"/>
                <a:gd name="f163" fmla="val 1010270"/>
                <a:gd name="f164" fmla="val 1505358"/>
                <a:gd name="f165" fmla="val 970193"/>
                <a:gd name="f166" fmla="val 920874"/>
                <a:gd name="f167" fmla="val 1491678"/>
                <a:gd name="f168" fmla="val 876729"/>
                <a:gd name="f169" fmla="val 1468795"/>
                <a:gd name="f170" fmla="val 1811829"/>
                <a:gd name="f171" fmla="val 2248431"/>
                <a:gd name="f172" fmla="val 1786132"/>
                <a:gd name="f173" fmla="val 2254427"/>
                <a:gd name="f174" fmla="val 1760167"/>
                <a:gd name="f175" fmla="val 2261907"/>
                <a:gd name="f176" fmla="val 1833118"/>
                <a:gd name="f177" fmla="val 2251996"/>
                <a:gd name="f178" fmla="val 1830235"/>
                <a:gd name="f179" fmla="val 2251277"/>
                <a:gd name="f180" fmla="val 1644472"/>
                <a:gd name="f181" fmla="val 2162715"/>
                <a:gd name="f182" fmla="val 1261149"/>
                <a:gd name="f183" fmla="val 1664454"/>
                <a:gd name="f184" fmla="val 1244782"/>
                <a:gd name="f185" fmla="val 1666817"/>
                <a:gd name="f186" fmla="val 1228279"/>
                <a:gd name="f187" fmla="val 1669451"/>
                <a:gd name="f188" fmla="val 1286814"/>
                <a:gd name="f189" fmla="val 1667730"/>
                <a:gd name="f190" fmla="val 1277988"/>
                <a:gd name="f191" fmla="val 1665197"/>
                <a:gd name="f192" fmla="val 1008712"/>
                <a:gd name="f193" fmla="val 1490958"/>
                <a:gd name="f194" fmla="val 992153"/>
                <a:gd name="f195" fmla="val 1502613"/>
                <a:gd name="f196" fmla="val 1010064"/>
                <a:gd name="f197" fmla="val 1504998"/>
                <a:gd name="f198" fmla="val 1008072"/>
                <a:gd name="f199" fmla="val 1497978"/>
                <a:gd name="f200" fmla="val 830153"/>
                <a:gd name="f201" fmla="val 1447039"/>
                <a:gd name="f202" fmla="val 827275"/>
                <a:gd name="f203" fmla="val 498781"/>
                <a:gd name="f204" fmla="val 812154"/>
                <a:gd name="f205" fmla="val 1405278"/>
                <a:gd name="f206" fmla="val 806290"/>
                <a:gd name="f207" fmla="val 1372018"/>
                <a:gd name="f208" fmla="val 799795"/>
                <a:gd name="f209" fmla="val 1331037"/>
                <a:gd name="f210" fmla="val 792658"/>
                <a:gd name="f211" fmla="val 1283518"/>
                <a:gd name="f212" fmla="val 784866"/>
                <a:gd name="f213" fmla="val 1230647"/>
                <a:gd name="f214" fmla="val 776406"/>
                <a:gd name="f215" fmla="val 1173607"/>
                <a:gd name="f216" fmla="val 767267"/>
                <a:gd name="f217" fmla="val 1113581"/>
                <a:gd name="f218" fmla="val 757435"/>
                <a:gd name="f219" fmla="val 1051755"/>
                <a:gd name="f220" fmla="val 748622"/>
                <a:gd name="f221" fmla="val 997500"/>
                <a:gd name="f222" fmla="val 739463"/>
                <a:gd name="f223" fmla="val 943416"/>
                <a:gd name="f224" fmla="val 729959"/>
                <a:gd name="f225" fmla="val 890540"/>
                <a:gd name="f226" fmla="val 720109"/>
                <a:gd name="f227" fmla="val 839910"/>
                <a:gd name="f228" fmla="val 709914"/>
                <a:gd name="f229" fmla="val 792561"/>
                <a:gd name="f230" fmla="val 353515"/>
                <a:gd name="f231" fmla="val 394403"/>
                <a:gd name="f232" fmla="val 312228"/>
                <a:gd name="f233" fmla="val 376784"/>
                <a:gd name="f234" fmla="val 265676"/>
                <a:gd name="f235" fmla="val 355522"/>
                <a:gd name="f236" fmla="val 224523"/>
                <a:gd name="f237" fmla="val 334260"/>
                <a:gd name="f238" fmla="val 199434"/>
                <a:gd name="f239" fmla="val 316641"/>
                <a:gd name="f240" fmla="val 198715"/>
                <a:gd name="f241" fmla="val 315206"/>
                <a:gd name="f242" fmla="val 165881"/>
                <a:gd name="f243" fmla="val 271421"/>
                <a:gd name="f244" fmla="val 136170"/>
                <a:gd name="f245" fmla="val 228264"/>
                <a:gd name="f246" fmla="val 109091"/>
                <a:gd name="f247" fmla="val 185662"/>
                <a:gd name="f248" fmla="val 84154"/>
                <a:gd name="f249" fmla="val 143538"/>
                <a:gd name="f250" fmla="val 60866"/>
                <a:gd name="f251" fmla="val 101817"/>
                <a:gd name="f252" fmla="val 38736"/>
                <a:gd name="f253" fmla="val 60424"/>
                <a:gd name="f254" fmla="val 17274"/>
                <a:gd name="f255" fmla="val 19283"/>
                <a:gd name="f256" fmla="val 380156"/>
                <a:gd name="f257" fmla="val 400156"/>
                <a:gd name="f258" fmla="val 704155"/>
                <a:gd name="f259" fmla="val 762322"/>
                <a:gd name="f260" fmla="val 690520"/>
                <a:gd name="f261" fmla="val 709683"/>
                <a:gd name="f262" fmla="val 676615"/>
                <a:gd name="f263" fmla="val 665210"/>
                <a:gd name="f264" fmla="val 662438"/>
                <a:gd name="f265" fmla="val 630593"/>
                <a:gd name="f266" fmla="val 647992"/>
                <a:gd name="f267" fmla="val 607522"/>
                <a:gd name="f268" fmla="val 646554"/>
                <a:gd name="f269" fmla="val 606087"/>
                <a:gd name="f270" fmla="val 645834"/>
                <a:gd name="f271" fmla="val 604639"/>
                <a:gd name="f272" fmla="val 642232"/>
                <a:gd name="f273" fmla="val 625887"/>
                <a:gd name="f274" fmla="val 579934"/>
                <a:gd name="f275" fmla="val 609203"/>
                <a:gd name="f276" fmla="val 555500"/>
                <a:gd name="f277" fmla="val 592115"/>
                <a:gd name="f278" fmla="val 531337"/>
                <a:gd name="f279" fmla="val 576098"/>
                <a:gd name="f280" fmla="val 509546"/>
                <a:gd name="f281" fmla="val 555790"/>
                <a:gd name="f282" fmla="val 542155"/>
                <a:gd name="f283" fmla="val 504830"/>
                <a:gd name="f284" fmla="val 507593"/>
                <a:gd name="f285" fmla="val 480078"/>
                <a:gd name="f286" fmla="val 461121"/>
                <a:gd name="f287" fmla="val 456591"/>
                <a:gd name="f288" fmla="val 438801"/>
                <a:gd name="f289" fmla="val 448595"/>
                <a:gd name="f290" fmla="val 432085"/>
                <a:gd name="f291" fmla="val 445073"/>
                <a:gd name="f292" fmla="val 426044"/>
                <a:gd name="f293" fmla="val 440336"/>
                <a:gd name="f294" fmla="val 420474"/>
                <a:gd name="f295" fmla="val 434726"/>
                <a:gd name="f296" fmla="val 418316"/>
                <a:gd name="f297" fmla="val 431843"/>
                <a:gd name="f298" fmla="val 415433"/>
                <a:gd name="f299" fmla="val 428960"/>
                <a:gd name="f300" fmla="val 412556"/>
                <a:gd name="f301" fmla="val 425366"/>
                <a:gd name="f302" fmla="val 409674"/>
                <a:gd name="f303" fmla="val 422483"/>
                <a:gd name="f304" fmla="val 408235"/>
                <a:gd name="f305" fmla="val 418876"/>
                <a:gd name="f306" fmla="val 406797"/>
                <a:gd name="f307" fmla="val 416717"/>
                <a:gd name="f308" fmla="val 401317"/>
                <a:gd name="f309" fmla="val 411299"/>
                <a:gd name="f310" fmla="val 395365"/>
                <a:gd name="f311" fmla="val 406822"/>
                <a:gd name="f312" fmla="val 388469"/>
                <a:gd name="f313" fmla="val 403153"/>
                <a:gd name="f314" fmla="val 574555"/>
                <a:gd name="f315" fmla="val 507446"/>
              </a:gdLst>
              <a:ahLst/>
              <a:cxnLst>
                <a:cxn ang="3cd4">
                  <a:pos x="hc" y="t"/>
                </a:cxn>
                <a:cxn ang="0">
                  <a:pos x="r" y="vc"/>
                </a:cxn>
                <a:cxn ang="cd4">
                  <a:pos x="hc" y="b"/>
                </a:cxn>
                <a:cxn ang="cd2">
                  <a:pos x="l" y="vc"/>
                </a:cxn>
              </a:cxnLst>
              <a:rect l="l" t="t" r="r" b="b"/>
              <a:pathLst>
                <a:path w="1870075" h="2482850">
                  <a:moveTo>
                    <a:pt x="f0" y="f1"/>
                  </a:moveTo>
                  <a:lnTo>
                    <a:pt x="f0" y="f2"/>
                  </a:lnTo>
                  <a:lnTo>
                    <a:pt x="f3" y="f2"/>
                  </a:lnTo>
                  <a:lnTo>
                    <a:pt x="f0" y="f1"/>
                  </a:lnTo>
                  <a:close/>
                </a:path>
                <a:path w="1870075" h="2482850">
                  <a:moveTo>
                    <a:pt x="f0" y="f4"/>
                  </a:moveTo>
                  <a:lnTo>
                    <a:pt x="f0" y="f5"/>
                  </a:lnTo>
                  <a:lnTo>
                    <a:pt x="f6" y="f2"/>
                  </a:lnTo>
                  <a:lnTo>
                    <a:pt x="f7" y="f2"/>
                  </a:lnTo>
                  <a:lnTo>
                    <a:pt x="f0" y="f4"/>
                  </a:lnTo>
                  <a:close/>
                </a:path>
                <a:path w="1870075" h="2482850">
                  <a:moveTo>
                    <a:pt x="f0" y="f8"/>
                  </a:moveTo>
                  <a:lnTo>
                    <a:pt x="f0" y="f9"/>
                  </a:lnTo>
                  <a:lnTo>
                    <a:pt x="f10" y="f2"/>
                  </a:lnTo>
                  <a:lnTo>
                    <a:pt x="f11" y="f2"/>
                  </a:lnTo>
                  <a:lnTo>
                    <a:pt x="f0" y="f8"/>
                  </a:lnTo>
                  <a:close/>
                </a:path>
                <a:path w="1870075" h="2482850">
                  <a:moveTo>
                    <a:pt x="f0" y="f12"/>
                  </a:moveTo>
                  <a:lnTo>
                    <a:pt x="f0" y="f13"/>
                  </a:lnTo>
                  <a:lnTo>
                    <a:pt x="f14" y="f2"/>
                  </a:lnTo>
                  <a:lnTo>
                    <a:pt x="f15" y="f2"/>
                  </a:lnTo>
                  <a:lnTo>
                    <a:pt x="f16" y="f17"/>
                  </a:lnTo>
                  <a:lnTo>
                    <a:pt x="f18" y="f19"/>
                  </a:lnTo>
                  <a:lnTo>
                    <a:pt x="f20" y="f19"/>
                  </a:lnTo>
                  <a:lnTo>
                    <a:pt x="f21" y="f22"/>
                  </a:lnTo>
                  <a:lnTo>
                    <a:pt x="f23" y="f24"/>
                  </a:lnTo>
                  <a:lnTo>
                    <a:pt x="f25" y="f26"/>
                  </a:lnTo>
                  <a:lnTo>
                    <a:pt x="f27" y="f28"/>
                  </a:lnTo>
                  <a:lnTo>
                    <a:pt x="f0" y="f12"/>
                  </a:lnTo>
                  <a:close/>
                </a:path>
                <a:path w="1870075" h="2482850">
                  <a:moveTo>
                    <a:pt x="f29" y="f30"/>
                  </a:moveTo>
                  <a:lnTo>
                    <a:pt x="f31" y="f2"/>
                  </a:lnTo>
                  <a:lnTo>
                    <a:pt x="f32" y="f2"/>
                  </a:lnTo>
                  <a:lnTo>
                    <a:pt x="f33" y="f34"/>
                  </a:lnTo>
                  <a:lnTo>
                    <a:pt x="f35" y="f36"/>
                  </a:lnTo>
                  <a:lnTo>
                    <a:pt x="f37" y="f38"/>
                  </a:lnTo>
                  <a:lnTo>
                    <a:pt x="f39" y="f40"/>
                  </a:lnTo>
                  <a:lnTo>
                    <a:pt x="f41" y="f42"/>
                  </a:lnTo>
                  <a:lnTo>
                    <a:pt x="f43" y="f44"/>
                  </a:lnTo>
                  <a:lnTo>
                    <a:pt x="f45" y="f46"/>
                  </a:lnTo>
                  <a:lnTo>
                    <a:pt x="f47" y="f48"/>
                  </a:lnTo>
                  <a:lnTo>
                    <a:pt x="f49" y="f50"/>
                  </a:lnTo>
                  <a:lnTo>
                    <a:pt x="f51" y="f52"/>
                  </a:lnTo>
                  <a:lnTo>
                    <a:pt x="f53" y="f52"/>
                  </a:lnTo>
                  <a:lnTo>
                    <a:pt x="f54" y="f55"/>
                  </a:lnTo>
                  <a:lnTo>
                    <a:pt x="f56" y="f57"/>
                  </a:lnTo>
                  <a:lnTo>
                    <a:pt x="f58" y="f59"/>
                  </a:lnTo>
                  <a:lnTo>
                    <a:pt x="f60" y="f61"/>
                  </a:lnTo>
                  <a:lnTo>
                    <a:pt x="f62" y="f61"/>
                  </a:lnTo>
                  <a:lnTo>
                    <a:pt x="f63" y="f64"/>
                  </a:lnTo>
                  <a:lnTo>
                    <a:pt x="f65" y="f66"/>
                  </a:lnTo>
                  <a:lnTo>
                    <a:pt x="f67" y="f68"/>
                  </a:lnTo>
                  <a:lnTo>
                    <a:pt x="f69" y="f70"/>
                  </a:lnTo>
                  <a:lnTo>
                    <a:pt x="f71" y="f72"/>
                  </a:lnTo>
                  <a:lnTo>
                    <a:pt x="f71" y="f73"/>
                  </a:lnTo>
                  <a:lnTo>
                    <a:pt x="f74" y="f75"/>
                  </a:lnTo>
                  <a:lnTo>
                    <a:pt x="f76" y="f77"/>
                  </a:lnTo>
                  <a:lnTo>
                    <a:pt x="f78" y="f79"/>
                  </a:lnTo>
                  <a:lnTo>
                    <a:pt x="f80" y="f81"/>
                  </a:lnTo>
                  <a:lnTo>
                    <a:pt x="f82" y="f83"/>
                  </a:lnTo>
                  <a:lnTo>
                    <a:pt x="f84" y="f85"/>
                  </a:lnTo>
                  <a:lnTo>
                    <a:pt x="f86" y="f87"/>
                  </a:lnTo>
                  <a:lnTo>
                    <a:pt x="f88" y="f89"/>
                  </a:lnTo>
                  <a:lnTo>
                    <a:pt x="f90" y="f91"/>
                  </a:lnTo>
                  <a:lnTo>
                    <a:pt x="f92" y="f93"/>
                  </a:lnTo>
                  <a:lnTo>
                    <a:pt x="f94" y="f95"/>
                  </a:lnTo>
                  <a:lnTo>
                    <a:pt x="f96" y="f97"/>
                  </a:lnTo>
                  <a:lnTo>
                    <a:pt x="f98" y="f99"/>
                  </a:lnTo>
                  <a:lnTo>
                    <a:pt x="f100" y="f101"/>
                  </a:lnTo>
                  <a:lnTo>
                    <a:pt x="f102" y="f103"/>
                  </a:lnTo>
                  <a:lnTo>
                    <a:pt x="f104" y="f105"/>
                  </a:lnTo>
                  <a:lnTo>
                    <a:pt x="f106" y="f107"/>
                  </a:lnTo>
                  <a:lnTo>
                    <a:pt x="f108" y="f109"/>
                  </a:lnTo>
                  <a:lnTo>
                    <a:pt x="f110" y="f111"/>
                  </a:lnTo>
                  <a:lnTo>
                    <a:pt x="f112" y="f113"/>
                  </a:lnTo>
                  <a:lnTo>
                    <a:pt x="f114" y="f115"/>
                  </a:lnTo>
                  <a:lnTo>
                    <a:pt x="f116" y="f117"/>
                  </a:lnTo>
                  <a:lnTo>
                    <a:pt x="f118" y="f119"/>
                  </a:lnTo>
                  <a:lnTo>
                    <a:pt x="f120" y="f121"/>
                  </a:lnTo>
                  <a:lnTo>
                    <a:pt x="f122" y="f123"/>
                  </a:lnTo>
                  <a:lnTo>
                    <a:pt x="f124" y="f125"/>
                  </a:lnTo>
                  <a:lnTo>
                    <a:pt x="f126" y="f127"/>
                  </a:lnTo>
                  <a:lnTo>
                    <a:pt x="f128" y="f129"/>
                  </a:lnTo>
                  <a:lnTo>
                    <a:pt x="f130" y="f131"/>
                  </a:lnTo>
                  <a:lnTo>
                    <a:pt x="f132" y="f133"/>
                  </a:lnTo>
                  <a:lnTo>
                    <a:pt x="f134" y="f133"/>
                  </a:lnTo>
                  <a:lnTo>
                    <a:pt x="f135" y="f136"/>
                  </a:lnTo>
                  <a:lnTo>
                    <a:pt x="f137" y="f138"/>
                  </a:lnTo>
                  <a:lnTo>
                    <a:pt x="f139" y="f140"/>
                  </a:lnTo>
                  <a:lnTo>
                    <a:pt x="f141" y="f142"/>
                  </a:lnTo>
                  <a:lnTo>
                    <a:pt x="f143" y="f144"/>
                  </a:lnTo>
                  <a:lnTo>
                    <a:pt x="f145" y="f146"/>
                  </a:lnTo>
                  <a:lnTo>
                    <a:pt x="f147" y="f148"/>
                  </a:lnTo>
                  <a:lnTo>
                    <a:pt x="f149" y="f150"/>
                  </a:lnTo>
                  <a:lnTo>
                    <a:pt x="f151" y="f152"/>
                  </a:lnTo>
                  <a:lnTo>
                    <a:pt x="f153" y="f154"/>
                  </a:lnTo>
                  <a:lnTo>
                    <a:pt x="f155" y="f156"/>
                  </a:lnTo>
                  <a:lnTo>
                    <a:pt x="f157" y="f158"/>
                  </a:lnTo>
                  <a:lnTo>
                    <a:pt x="f159" y="f160"/>
                  </a:lnTo>
                  <a:lnTo>
                    <a:pt x="f161" y="f162"/>
                  </a:lnTo>
                  <a:lnTo>
                    <a:pt x="f163" y="f164"/>
                  </a:lnTo>
                  <a:lnTo>
                    <a:pt x="f165" y="f164"/>
                  </a:lnTo>
                  <a:lnTo>
                    <a:pt x="f166" y="f167"/>
                  </a:lnTo>
                  <a:lnTo>
                    <a:pt x="f168" y="f169"/>
                  </a:lnTo>
                  <a:lnTo>
                    <a:pt x="f29" y="f30"/>
                  </a:lnTo>
                  <a:close/>
                </a:path>
                <a:path w="1870075" h="2482850">
                  <a:moveTo>
                    <a:pt x="f170" y="f171"/>
                  </a:moveTo>
                  <a:lnTo>
                    <a:pt x="f172" y="f173"/>
                  </a:lnTo>
                  <a:lnTo>
                    <a:pt x="f174" y="f175"/>
                  </a:lnTo>
                  <a:lnTo>
                    <a:pt x="f53" y="f52"/>
                  </a:lnTo>
                  <a:lnTo>
                    <a:pt x="f51" y="f52"/>
                  </a:lnTo>
                  <a:lnTo>
                    <a:pt x="f176" y="f177"/>
                  </a:lnTo>
                  <a:lnTo>
                    <a:pt x="f178" y="f179"/>
                  </a:lnTo>
                  <a:lnTo>
                    <a:pt x="f170" y="f171"/>
                  </a:lnTo>
                  <a:close/>
                </a:path>
                <a:path w="1870075" h="2482850">
                  <a:moveTo>
                    <a:pt x="f180" y="f181"/>
                  </a:moveTo>
                  <a:lnTo>
                    <a:pt x="f62" y="f61"/>
                  </a:lnTo>
                  <a:lnTo>
                    <a:pt x="f60" y="f61"/>
                  </a:lnTo>
                  <a:lnTo>
                    <a:pt x="f180" y="f181"/>
                  </a:lnTo>
                  <a:close/>
                </a:path>
                <a:path w="1870075" h="2482850">
                  <a:moveTo>
                    <a:pt x="f182" y="f183"/>
                  </a:moveTo>
                  <a:lnTo>
                    <a:pt x="f184" y="f185"/>
                  </a:lnTo>
                  <a:lnTo>
                    <a:pt x="f186" y="f187"/>
                  </a:lnTo>
                  <a:lnTo>
                    <a:pt x="f134" y="f133"/>
                  </a:lnTo>
                  <a:lnTo>
                    <a:pt x="f132" y="f133"/>
                  </a:lnTo>
                  <a:lnTo>
                    <a:pt x="f188" y="f189"/>
                  </a:lnTo>
                  <a:lnTo>
                    <a:pt x="f190" y="f191"/>
                  </a:lnTo>
                  <a:lnTo>
                    <a:pt x="f182" y="f183"/>
                  </a:lnTo>
                  <a:close/>
                </a:path>
                <a:path w="1870075" h="2482850">
                  <a:moveTo>
                    <a:pt x="f192" y="f193"/>
                  </a:moveTo>
                  <a:lnTo>
                    <a:pt x="f194" y="f195"/>
                  </a:lnTo>
                  <a:lnTo>
                    <a:pt x="f165" y="f164"/>
                  </a:lnTo>
                  <a:lnTo>
                    <a:pt x="f163" y="f164"/>
                  </a:lnTo>
                  <a:lnTo>
                    <a:pt x="f196" y="f197"/>
                  </a:lnTo>
                  <a:lnTo>
                    <a:pt x="f198" y="f199"/>
                  </a:lnTo>
                  <a:lnTo>
                    <a:pt x="f192" y="f193"/>
                  </a:lnTo>
                  <a:close/>
                </a:path>
                <a:path w="1870075" h="2482850">
                  <a:moveTo>
                    <a:pt x="f200" y="f201"/>
                  </a:moveTo>
                  <a:lnTo>
                    <a:pt x="f202" y="f19"/>
                  </a:lnTo>
                  <a:lnTo>
                    <a:pt x="f18" y="f19"/>
                  </a:lnTo>
                  <a:lnTo>
                    <a:pt x="f200" y="f201"/>
                  </a:lnTo>
                  <a:close/>
                </a:path>
                <a:path w="1870075" h="2482850">
                  <a:moveTo>
                    <a:pt x="f0" y="f0"/>
                  </a:moveTo>
                  <a:lnTo>
                    <a:pt x="f0" y="f203"/>
                  </a:lnTo>
                  <a:lnTo>
                    <a:pt x="f204" y="f205"/>
                  </a:lnTo>
                  <a:lnTo>
                    <a:pt x="f206" y="f207"/>
                  </a:lnTo>
                  <a:lnTo>
                    <a:pt x="f208" y="f209"/>
                  </a:lnTo>
                  <a:lnTo>
                    <a:pt x="f210" y="f211"/>
                  </a:lnTo>
                  <a:lnTo>
                    <a:pt x="f212" y="f213"/>
                  </a:lnTo>
                  <a:lnTo>
                    <a:pt x="f214" y="f215"/>
                  </a:lnTo>
                  <a:lnTo>
                    <a:pt x="f216" y="f217"/>
                  </a:lnTo>
                  <a:lnTo>
                    <a:pt x="f218" y="f219"/>
                  </a:lnTo>
                  <a:lnTo>
                    <a:pt x="f220" y="f221"/>
                  </a:lnTo>
                  <a:lnTo>
                    <a:pt x="f222" y="f223"/>
                  </a:lnTo>
                  <a:lnTo>
                    <a:pt x="f224" y="f225"/>
                  </a:lnTo>
                  <a:lnTo>
                    <a:pt x="f226" y="f227"/>
                  </a:lnTo>
                  <a:lnTo>
                    <a:pt x="f228" y="f229"/>
                  </a:lnTo>
                  <a:lnTo>
                    <a:pt x="f230" y="f231"/>
                  </a:lnTo>
                  <a:lnTo>
                    <a:pt x="f232" y="f233"/>
                  </a:lnTo>
                  <a:lnTo>
                    <a:pt x="f234" y="f235"/>
                  </a:lnTo>
                  <a:lnTo>
                    <a:pt x="f236" y="f237"/>
                  </a:lnTo>
                  <a:lnTo>
                    <a:pt x="f238" y="f239"/>
                  </a:lnTo>
                  <a:lnTo>
                    <a:pt x="f240" y="f241"/>
                  </a:lnTo>
                  <a:lnTo>
                    <a:pt x="f242" y="f243"/>
                  </a:lnTo>
                  <a:lnTo>
                    <a:pt x="f244" y="f245"/>
                  </a:lnTo>
                  <a:lnTo>
                    <a:pt x="f246" y="f247"/>
                  </a:lnTo>
                  <a:lnTo>
                    <a:pt x="f248" y="f249"/>
                  </a:lnTo>
                  <a:lnTo>
                    <a:pt x="f250" y="f251"/>
                  </a:lnTo>
                  <a:lnTo>
                    <a:pt x="f252" y="f253"/>
                  </a:lnTo>
                  <a:lnTo>
                    <a:pt x="f254" y="f255"/>
                  </a:lnTo>
                  <a:lnTo>
                    <a:pt x="f0" y="f0"/>
                  </a:lnTo>
                  <a:close/>
                </a:path>
                <a:path w="1870075" h="2482850">
                  <a:moveTo>
                    <a:pt x="f256" y="f257"/>
                  </a:moveTo>
                  <a:lnTo>
                    <a:pt x="f258" y="f259"/>
                  </a:lnTo>
                  <a:lnTo>
                    <a:pt x="f260" y="f261"/>
                  </a:lnTo>
                  <a:lnTo>
                    <a:pt x="f262" y="f263"/>
                  </a:lnTo>
                  <a:lnTo>
                    <a:pt x="f264" y="f265"/>
                  </a:lnTo>
                  <a:lnTo>
                    <a:pt x="f266" y="f267"/>
                  </a:lnTo>
                  <a:lnTo>
                    <a:pt x="f268" y="f269"/>
                  </a:lnTo>
                  <a:lnTo>
                    <a:pt x="f270" y="f271"/>
                  </a:lnTo>
                  <a:lnTo>
                    <a:pt x="f272" y="f271"/>
                  </a:lnTo>
                  <a:lnTo>
                    <a:pt x="f273" y="f274"/>
                  </a:lnTo>
                  <a:lnTo>
                    <a:pt x="f275" y="f276"/>
                  </a:lnTo>
                  <a:lnTo>
                    <a:pt x="f277" y="f278"/>
                  </a:lnTo>
                  <a:lnTo>
                    <a:pt x="f279" y="f280"/>
                  </a:lnTo>
                  <a:lnTo>
                    <a:pt x="f281" y="f280"/>
                  </a:lnTo>
                  <a:lnTo>
                    <a:pt x="f282" y="f283"/>
                  </a:lnTo>
                  <a:lnTo>
                    <a:pt x="f284" y="f285"/>
                  </a:lnTo>
                  <a:lnTo>
                    <a:pt x="f286" y="f287"/>
                  </a:lnTo>
                  <a:lnTo>
                    <a:pt x="f288" y="f289"/>
                  </a:lnTo>
                  <a:lnTo>
                    <a:pt x="f290" y="f291"/>
                  </a:lnTo>
                  <a:lnTo>
                    <a:pt x="f292" y="f293"/>
                  </a:lnTo>
                  <a:lnTo>
                    <a:pt x="f294" y="f295"/>
                  </a:lnTo>
                  <a:lnTo>
                    <a:pt x="f296" y="f297"/>
                  </a:lnTo>
                  <a:lnTo>
                    <a:pt x="f298" y="f299"/>
                  </a:lnTo>
                  <a:lnTo>
                    <a:pt x="f300" y="f301"/>
                  </a:lnTo>
                  <a:lnTo>
                    <a:pt x="f302" y="f303"/>
                  </a:lnTo>
                  <a:lnTo>
                    <a:pt x="f304" y="f305"/>
                  </a:lnTo>
                  <a:lnTo>
                    <a:pt x="f306" y="f307"/>
                  </a:lnTo>
                  <a:lnTo>
                    <a:pt x="f308" y="f309"/>
                  </a:lnTo>
                  <a:lnTo>
                    <a:pt x="f310" y="f311"/>
                  </a:lnTo>
                  <a:lnTo>
                    <a:pt x="f312" y="f313"/>
                  </a:lnTo>
                  <a:lnTo>
                    <a:pt x="f256" y="f257"/>
                  </a:lnTo>
                  <a:close/>
                </a:path>
                <a:path w="1870075" h="2482850">
                  <a:moveTo>
                    <a:pt x="f314" y="f315"/>
                  </a:moveTo>
                  <a:lnTo>
                    <a:pt x="f281" y="f280"/>
                  </a:lnTo>
                  <a:lnTo>
                    <a:pt x="f279" y="f280"/>
                  </a:lnTo>
                  <a:lnTo>
                    <a:pt x="f314" y="f315"/>
                  </a:lnTo>
                  <a:close/>
                </a:path>
              </a:pathLst>
            </a:custGeom>
            <a:solidFill>
              <a:srgbClr val="E0CEBD"/>
            </a:solidFill>
            <a:ln>
              <a:noFill/>
              <a:prstDash val="solid"/>
            </a:ln>
          </p:spPr>
          <p:txBody>
            <a:bodyPr vert="horz" wrap="square" lIns="0" tIns="0" rIns="0" bIns="0" anchor="t" anchorCtr="0" compatLnSpc="0">
              <a:noAutofit/>
            </a:bodyPr>
            <a:lstStyle/>
            <a:p>
              <a:pPr marL="0" marR="0" lvl="0" indent="0" rtl="0" hangingPunct="0">
                <a:lnSpc>
                  <a:spcPct val="100000"/>
                </a:lnSpc>
                <a:spcBef>
                  <a:spcPts val="0"/>
                </a:spcBef>
                <a:spcAft>
                  <a:spcPts val="0"/>
                </a:spcAft>
                <a:buNone/>
                <a:tabLst/>
              </a:pPr>
              <a:endParaRPr lang="en-IN" sz="1800" b="0" i="0" u="none" strike="noStrike" kern="1200">
                <a:ln>
                  <a:noFill/>
                </a:ln>
                <a:latin typeface="Arial" pitchFamily="18"/>
                <a:ea typeface="Microsoft YaHei" pitchFamily="2"/>
                <a:cs typeface="Lucida Sans" pitchFamily="2"/>
              </a:endParaRPr>
            </a:p>
          </p:txBody>
        </p:sp>
        <p:sp>
          <p:nvSpPr>
            <p:cNvPr id="5" name="object 5"/>
            <p:cNvSpPr/>
            <p:nvPr/>
          </p:nvSpPr>
          <p:spPr>
            <a:xfrm>
              <a:off x="-360" y="9869040"/>
              <a:ext cx="375120" cy="418320"/>
            </a:xfrm>
            <a:custGeom>
              <a:avLst/>
              <a:gdLst>
                <a:gd name="f0" fmla="val 0"/>
                <a:gd name="f1" fmla="val 25663"/>
                <a:gd name="f2" fmla="val 351805"/>
                <a:gd name="f3" fmla="val 418247"/>
                <a:gd name="f4" fmla="val 374744"/>
              </a:gdLst>
              <a:ahLst/>
              <a:cxnLst>
                <a:cxn ang="3cd4">
                  <a:pos x="hc" y="t"/>
                </a:cxn>
                <a:cxn ang="0">
                  <a:pos x="r" y="vc"/>
                </a:cxn>
                <a:cxn ang="cd4">
                  <a:pos x="hc" y="b"/>
                </a:cxn>
                <a:cxn ang="cd2">
                  <a:pos x="l" y="vc"/>
                </a:cxn>
              </a:cxnLst>
              <a:rect l="l" t="t" r="r" b="b"/>
              <a:pathLst>
                <a:path w="375285" h="418465">
                  <a:moveTo>
                    <a:pt x="f0" y="f0"/>
                  </a:moveTo>
                  <a:lnTo>
                    <a:pt x="f0" y="f1"/>
                  </a:lnTo>
                  <a:lnTo>
                    <a:pt x="f2" y="f3"/>
                  </a:lnTo>
                  <a:lnTo>
                    <a:pt x="f4" y="f3"/>
                  </a:lnTo>
                  <a:lnTo>
                    <a:pt x="f0" y="f0"/>
                  </a:lnTo>
                  <a:close/>
                </a:path>
              </a:pathLst>
            </a:custGeom>
            <a:solidFill>
              <a:srgbClr val="4C2A13">
                <a:alpha val="39000"/>
              </a:srgbClr>
            </a:solidFill>
            <a:ln>
              <a:noFill/>
              <a:prstDash val="solid"/>
            </a:ln>
          </p:spPr>
          <p:txBody>
            <a:bodyPr vert="horz" wrap="square" lIns="0" tIns="0" rIns="0" bIns="0" anchor="t" anchorCtr="0" compatLnSpc="0">
              <a:noAutofit/>
            </a:bodyPr>
            <a:lstStyle/>
            <a:p>
              <a:pPr marL="0" marR="0" lvl="0" indent="0" rtl="0" hangingPunct="0">
                <a:lnSpc>
                  <a:spcPct val="100000"/>
                </a:lnSpc>
                <a:spcBef>
                  <a:spcPts val="0"/>
                </a:spcBef>
                <a:spcAft>
                  <a:spcPts val="0"/>
                </a:spcAft>
                <a:buNone/>
                <a:tabLst/>
              </a:pPr>
              <a:endParaRPr lang="en-IN" sz="1800" b="0" i="0" u="none" strike="noStrike" kern="1200">
                <a:ln>
                  <a:noFill/>
                </a:ln>
                <a:latin typeface="Arial" pitchFamily="18"/>
                <a:ea typeface="Microsoft YaHei" pitchFamily="2"/>
                <a:cs typeface="Lucida Sans" pitchFamily="2"/>
              </a:endParaRPr>
            </a:p>
          </p:txBody>
        </p:sp>
        <p:sp>
          <p:nvSpPr>
            <p:cNvPr id="6" name="object 6"/>
            <p:cNvSpPr/>
            <p:nvPr/>
          </p:nvSpPr>
          <p:spPr>
            <a:xfrm>
              <a:off x="-360" y="9869040"/>
              <a:ext cx="375120" cy="418320"/>
            </a:xfrm>
            <a:custGeom>
              <a:avLst/>
              <a:gdLst>
                <a:gd name="f0" fmla="val 0"/>
                <a:gd name="f1" fmla="val 374750"/>
                <a:gd name="f2" fmla="val 418254"/>
                <a:gd name="f3" fmla="val 25670"/>
                <a:gd name="f4" fmla="val 351805"/>
              </a:gdLst>
              <a:ahLst/>
              <a:cxnLst>
                <a:cxn ang="3cd4">
                  <a:pos x="hc" y="t"/>
                </a:cxn>
                <a:cxn ang="0">
                  <a:pos x="r" y="vc"/>
                </a:cxn>
                <a:cxn ang="cd4">
                  <a:pos x="hc" y="b"/>
                </a:cxn>
                <a:cxn ang="cd2">
                  <a:pos x="l" y="vc"/>
                </a:cxn>
              </a:cxnLst>
              <a:rect l="l" t="t" r="r" b="b"/>
              <a:pathLst>
                <a:path w="375285" h="418465">
                  <a:moveTo>
                    <a:pt x="f1" y="f2"/>
                  </a:moveTo>
                  <a:lnTo>
                    <a:pt x="f0" y="f0"/>
                  </a:lnTo>
                </a:path>
                <a:path w="375285" h="418465">
                  <a:moveTo>
                    <a:pt x="f0" y="f3"/>
                  </a:moveTo>
                  <a:lnTo>
                    <a:pt x="f4" y="f2"/>
                  </a:lnTo>
                </a:path>
              </a:pathLst>
            </a:custGeom>
            <a:noFill/>
            <a:ln w="3240">
              <a:solidFill>
                <a:srgbClr val="FFFFFF"/>
              </a:solidFill>
              <a:prstDash val="solid"/>
            </a:ln>
          </p:spPr>
          <p:txBody>
            <a:bodyPr vert="horz" wrap="square" lIns="0" tIns="0" rIns="0" bIns="0" anchor="t" anchorCtr="0" compatLnSpc="0">
              <a:noAutofit/>
            </a:bodyPr>
            <a:lstStyle/>
            <a:p>
              <a:pPr marL="0" marR="0" lvl="0" indent="0" rtl="0" hangingPunct="0">
                <a:lnSpc>
                  <a:spcPct val="100000"/>
                </a:lnSpc>
                <a:spcBef>
                  <a:spcPts val="0"/>
                </a:spcBef>
                <a:spcAft>
                  <a:spcPts val="0"/>
                </a:spcAft>
                <a:buNone/>
                <a:tabLst/>
              </a:pPr>
              <a:endParaRPr lang="en-IN" sz="1800" b="0" i="0" u="none" strike="noStrike" kern="1200">
                <a:ln>
                  <a:noFill/>
                </a:ln>
                <a:latin typeface="Arial" pitchFamily="18"/>
                <a:ea typeface="Microsoft YaHei" pitchFamily="2"/>
                <a:cs typeface="Lucida Sans" pitchFamily="2"/>
              </a:endParaRPr>
            </a:p>
          </p:txBody>
        </p:sp>
        <p:sp>
          <p:nvSpPr>
            <p:cNvPr id="7" name="object 7"/>
            <p:cNvSpPr/>
            <p:nvPr/>
          </p:nvSpPr>
          <p:spPr>
            <a:xfrm>
              <a:off x="-360" y="9348479"/>
              <a:ext cx="841319" cy="939240"/>
            </a:xfrm>
            <a:custGeom>
              <a:avLst/>
              <a:gdLst>
                <a:gd name="f0" fmla="val 0"/>
                <a:gd name="f1" fmla="val 24942"/>
                <a:gd name="f2" fmla="val 818757"/>
                <a:gd name="f3" fmla="val 938602"/>
                <a:gd name="f4" fmla="val 840991"/>
              </a:gdLst>
              <a:ahLst/>
              <a:cxnLst>
                <a:cxn ang="3cd4">
                  <a:pos x="hc" y="t"/>
                </a:cxn>
                <a:cxn ang="0">
                  <a:pos x="r" y="vc"/>
                </a:cxn>
                <a:cxn ang="cd4">
                  <a:pos x="hc" y="b"/>
                </a:cxn>
                <a:cxn ang="cd2">
                  <a:pos x="l" y="vc"/>
                </a:cxn>
              </a:cxnLst>
              <a:rect l="l" t="t" r="r" b="b"/>
              <a:pathLst>
                <a:path w="841375" h="939165">
                  <a:moveTo>
                    <a:pt x="f0" y="f0"/>
                  </a:moveTo>
                  <a:lnTo>
                    <a:pt x="f0" y="f1"/>
                  </a:lnTo>
                  <a:lnTo>
                    <a:pt x="f2" y="f3"/>
                  </a:lnTo>
                  <a:lnTo>
                    <a:pt x="f4" y="f3"/>
                  </a:lnTo>
                  <a:lnTo>
                    <a:pt x="f0" y="f0"/>
                  </a:lnTo>
                  <a:close/>
                </a:path>
              </a:pathLst>
            </a:custGeom>
            <a:solidFill>
              <a:srgbClr val="4C2A13">
                <a:alpha val="39000"/>
              </a:srgbClr>
            </a:solidFill>
            <a:ln>
              <a:noFill/>
              <a:prstDash val="solid"/>
            </a:ln>
          </p:spPr>
          <p:txBody>
            <a:bodyPr vert="horz" wrap="square" lIns="0" tIns="0" rIns="0" bIns="0" anchor="t" anchorCtr="0" compatLnSpc="0">
              <a:noAutofit/>
            </a:bodyPr>
            <a:lstStyle/>
            <a:p>
              <a:pPr marL="0" marR="0" lvl="0" indent="0" rtl="0" hangingPunct="0">
                <a:lnSpc>
                  <a:spcPct val="100000"/>
                </a:lnSpc>
                <a:spcBef>
                  <a:spcPts val="0"/>
                </a:spcBef>
                <a:spcAft>
                  <a:spcPts val="0"/>
                </a:spcAft>
                <a:buNone/>
                <a:tabLst/>
              </a:pPr>
              <a:endParaRPr lang="en-IN" sz="1800" b="0" i="0" u="none" strike="noStrike" kern="1200">
                <a:ln>
                  <a:noFill/>
                </a:ln>
                <a:latin typeface="Arial" pitchFamily="18"/>
                <a:ea typeface="Microsoft YaHei" pitchFamily="2"/>
                <a:cs typeface="Lucida Sans" pitchFamily="2"/>
              </a:endParaRPr>
            </a:p>
          </p:txBody>
        </p:sp>
        <p:sp>
          <p:nvSpPr>
            <p:cNvPr id="8" name="object 8"/>
            <p:cNvSpPr/>
            <p:nvPr/>
          </p:nvSpPr>
          <p:spPr>
            <a:xfrm>
              <a:off x="-360" y="9348479"/>
              <a:ext cx="841319" cy="939240"/>
            </a:xfrm>
            <a:custGeom>
              <a:avLst/>
              <a:gdLst>
                <a:gd name="f0" fmla="val 0"/>
                <a:gd name="f1" fmla="val 840996"/>
                <a:gd name="f2" fmla="val 938610"/>
                <a:gd name="f3" fmla="val 24942"/>
                <a:gd name="f4" fmla="val 818762"/>
              </a:gdLst>
              <a:ahLst/>
              <a:cxnLst>
                <a:cxn ang="3cd4">
                  <a:pos x="hc" y="t"/>
                </a:cxn>
                <a:cxn ang="0">
                  <a:pos x="r" y="vc"/>
                </a:cxn>
                <a:cxn ang="cd4">
                  <a:pos x="hc" y="b"/>
                </a:cxn>
                <a:cxn ang="cd2">
                  <a:pos x="l" y="vc"/>
                </a:cxn>
              </a:cxnLst>
              <a:rect l="l" t="t" r="r" b="b"/>
              <a:pathLst>
                <a:path w="841375" h="939165">
                  <a:moveTo>
                    <a:pt x="f1" y="f2"/>
                  </a:moveTo>
                  <a:lnTo>
                    <a:pt x="f0" y="f0"/>
                  </a:lnTo>
                </a:path>
                <a:path w="841375" h="939165">
                  <a:moveTo>
                    <a:pt x="f0" y="f3"/>
                  </a:moveTo>
                  <a:lnTo>
                    <a:pt x="f4" y="f2"/>
                  </a:lnTo>
                </a:path>
              </a:pathLst>
            </a:custGeom>
            <a:noFill/>
            <a:ln w="3240">
              <a:solidFill>
                <a:srgbClr val="FFFFFF"/>
              </a:solidFill>
              <a:prstDash val="solid"/>
            </a:ln>
          </p:spPr>
          <p:txBody>
            <a:bodyPr vert="horz" wrap="square" lIns="0" tIns="0" rIns="0" bIns="0" anchor="t" anchorCtr="0" compatLnSpc="0">
              <a:noAutofit/>
            </a:bodyPr>
            <a:lstStyle/>
            <a:p>
              <a:pPr marL="0" marR="0" lvl="0" indent="0" rtl="0" hangingPunct="0">
                <a:lnSpc>
                  <a:spcPct val="100000"/>
                </a:lnSpc>
                <a:spcBef>
                  <a:spcPts val="0"/>
                </a:spcBef>
                <a:spcAft>
                  <a:spcPts val="0"/>
                </a:spcAft>
                <a:buNone/>
                <a:tabLst/>
              </a:pPr>
              <a:endParaRPr lang="en-IN" sz="1800" b="0" i="0" u="none" strike="noStrike" kern="1200">
                <a:ln>
                  <a:noFill/>
                </a:ln>
                <a:latin typeface="Arial" pitchFamily="18"/>
                <a:ea typeface="Microsoft YaHei" pitchFamily="2"/>
                <a:cs typeface="Lucida Sans" pitchFamily="2"/>
              </a:endParaRPr>
            </a:p>
          </p:txBody>
        </p:sp>
        <p:sp>
          <p:nvSpPr>
            <p:cNvPr id="9" name="object 9"/>
            <p:cNvSpPr/>
            <p:nvPr/>
          </p:nvSpPr>
          <p:spPr>
            <a:xfrm>
              <a:off x="-360" y="8825040"/>
              <a:ext cx="1310040" cy="1462319"/>
            </a:xfrm>
            <a:custGeom>
              <a:avLst/>
              <a:gdLst>
                <a:gd name="f0" fmla="val 0"/>
                <a:gd name="f1" fmla="val 25767"/>
                <a:gd name="f2" fmla="val 1287081"/>
                <a:gd name="f3" fmla="val 1462036"/>
                <a:gd name="f4" fmla="val 1309968"/>
              </a:gdLst>
              <a:ahLst/>
              <a:cxnLst>
                <a:cxn ang="3cd4">
                  <a:pos x="hc" y="t"/>
                </a:cxn>
                <a:cxn ang="0">
                  <a:pos x="r" y="vc"/>
                </a:cxn>
                <a:cxn ang="cd4">
                  <a:pos x="hc" y="b"/>
                </a:cxn>
                <a:cxn ang="cd2">
                  <a:pos x="l" y="vc"/>
                </a:cxn>
              </a:cxnLst>
              <a:rect l="l" t="t" r="r" b="b"/>
              <a:pathLst>
                <a:path w="1310005" h="1462404">
                  <a:moveTo>
                    <a:pt x="f0" y="f0"/>
                  </a:moveTo>
                  <a:lnTo>
                    <a:pt x="f0" y="f1"/>
                  </a:lnTo>
                  <a:lnTo>
                    <a:pt x="f2" y="f3"/>
                  </a:lnTo>
                  <a:lnTo>
                    <a:pt x="f4" y="f3"/>
                  </a:lnTo>
                  <a:lnTo>
                    <a:pt x="f0" y="f0"/>
                  </a:lnTo>
                  <a:close/>
                </a:path>
              </a:pathLst>
            </a:custGeom>
            <a:solidFill>
              <a:srgbClr val="4C2A13">
                <a:alpha val="39000"/>
              </a:srgbClr>
            </a:solidFill>
            <a:ln>
              <a:noFill/>
              <a:prstDash val="solid"/>
            </a:ln>
          </p:spPr>
          <p:txBody>
            <a:bodyPr vert="horz" wrap="square" lIns="0" tIns="0" rIns="0" bIns="0" anchor="t" anchorCtr="0" compatLnSpc="0">
              <a:noAutofit/>
            </a:bodyPr>
            <a:lstStyle/>
            <a:p>
              <a:pPr marL="0" marR="0" lvl="0" indent="0" rtl="0" hangingPunct="0">
                <a:lnSpc>
                  <a:spcPct val="100000"/>
                </a:lnSpc>
                <a:spcBef>
                  <a:spcPts val="0"/>
                </a:spcBef>
                <a:spcAft>
                  <a:spcPts val="0"/>
                </a:spcAft>
                <a:buNone/>
                <a:tabLst/>
              </a:pPr>
              <a:endParaRPr lang="en-IN" sz="1800" b="0" i="0" u="none" strike="noStrike" kern="1200">
                <a:ln>
                  <a:noFill/>
                </a:ln>
                <a:latin typeface="Arial" pitchFamily="18"/>
                <a:ea typeface="Microsoft YaHei" pitchFamily="2"/>
                <a:cs typeface="Lucida Sans" pitchFamily="2"/>
              </a:endParaRPr>
            </a:p>
          </p:txBody>
        </p:sp>
        <p:sp>
          <p:nvSpPr>
            <p:cNvPr id="10" name="object 10"/>
            <p:cNvSpPr/>
            <p:nvPr/>
          </p:nvSpPr>
          <p:spPr>
            <a:xfrm>
              <a:off x="-360" y="8825040"/>
              <a:ext cx="1310040" cy="1462319"/>
            </a:xfrm>
            <a:custGeom>
              <a:avLst/>
              <a:gdLst>
                <a:gd name="f0" fmla="val 0"/>
                <a:gd name="f1" fmla="val 1309961"/>
                <a:gd name="f2" fmla="val 1462031"/>
                <a:gd name="f3" fmla="val 25767"/>
                <a:gd name="f4" fmla="val 1287074"/>
              </a:gdLst>
              <a:ahLst/>
              <a:cxnLst>
                <a:cxn ang="3cd4">
                  <a:pos x="hc" y="t"/>
                </a:cxn>
                <a:cxn ang="0">
                  <a:pos x="r" y="vc"/>
                </a:cxn>
                <a:cxn ang="cd4">
                  <a:pos x="hc" y="b"/>
                </a:cxn>
                <a:cxn ang="cd2">
                  <a:pos x="l" y="vc"/>
                </a:cxn>
              </a:cxnLst>
              <a:rect l="l" t="t" r="r" b="b"/>
              <a:pathLst>
                <a:path w="1310005" h="1462404">
                  <a:moveTo>
                    <a:pt x="f1" y="f2"/>
                  </a:moveTo>
                  <a:lnTo>
                    <a:pt x="f0" y="f0"/>
                  </a:lnTo>
                </a:path>
                <a:path w="1310005" h="1462404">
                  <a:moveTo>
                    <a:pt x="f0" y="f3"/>
                  </a:moveTo>
                  <a:lnTo>
                    <a:pt x="f4" y="f2"/>
                  </a:lnTo>
                </a:path>
              </a:pathLst>
            </a:custGeom>
            <a:noFill/>
            <a:ln w="3240">
              <a:solidFill>
                <a:srgbClr val="FFFFFF"/>
              </a:solidFill>
              <a:prstDash val="solid"/>
            </a:ln>
          </p:spPr>
          <p:txBody>
            <a:bodyPr vert="horz" wrap="square" lIns="0" tIns="0" rIns="0" bIns="0" anchor="t" anchorCtr="0" compatLnSpc="0">
              <a:noAutofit/>
            </a:bodyPr>
            <a:lstStyle/>
            <a:p>
              <a:pPr marL="0" marR="0" lvl="0" indent="0" rtl="0" hangingPunct="0">
                <a:lnSpc>
                  <a:spcPct val="100000"/>
                </a:lnSpc>
                <a:spcBef>
                  <a:spcPts val="0"/>
                </a:spcBef>
                <a:spcAft>
                  <a:spcPts val="0"/>
                </a:spcAft>
                <a:buNone/>
                <a:tabLst/>
              </a:pPr>
              <a:endParaRPr lang="en-IN" sz="1800" b="0" i="0" u="none" strike="noStrike" kern="1200">
                <a:ln>
                  <a:noFill/>
                </a:ln>
                <a:latin typeface="Arial" pitchFamily="18"/>
                <a:ea typeface="Microsoft YaHei" pitchFamily="2"/>
                <a:cs typeface="Lucida Sans" pitchFamily="2"/>
              </a:endParaRPr>
            </a:p>
          </p:txBody>
        </p:sp>
        <p:sp>
          <p:nvSpPr>
            <p:cNvPr id="11" name="object 11"/>
            <p:cNvSpPr/>
            <p:nvPr/>
          </p:nvSpPr>
          <p:spPr>
            <a:xfrm>
              <a:off x="-360" y="8303399"/>
              <a:ext cx="820440" cy="937800"/>
            </a:xfrm>
            <a:custGeom>
              <a:avLst/>
              <a:gdLst>
                <a:gd name="f0" fmla="val 0"/>
                <a:gd name="f1" fmla="val 25136"/>
                <a:gd name="f2" fmla="val 817195"/>
                <a:gd name="f3" fmla="val 937528"/>
                <a:gd name="f4" fmla="val 819353"/>
                <a:gd name="f5" fmla="val 935369"/>
                <a:gd name="f6" fmla="val 817914"/>
                <a:gd name="f7" fmla="val 933206"/>
                <a:gd name="f8" fmla="val 820073"/>
                <a:gd name="f9" fmla="val 931048"/>
                <a:gd name="f10" fmla="val 816476"/>
                <a:gd name="f11" fmla="val 926728"/>
                <a:gd name="f12" fmla="val 925289"/>
                <a:gd name="f13" fmla="val 815037"/>
                <a:gd name="f14" fmla="val 921687"/>
                <a:gd name="f15" fmla="val 919529"/>
                <a:gd name="f16" fmla="val 814312"/>
                <a:gd name="f17" fmla="val 916647"/>
                <a:gd name="f18" fmla="val 914489"/>
                <a:gd name="f19" fmla="val 813593"/>
                <a:gd name="f20" fmla="val 910887"/>
                <a:gd name="f21" fmla="val 909448"/>
              </a:gdLst>
              <a:ahLst/>
              <a:cxnLst>
                <a:cxn ang="3cd4">
                  <a:pos x="hc" y="t"/>
                </a:cxn>
                <a:cxn ang="0">
                  <a:pos x="r" y="vc"/>
                </a:cxn>
                <a:cxn ang="cd4">
                  <a:pos x="hc" y="b"/>
                </a:cxn>
                <a:cxn ang="cd2">
                  <a:pos x="l" y="vc"/>
                </a:cxn>
              </a:cxnLst>
              <a:rect l="l" t="t" r="r" b="b"/>
              <a:pathLst>
                <a:path w="820419" h="937894">
                  <a:moveTo>
                    <a:pt x="f0" y="f0"/>
                  </a:moveTo>
                  <a:lnTo>
                    <a:pt x="f0" y="f1"/>
                  </a:lnTo>
                  <a:lnTo>
                    <a:pt x="f2" y="f3"/>
                  </a:lnTo>
                  <a:lnTo>
                    <a:pt x="f4" y="f5"/>
                  </a:lnTo>
                  <a:lnTo>
                    <a:pt x="f6" y="f7"/>
                  </a:lnTo>
                  <a:lnTo>
                    <a:pt x="f8" y="f9"/>
                  </a:lnTo>
                  <a:lnTo>
                    <a:pt x="f10" y="f11"/>
                  </a:lnTo>
                  <a:lnTo>
                    <a:pt x="f6" y="f12"/>
                  </a:lnTo>
                  <a:lnTo>
                    <a:pt x="f13" y="f14"/>
                  </a:lnTo>
                  <a:lnTo>
                    <a:pt x="f2" y="f15"/>
                  </a:lnTo>
                  <a:lnTo>
                    <a:pt x="f16" y="f17"/>
                  </a:lnTo>
                  <a:lnTo>
                    <a:pt x="f2" y="f18"/>
                  </a:lnTo>
                  <a:lnTo>
                    <a:pt x="f19" y="f20"/>
                  </a:lnTo>
                  <a:lnTo>
                    <a:pt x="f13" y="f21"/>
                  </a:lnTo>
                  <a:lnTo>
                    <a:pt x="f0" y="f0"/>
                  </a:lnTo>
                  <a:close/>
                </a:path>
              </a:pathLst>
            </a:custGeom>
            <a:solidFill>
              <a:srgbClr val="4C2A13">
                <a:alpha val="39000"/>
              </a:srgbClr>
            </a:solidFill>
            <a:ln>
              <a:noFill/>
              <a:prstDash val="solid"/>
            </a:ln>
          </p:spPr>
          <p:txBody>
            <a:bodyPr vert="horz" wrap="square" lIns="0" tIns="0" rIns="0" bIns="0" anchor="t" anchorCtr="0" compatLnSpc="0">
              <a:noAutofit/>
            </a:bodyPr>
            <a:lstStyle/>
            <a:p>
              <a:pPr marL="0" marR="0" lvl="0" indent="0" rtl="0" hangingPunct="0">
                <a:lnSpc>
                  <a:spcPct val="100000"/>
                </a:lnSpc>
                <a:spcBef>
                  <a:spcPts val="0"/>
                </a:spcBef>
                <a:spcAft>
                  <a:spcPts val="0"/>
                </a:spcAft>
                <a:buNone/>
                <a:tabLst/>
              </a:pPr>
              <a:endParaRPr lang="en-IN" sz="1800" b="0" i="0" u="none" strike="noStrike" kern="1200">
                <a:ln>
                  <a:noFill/>
                </a:ln>
                <a:latin typeface="Arial" pitchFamily="18"/>
                <a:ea typeface="Microsoft YaHei" pitchFamily="2"/>
                <a:cs typeface="Lucida Sans" pitchFamily="2"/>
              </a:endParaRPr>
            </a:p>
          </p:txBody>
        </p:sp>
        <p:sp>
          <p:nvSpPr>
            <p:cNvPr id="12" name="object 12"/>
            <p:cNvSpPr/>
            <p:nvPr/>
          </p:nvSpPr>
          <p:spPr>
            <a:xfrm>
              <a:off x="-360" y="8303399"/>
              <a:ext cx="820440" cy="937800"/>
            </a:xfrm>
            <a:custGeom>
              <a:avLst/>
              <a:gdLst>
                <a:gd name="f0" fmla="val 0"/>
                <a:gd name="f1" fmla="val 817194"/>
                <a:gd name="f2" fmla="val 937525"/>
                <a:gd name="f3" fmla="val 819353"/>
                <a:gd name="f4" fmla="val 935367"/>
                <a:gd name="f5" fmla="val 817914"/>
                <a:gd name="f6" fmla="val 933204"/>
                <a:gd name="f7" fmla="val 820072"/>
                <a:gd name="f8" fmla="val 931045"/>
                <a:gd name="f9" fmla="val 816475"/>
                <a:gd name="f10" fmla="val 926725"/>
                <a:gd name="f11" fmla="val 925286"/>
                <a:gd name="f12" fmla="val 815036"/>
                <a:gd name="f13" fmla="val 921684"/>
                <a:gd name="f14" fmla="val 919526"/>
                <a:gd name="f15" fmla="val 814312"/>
                <a:gd name="f16" fmla="val 916645"/>
                <a:gd name="f17" fmla="val 914486"/>
                <a:gd name="f18" fmla="val 813592"/>
                <a:gd name="f19" fmla="val 910884"/>
                <a:gd name="f20" fmla="val 909446"/>
                <a:gd name="f21" fmla="val 25129"/>
              </a:gdLst>
              <a:ahLst/>
              <a:cxnLst>
                <a:cxn ang="3cd4">
                  <a:pos x="hc" y="t"/>
                </a:cxn>
                <a:cxn ang="0">
                  <a:pos x="r" y="vc"/>
                </a:cxn>
                <a:cxn ang="cd4">
                  <a:pos x="hc" y="b"/>
                </a:cxn>
                <a:cxn ang="cd2">
                  <a:pos x="l" y="vc"/>
                </a:cxn>
              </a:cxnLst>
              <a:rect l="l" t="t" r="r" b="b"/>
              <a:pathLst>
                <a:path w="820419" h="937894">
                  <a:moveTo>
                    <a:pt x="f1" y="f2"/>
                  </a:moveTo>
                  <a:lnTo>
                    <a:pt x="f3" y="f4"/>
                  </a:lnTo>
                  <a:lnTo>
                    <a:pt x="f5" y="f6"/>
                  </a:lnTo>
                  <a:lnTo>
                    <a:pt x="f7" y="f8"/>
                  </a:lnTo>
                  <a:lnTo>
                    <a:pt x="f9" y="f10"/>
                  </a:lnTo>
                  <a:lnTo>
                    <a:pt x="f5" y="f11"/>
                  </a:lnTo>
                  <a:lnTo>
                    <a:pt x="f12" y="f13"/>
                  </a:lnTo>
                  <a:lnTo>
                    <a:pt x="f1" y="f14"/>
                  </a:lnTo>
                  <a:lnTo>
                    <a:pt x="f15" y="f16"/>
                  </a:lnTo>
                  <a:lnTo>
                    <a:pt x="f1" y="f17"/>
                  </a:lnTo>
                  <a:lnTo>
                    <a:pt x="f18" y="f19"/>
                  </a:lnTo>
                  <a:lnTo>
                    <a:pt x="f12" y="f20"/>
                  </a:lnTo>
                  <a:lnTo>
                    <a:pt x="f0" y="f0"/>
                  </a:lnTo>
                </a:path>
                <a:path w="820419" h="937894">
                  <a:moveTo>
                    <a:pt x="f0" y="f21"/>
                  </a:moveTo>
                  <a:lnTo>
                    <a:pt x="f1" y="f2"/>
                  </a:lnTo>
                </a:path>
              </a:pathLst>
            </a:custGeom>
            <a:noFill/>
            <a:ln w="3240">
              <a:solidFill>
                <a:srgbClr val="FFFFFF"/>
              </a:solidFill>
              <a:prstDash val="solid"/>
            </a:ln>
          </p:spPr>
          <p:txBody>
            <a:bodyPr vert="horz" wrap="square" lIns="0" tIns="0" rIns="0" bIns="0" anchor="t" anchorCtr="0" compatLnSpc="0">
              <a:noAutofit/>
            </a:bodyPr>
            <a:lstStyle/>
            <a:p>
              <a:pPr marL="0" marR="0" lvl="0" indent="0" rtl="0" hangingPunct="0">
                <a:lnSpc>
                  <a:spcPct val="100000"/>
                </a:lnSpc>
                <a:spcBef>
                  <a:spcPts val="0"/>
                </a:spcBef>
                <a:spcAft>
                  <a:spcPts val="0"/>
                </a:spcAft>
                <a:buNone/>
                <a:tabLst/>
              </a:pPr>
              <a:endParaRPr lang="en-IN" sz="1800" b="0" i="0" u="none" strike="noStrike" kern="1200">
                <a:ln>
                  <a:noFill/>
                </a:ln>
                <a:latin typeface="Arial" pitchFamily="18"/>
                <a:ea typeface="Microsoft YaHei" pitchFamily="2"/>
                <a:cs typeface="Lucida Sans" pitchFamily="2"/>
              </a:endParaRPr>
            </a:p>
          </p:txBody>
        </p:sp>
        <p:sp>
          <p:nvSpPr>
            <p:cNvPr id="13" name="object 13"/>
            <p:cNvSpPr/>
            <p:nvPr/>
          </p:nvSpPr>
          <p:spPr>
            <a:xfrm>
              <a:off x="830159" y="9249840"/>
              <a:ext cx="947519" cy="1037519"/>
            </a:xfrm>
            <a:custGeom>
              <a:avLst/>
              <a:gdLst>
                <a:gd name="f0" fmla="val 0"/>
                <a:gd name="f1" fmla="val 4320"/>
                <a:gd name="f2" fmla="val 4316"/>
                <a:gd name="f3" fmla="val 925220"/>
                <a:gd name="f4" fmla="val 1037163"/>
                <a:gd name="f5" fmla="val 947260"/>
                <a:gd name="f6" fmla="val 29522"/>
                <a:gd name="f7" fmla="val 12957"/>
                <a:gd name="f8" fmla="val 28083"/>
                <a:gd name="f9" fmla="val 13677"/>
                <a:gd name="f10" fmla="val 22318"/>
                <a:gd name="f11" fmla="val 7198"/>
                <a:gd name="f12" fmla="val 19442"/>
                <a:gd name="f13" fmla="val 10076"/>
                <a:gd name="f14" fmla="val 16559"/>
                <a:gd name="f15" fmla="val 5760"/>
                <a:gd name="f16" fmla="val 14401"/>
                <a:gd name="f17" fmla="val 7918"/>
                <a:gd name="f18" fmla="val 9361"/>
                <a:gd name="f19" fmla="val 2877"/>
                <a:gd name="f20" fmla="val 7922"/>
              </a:gdLst>
              <a:ahLst/>
              <a:cxnLst>
                <a:cxn ang="3cd4">
                  <a:pos x="hc" y="t"/>
                </a:cxn>
                <a:cxn ang="0">
                  <a:pos x="r" y="vc"/>
                </a:cxn>
                <a:cxn ang="cd4">
                  <a:pos x="hc" y="b"/>
                </a:cxn>
                <a:cxn ang="cd2">
                  <a:pos x="l" y="vc"/>
                </a:cxn>
              </a:cxnLst>
              <a:rect l="l" t="t" r="r" b="b"/>
              <a:pathLst>
                <a:path w="947419" h="1037590">
                  <a:moveTo>
                    <a:pt x="f1" y="f0"/>
                  </a:moveTo>
                  <a:lnTo>
                    <a:pt x="f0" y="f2"/>
                  </a:lnTo>
                  <a:lnTo>
                    <a:pt x="f3" y="f4"/>
                  </a:lnTo>
                  <a:lnTo>
                    <a:pt x="f5" y="f4"/>
                  </a:lnTo>
                  <a:lnTo>
                    <a:pt x="f6" y="f7"/>
                  </a:lnTo>
                  <a:lnTo>
                    <a:pt x="f8" y="f9"/>
                  </a:lnTo>
                  <a:lnTo>
                    <a:pt x="f10" y="f11"/>
                  </a:lnTo>
                  <a:lnTo>
                    <a:pt x="f12" y="f13"/>
                  </a:lnTo>
                  <a:lnTo>
                    <a:pt x="f14" y="f15"/>
                  </a:lnTo>
                  <a:lnTo>
                    <a:pt x="f16" y="f17"/>
                  </a:lnTo>
                  <a:lnTo>
                    <a:pt x="f18" y="f19"/>
                  </a:lnTo>
                  <a:lnTo>
                    <a:pt x="f20" y="f2"/>
                  </a:lnTo>
                  <a:lnTo>
                    <a:pt x="f1" y="f0"/>
                  </a:lnTo>
                  <a:close/>
                </a:path>
              </a:pathLst>
            </a:custGeom>
            <a:solidFill>
              <a:srgbClr val="4C2A13">
                <a:alpha val="39000"/>
              </a:srgbClr>
            </a:solidFill>
            <a:ln>
              <a:noFill/>
              <a:prstDash val="solid"/>
            </a:ln>
          </p:spPr>
          <p:txBody>
            <a:bodyPr vert="horz" wrap="square" lIns="0" tIns="0" rIns="0" bIns="0" anchor="t" anchorCtr="0" compatLnSpc="0">
              <a:noAutofit/>
            </a:bodyPr>
            <a:lstStyle/>
            <a:p>
              <a:pPr marL="0" marR="0" lvl="0" indent="0" rtl="0" hangingPunct="0">
                <a:lnSpc>
                  <a:spcPct val="100000"/>
                </a:lnSpc>
                <a:spcBef>
                  <a:spcPts val="0"/>
                </a:spcBef>
                <a:spcAft>
                  <a:spcPts val="0"/>
                </a:spcAft>
                <a:buNone/>
                <a:tabLst/>
              </a:pPr>
              <a:endParaRPr lang="en-IN" sz="1800" b="0" i="0" u="none" strike="noStrike" kern="1200">
                <a:ln>
                  <a:noFill/>
                </a:ln>
                <a:latin typeface="Arial" pitchFamily="18"/>
                <a:ea typeface="Microsoft YaHei" pitchFamily="2"/>
                <a:cs typeface="Lucida Sans" pitchFamily="2"/>
              </a:endParaRPr>
            </a:p>
          </p:txBody>
        </p:sp>
        <p:sp>
          <p:nvSpPr>
            <p:cNvPr id="14" name="object 14"/>
            <p:cNvSpPr/>
            <p:nvPr/>
          </p:nvSpPr>
          <p:spPr>
            <a:xfrm>
              <a:off x="830159" y="9249840"/>
              <a:ext cx="947519" cy="1037519"/>
            </a:xfrm>
            <a:custGeom>
              <a:avLst/>
              <a:gdLst>
                <a:gd name="f0" fmla="val 0"/>
                <a:gd name="f1" fmla="val 947256"/>
                <a:gd name="f2" fmla="val 1037162"/>
                <a:gd name="f3" fmla="val 29522"/>
                <a:gd name="f4" fmla="val 12957"/>
                <a:gd name="f5" fmla="val 28083"/>
                <a:gd name="f6" fmla="val 13676"/>
                <a:gd name="f7" fmla="val 22318"/>
                <a:gd name="f8" fmla="val 7198"/>
                <a:gd name="f9" fmla="val 19441"/>
                <a:gd name="f10" fmla="val 10074"/>
                <a:gd name="f11" fmla="val 16559"/>
                <a:gd name="f12" fmla="val 5759"/>
                <a:gd name="f13" fmla="val 14400"/>
                <a:gd name="f14" fmla="val 7917"/>
                <a:gd name="f15" fmla="val 9361"/>
                <a:gd name="f16" fmla="val 2876"/>
                <a:gd name="f17" fmla="val 7922"/>
                <a:gd name="f18" fmla="val 4315"/>
                <a:gd name="f19" fmla="val 4320"/>
                <a:gd name="f20" fmla="val 925221"/>
              </a:gdLst>
              <a:ahLst/>
              <a:cxnLst>
                <a:cxn ang="3cd4">
                  <a:pos x="hc" y="t"/>
                </a:cxn>
                <a:cxn ang="0">
                  <a:pos x="r" y="vc"/>
                </a:cxn>
                <a:cxn ang="cd4">
                  <a:pos x="hc" y="b"/>
                </a:cxn>
                <a:cxn ang="cd2">
                  <a:pos x="l" y="vc"/>
                </a:cxn>
              </a:cxnLst>
              <a:rect l="l" t="t" r="r" b="b"/>
              <a:pathLst>
                <a:path w="947419" h="1037590">
                  <a:moveTo>
                    <a:pt x="f1" y="f2"/>
                  </a:moveTo>
                  <a:lnTo>
                    <a:pt x="f3" y="f4"/>
                  </a:lnTo>
                  <a:lnTo>
                    <a:pt x="f5" y="f6"/>
                  </a:lnTo>
                  <a:lnTo>
                    <a:pt x="f7" y="f8"/>
                  </a:lnTo>
                  <a:lnTo>
                    <a:pt x="f9" y="f10"/>
                  </a:lnTo>
                  <a:lnTo>
                    <a:pt x="f11" y="f12"/>
                  </a:lnTo>
                  <a:lnTo>
                    <a:pt x="f13" y="f14"/>
                  </a:lnTo>
                  <a:lnTo>
                    <a:pt x="f15" y="f16"/>
                  </a:lnTo>
                  <a:lnTo>
                    <a:pt x="f17" y="f18"/>
                  </a:lnTo>
                  <a:lnTo>
                    <a:pt x="f19" y="f0"/>
                  </a:lnTo>
                  <a:lnTo>
                    <a:pt x="f0" y="f18"/>
                  </a:lnTo>
                  <a:lnTo>
                    <a:pt x="f20" y="f2"/>
                  </a:lnTo>
                </a:path>
              </a:pathLst>
            </a:custGeom>
            <a:noFill/>
            <a:ln w="3240">
              <a:solidFill>
                <a:srgbClr val="FFFFFF"/>
              </a:solidFill>
              <a:prstDash val="solid"/>
            </a:ln>
          </p:spPr>
          <p:txBody>
            <a:bodyPr vert="horz" wrap="square" lIns="0" tIns="0" rIns="0" bIns="0" anchor="t" anchorCtr="0" compatLnSpc="0">
              <a:noAutofit/>
            </a:bodyPr>
            <a:lstStyle/>
            <a:p>
              <a:pPr marL="0" marR="0" lvl="0" indent="0" rtl="0" hangingPunct="0">
                <a:lnSpc>
                  <a:spcPct val="100000"/>
                </a:lnSpc>
                <a:spcBef>
                  <a:spcPts val="0"/>
                </a:spcBef>
                <a:spcAft>
                  <a:spcPts val="0"/>
                </a:spcAft>
                <a:buNone/>
                <a:tabLst/>
              </a:pPr>
              <a:endParaRPr lang="en-IN" sz="1800" b="0" i="0" u="none" strike="noStrike" kern="1200">
                <a:ln>
                  <a:noFill/>
                </a:ln>
                <a:latin typeface="Arial" pitchFamily="18"/>
                <a:ea typeface="Microsoft YaHei" pitchFamily="2"/>
                <a:cs typeface="Lucida Sans" pitchFamily="2"/>
              </a:endParaRPr>
            </a:p>
          </p:txBody>
        </p:sp>
        <p:sp>
          <p:nvSpPr>
            <p:cNvPr id="15" name="object 15"/>
            <p:cNvSpPr/>
            <p:nvPr/>
          </p:nvSpPr>
          <p:spPr>
            <a:xfrm>
              <a:off x="-360" y="7783560"/>
              <a:ext cx="19440" cy="41040"/>
            </a:xfrm>
            <a:custGeom>
              <a:avLst/>
              <a:gdLst>
                <a:gd name="f0" fmla="val 0"/>
                <a:gd name="f1" fmla="val 22629"/>
                <a:gd name="f2" fmla="val 16554"/>
                <a:gd name="f3" fmla="val 41106"/>
                <a:gd name="f4" fmla="val 18717"/>
                <a:gd name="f5" fmla="val 38935"/>
                <a:gd name="f6" fmla="val 36776"/>
                <a:gd name="f7" fmla="val 19436"/>
                <a:gd name="f8" fmla="val 34617"/>
                <a:gd name="f9" fmla="val 10795"/>
                <a:gd name="f10" fmla="val 25257"/>
                <a:gd name="f11" fmla="val 12233"/>
                <a:gd name="f12" fmla="val 24533"/>
                <a:gd name="f13" fmla="val 5035"/>
                <a:gd name="f14" fmla="val 15897"/>
                <a:gd name="f15" fmla="val 7198"/>
                <a:gd name="f16" fmla="val 13738"/>
                <a:gd name="f17" fmla="val 1433"/>
                <a:gd name="f18" fmla="val 7261"/>
                <a:gd name="f19" fmla="val 4316"/>
                <a:gd name="f20" fmla="val 5102"/>
              </a:gdLst>
              <a:ahLst/>
              <a:cxnLst>
                <a:cxn ang="3cd4">
                  <a:pos x="hc" y="t"/>
                </a:cxn>
                <a:cxn ang="0">
                  <a:pos x="r" y="vc"/>
                </a:cxn>
                <a:cxn ang="cd4">
                  <a:pos x="hc" y="b"/>
                </a:cxn>
                <a:cxn ang="cd2">
                  <a:pos x="l" y="vc"/>
                </a:cxn>
              </a:cxnLst>
              <a:rect l="l" t="t" r="r" b="b"/>
              <a:pathLst>
                <a:path w="19685" h="41275">
                  <a:moveTo>
                    <a:pt x="f0" y="f0"/>
                  </a:moveTo>
                  <a:lnTo>
                    <a:pt x="f0" y="f1"/>
                  </a:lnTo>
                  <a:lnTo>
                    <a:pt x="f2" y="f3"/>
                  </a:lnTo>
                  <a:lnTo>
                    <a:pt x="f4" y="f5"/>
                  </a:lnTo>
                  <a:lnTo>
                    <a:pt x="f2" y="f6"/>
                  </a:lnTo>
                  <a:lnTo>
                    <a:pt x="f7" y="f8"/>
                  </a:lnTo>
                  <a:lnTo>
                    <a:pt x="f9" y="f10"/>
                  </a:lnTo>
                  <a:lnTo>
                    <a:pt x="f11" y="f12"/>
                  </a:lnTo>
                  <a:lnTo>
                    <a:pt x="f13" y="f14"/>
                  </a:lnTo>
                  <a:lnTo>
                    <a:pt x="f15" y="f16"/>
                  </a:lnTo>
                  <a:lnTo>
                    <a:pt x="f17" y="f18"/>
                  </a:lnTo>
                  <a:lnTo>
                    <a:pt x="f19" y="f20"/>
                  </a:lnTo>
                  <a:lnTo>
                    <a:pt x="f0" y="f0"/>
                  </a:lnTo>
                  <a:close/>
                </a:path>
              </a:pathLst>
            </a:custGeom>
            <a:solidFill>
              <a:srgbClr val="4C2A13">
                <a:alpha val="39000"/>
              </a:srgbClr>
            </a:solidFill>
            <a:ln>
              <a:noFill/>
              <a:prstDash val="solid"/>
            </a:ln>
          </p:spPr>
          <p:txBody>
            <a:bodyPr vert="horz" wrap="square" lIns="0" tIns="0" rIns="0" bIns="0" anchor="t" anchorCtr="0" compatLnSpc="0">
              <a:noAutofit/>
            </a:bodyPr>
            <a:lstStyle/>
            <a:p>
              <a:pPr marL="0" marR="0" lvl="0" indent="0" rtl="0" hangingPunct="0">
                <a:lnSpc>
                  <a:spcPct val="100000"/>
                </a:lnSpc>
                <a:spcBef>
                  <a:spcPts val="0"/>
                </a:spcBef>
                <a:spcAft>
                  <a:spcPts val="0"/>
                </a:spcAft>
                <a:buNone/>
                <a:tabLst/>
              </a:pPr>
              <a:endParaRPr lang="en-IN" sz="1800" b="0" i="0" u="none" strike="noStrike" kern="1200">
                <a:ln>
                  <a:noFill/>
                </a:ln>
                <a:latin typeface="Arial" pitchFamily="18"/>
                <a:ea typeface="Microsoft YaHei" pitchFamily="2"/>
                <a:cs typeface="Lucida Sans" pitchFamily="2"/>
              </a:endParaRPr>
            </a:p>
          </p:txBody>
        </p:sp>
        <p:sp>
          <p:nvSpPr>
            <p:cNvPr id="16" name="object 16"/>
            <p:cNvSpPr/>
            <p:nvPr/>
          </p:nvSpPr>
          <p:spPr>
            <a:xfrm>
              <a:off x="-360" y="7783560"/>
              <a:ext cx="19440" cy="41040"/>
            </a:xfrm>
            <a:custGeom>
              <a:avLst/>
              <a:gdLst>
                <a:gd name="f0" fmla="val 0"/>
                <a:gd name="f1" fmla="val 16554"/>
                <a:gd name="f2" fmla="val 41100"/>
                <a:gd name="f3" fmla="val 18717"/>
                <a:gd name="f4" fmla="val 38941"/>
                <a:gd name="f5" fmla="val 36782"/>
                <a:gd name="f6" fmla="val 19436"/>
                <a:gd name="f7" fmla="val 34623"/>
                <a:gd name="f8" fmla="val 10794"/>
                <a:gd name="f9" fmla="val 25263"/>
                <a:gd name="f10" fmla="val 12233"/>
                <a:gd name="f11" fmla="val 24540"/>
                <a:gd name="f12" fmla="val 5035"/>
                <a:gd name="f13" fmla="val 15904"/>
                <a:gd name="f14" fmla="val 7198"/>
                <a:gd name="f15" fmla="val 13745"/>
                <a:gd name="f16" fmla="val 1433"/>
                <a:gd name="f17" fmla="val 7268"/>
                <a:gd name="f18" fmla="val 4316"/>
                <a:gd name="f19" fmla="val 5109"/>
                <a:gd name="f20" fmla="val 22623"/>
              </a:gdLst>
              <a:ahLst/>
              <a:cxnLst>
                <a:cxn ang="3cd4">
                  <a:pos x="hc" y="t"/>
                </a:cxn>
                <a:cxn ang="0">
                  <a:pos x="r" y="vc"/>
                </a:cxn>
                <a:cxn ang="cd4">
                  <a:pos x="hc" y="b"/>
                </a:cxn>
                <a:cxn ang="cd2">
                  <a:pos x="l" y="vc"/>
                </a:cxn>
              </a:cxnLst>
              <a:rect l="l" t="t" r="r" b="b"/>
              <a:pathLst>
                <a:path w="19685" h="41275">
                  <a:moveTo>
                    <a:pt x="f1" y="f2"/>
                  </a:moveTo>
                  <a:lnTo>
                    <a:pt x="f3" y="f4"/>
                  </a:lnTo>
                  <a:lnTo>
                    <a:pt x="f1" y="f5"/>
                  </a:lnTo>
                  <a:lnTo>
                    <a:pt x="f6" y="f7"/>
                  </a:lnTo>
                  <a:lnTo>
                    <a:pt x="f8" y="f9"/>
                  </a:lnTo>
                  <a:lnTo>
                    <a:pt x="f10" y="f11"/>
                  </a:lnTo>
                  <a:lnTo>
                    <a:pt x="f12" y="f13"/>
                  </a:lnTo>
                  <a:lnTo>
                    <a:pt x="f14" y="f15"/>
                  </a:lnTo>
                  <a:lnTo>
                    <a:pt x="f16" y="f17"/>
                  </a:lnTo>
                  <a:lnTo>
                    <a:pt x="f18" y="f19"/>
                  </a:lnTo>
                  <a:lnTo>
                    <a:pt x="f0" y="f0"/>
                  </a:lnTo>
                </a:path>
                <a:path w="19685" h="41275">
                  <a:moveTo>
                    <a:pt x="f0" y="f20"/>
                  </a:moveTo>
                  <a:lnTo>
                    <a:pt x="f1" y="f2"/>
                  </a:lnTo>
                </a:path>
              </a:pathLst>
            </a:custGeom>
            <a:noFill/>
            <a:ln w="3240">
              <a:solidFill>
                <a:srgbClr val="FFFFFF"/>
              </a:solidFill>
              <a:prstDash val="solid"/>
            </a:ln>
          </p:spPr>
          <p:txBody>
            <a:bodyPr vert="horz" wrap="square" lIns="0" tIns="0" rIns="0" bIns="0" anchor="t" anchorCtr="0" compatLnSpc="0">
              <a:noAutofit/>
            </a:bodyPr>
            <a:lstStyle/>
            <a:p>
              <a:pPr marL="0" marR="0" lvl="0" indent="0" rtl="0" hangingPunct="0">
                <a:lnSpc>
                  <a:spcPct val="100000"/>
                </a:lnSpc>
                <a:spcBef>
                  <a:spcPts val="0"/>
                </a:spcBef>
                <a:spcAft>
                  <a:spcPts val="0"/>
                </a:spcAft>
                <a:buNone/>
                <a:tabLst/>
              </a:pPr>
              <a:endParaRPr lang="en-IN" sz="1800" b="0" i="0" u="none" strike="noStrike" kern="1200">
                <a:ln>
                  <a:noFill/>
                </a:ln>
                <a:latin typeface="Arial" pitchFamily="18"/>
                <a:ea typeface="Microsoft YaHei" pitchFamily="2"/>
                <a:cs typeface="Lucida Sans" pitchFamily="2"/>
              </a:endParaRPr>
            </a:p>
          </p:txBody>
        </p:sp>
        <p:sp>
          <p:nvSpPr>
            <p:cNvPr id="17" name="object 17"/>
            <p:cNvSpPr/>
            <p:nvPr/>
          </p:nvSpPr>
          <p:spPr>
            <a:xfrm>
              <a:off x="351000" y="8196120"/>
              <a:ext cx="361799" cy="401040"/>
            </a:xfrm>
            <a:custGeom>
              <a:avLst/>
              <a:gdLst>
                <a:gd name="f0" fmla="val 0"/>
                <a:gd name="f1" fmla="val 6484"/>
                <a:gd name="f2" fmla="val 3601"/>
                <a:gd name="f3" fmla="val 2159"/>
                <a:gd name="f4" fmla="val 2162"/>
                <a:gd name="f5" fmla="val 357122"/>
                <a:gd name="f6" fmla="val 401040"/>
                <a:gd name="f7" fmla="val 359281"/>
                <a:gd name="f8" fmla="val 398868"/>
                <a:gd name="f9" fmla="val 358561"/>
                <a:gd name="f10" fmla="val 398157"/>
                <a:gd name="f11" fmla="val 361444"/>
                <a:gd name="f12" fmla="val 395998"/>
                <a:gd name="f13" fmla="val 393115"/>
                <a:gd name="f14" fmla="val 360000"/>
                <a:gd name="f15" fmla="val 392391"/>
                <a:gd name="f16" fmla="val 356403"/>
                <a:gd name="f17" fmla="val 388073"/>
                <a:gd name="f18" fmla="val 385914"/>
                <a:gd name="f19" fmla="val 354241"/>
                <a:gd name="f20" fmla="val 380873"/>
                <a:gd name="f21" fmla="val 377990"/>
                <a:gd name="f22" fmla="val 353522"/>
                <a:gd name="f23" fmla="val 374396"/>
                <a:gd name="f24" fmla="val 354959"/>
                <a:gd name="f25" fmla="val 373672"/>
                <a:gd name="f26" fmla="val 25920"/>
                <a:gd name="f27" fmla="val 6477"/>
                <a:gd name="f28" fmla="val 25201"/>
                <a:gd name="f29" fmla="val 7912"/>
                <a:gd name="f30" fmla="val 22324"/>
                <a:gd name="f31" fmla="val 5041"/>
                <a:gd name="f32" fmla="val 20161"/>
                <a:gd name="f33" fmla="val 7200"/>
                <a:gd name="f34" fmla="val 16559"/>
                <a:gd name="f35" fmla="val 3594"/>
                <a:gd name="f36" fmla="val 13682"/>
                <a:gd name="f37" fmla="val 5753"/>
                <a:gd name="f38" fmla="val 9361"/>
                <a:gd name="f39" fmla="val 723"/>
                <a:gd name="f40" fmla="val 7923"/>
                <a:gd name="f41" fmla="val 1435"/>
              </a:gdLst>
              <a:ahLst/>
              <a:cxnLst>
                <a:cxn ang="3cd4">
                  <a:pos x="hc" y="t"/>
                </a:cxn>
                <a:cxn ang="0">
                  <a:pos x="r" y="vc"/>
                </a:cxn>
                <a:cxn ang="cd4">
                  <a:pos x="hc" y="b"/>
                </a:cxn>
                <a:cxn ang="cd2">
                  <a:pos x="l" y="vc"/>
                </a:cxn>
              </a:cxnLst>
              <a:rect l="l" t="t" r="r" b="b"/>
              <a:pathLst>
                <a:path w="361950" h="401320">
                  <a:moveTo>
                    <a:pt x="f1" y="f0"/>
                  </a:moveTo>
                  <a:lnTo>
                    <a:pt x="f2" y="f3"/>
                  </a:lnTo>
                  <a:lnTo>
                    <a:pt x="f4" y="f0"/>
                  </a:lnTo>
                  <a:lnTo>
                    <a:pt x="f0" y="f3"/>
                  </a:lnTo>
                  <a:lnTo>
                    <a:pt x="f5" y="f6"/>
                  </a:lnTo>
                  <a:lnTo>
                    <a:pt x="f7" y="f8"/>
                  </a:lnTo>
                  <a:lnTo>
                    <a:pt x="f9" y="f10"/>
                  </a:lnTo>
                  <a:lnTo>
                    <a:pt x="f11" y="f12"/>
                  </a:lnTo>
                  <a:lnTo>
                    <a:pt x="f9" y="f13"/>
                  </a:lnTo>
                  <a:lnTo>
                    <a:pt x="f14" y="f15"/>
                  </a:lnTo>
                  <a:lnTo>
                    <a:pt x="f16" y="f17"/>
                  </a:lnTo>
                  <a:lnTo>
                    <a:pt x="f7" y="f18"/>
                  </a:lnTo>
                  <a:lnTo>
                    <a:pt x="f19" y="f20"/>
                  </a:lnTo>
                  <a:lnTo>
                    <a:pt x="f5" y="f21"/>
                  </a:lnTo>
                  <a:lnTo>
                    <a:pt x="f22" y="f23"/>
                  </a:lnTo>
                  <a:lnTo>
                    <a:pt x="f24" y="f25"/>
                  </a:lnTo>
                  <a:lnTo>
                    <a:pt x="f26" y="f27"/>
                  </a:lnTo>
                  <a:lnTo>
                    <a:pt x="f28" y="f29"/>
                  </a:lnTo>
                  <a:lnTo>
                    <a:pt x="f30" y="f31"/>
                  </a:lnTo>
                  <a:lnTo>
                    <a:pt x="f32" y="f33"/>
                  </a:lnTo>
                  <a:lnTo>
                    <a:pt x="f34" y="f35"/>
                  </a:lnTo>
                  <a:lnTo>
                    <a:pt x="f36" y="f37"/>
                  </a:lnTo>
                  <a:lnTo>
                    <a:pt x="f38" y="f39"/>
                  </a:lnTo>
                  <a:lnTo>
                    <a:pt x="f40" y="f41"/>
                  </a:lnTo>
                  <a:lnTo>
                    <a:pt x="f1" y="f0"/>
                  </a:lnTo>
                  <a:close/>
                </a:path>
              </a:pathLst>
            </a:custGeom>
            <a:solidFill>
              <a:srgbClr val="C3C5C3"/>
            </a:solidFill>
            <a:ln>
              <a:noFill/>
              <a:prstDash val="solid"/>
            </a:ln>
          </p:spPr>
          <p:txBody>
            <a:bodyPr vert="horz" wrap="square" lIns="0" tIns="0" rIns="0" bIns="0" anchor="t" anchorCtr="0" compatLnSpc="0">
              <a:noAutofit/>
            </a:bodyPr>
            <a:lstStyle/>
            <a:p>
              <a:pPr marL="0" marR="0" lvl="0" indent="0" rtl="0" hangingPunct="0">
                <a:lnSpc>
                  <a:spcPct val="100000"/>
                </a:lnSpc>
                <a:spcBef>
                  <a:spcPts val="0"/>
                </a:spcBef>
                <a:spcAft>
                  <a:spcPts val="0"/>
                </a:spcAft>
                <a:buNone/>
                <a:tabLst/>
              </a:pPr>
              <a:endParaRPr lang="en-IN" sz="1800" b="0" i="0" u="none" strike="noStrike" kern="1200">
                <a:ln>
                  <a:noFill/>
                </a:ln>
                <a:latin typeface="Arial" pitchFamily="18"/>
                <a:ea typeface="Microsoft YaHei" pitchFamily="2"/>
                <a:cs typeface="Lucida Sans" pitchFamily="2"/>
              </a:endParaRPr>
            </a:p>
          </p:txBody>
        </p:sp>
      </p:grpSp>
      <p:grpSp>
        <p:nvGrpSpPr>
          <p:cNvPr id="18" name="object 18"/>
          <p:cNvGrpSpPr/>
          <p:nvPr/>
        </p:nvGrpSpPr>
        <p:grpSpPr>
          <a:xfrm>
            <a:off x="15114600" y="0"/>
            <a:ext cx="3173400" cy="2081880"/>
            <a:chOff x="15114600" y="0"/>
            <a:chExt cx="3173400" cy="2081880"/>
          </a:xfrm>
        </p:grpSpPr>
        <p:sp>
          <p:nvSpPr>
            <p:cNvPr id="19" name="object 19"/>
            <p:cNvSpPr/>
            <p:nvPr/>
          </p:nvSpPr>
          <p:spPr>
            <a:xfrm>
              <a:off x="15114600" y="0"/>
              <a:ext cx="3173040" cy="2081880"/>
            </a:xfrm>
            <a:custGeom>
              <a:avLst/>
              <a:gdLst>
                <a:gd name="f0" fmla="val 0"/>
                <a:gd name="f1" fmla="val 3173368"/>
                <a:gd name="f2" fmla="val 2000058"/>
                <a:gd name="f3" fmla="val 3109996"/>
                <a:gd name="f4" fmla="val 3121426"/>
                <a:gd name="f5" fmla="val 2008694"/>
                <a:gd name="f6" fmla="val 3125744"/>
                <a:gd name="f7" fmla="val 2013025"/>
                <a:gd name="f8" fmla="val 3145786"/>
                <a:gd name="f9" fmla="val 2034576"/>
                <a:gd name="f10" fmla="val 3162257"/>
                <a:gd name="f11" fmla="val 2058561"/>
                <a:gd name="f12" fmla="val 2081487"/>
                <a:gd name="f13" fmla="val 707738"/>
                <a:gd name="f14" fmla="val 1624295"/>
                <a:gd name="f15" fmla="val 1649972"/>
                <a:gd name="f16" fmla="val 707952"/>
                <a:gd name="f17" fmla="val 1676460"/>
                <a:gd name="f18" fmla="val 713432"/>
                <a:gd name="f19" fmla="val 1703090"/>
                <a:gd name="f20" fmla="val 724242"/>
                <a:gd name="f21" fmla="val 1714808"/>
                <a:gd name="f22" fmla="val 731939"/>
                <a:gd name="f23" fmla="val 1727204"/>
                <a:gd name="f24" fmla="val 739364"/>
                <a:gd name="f25" fmla="val 1740148"/>
                <a:gd name="f26" fmla="val 745709"/>
                <a:gd name="f27" fmla="val 1753509"/>
                <a:gd name="f28" fmla="val 750162"/>
                <a:gd name="f29" fmla="val 1776853"/>
                <a:gd name="f30" fmla="val 759127"/>
                <a:gd name="f31" fmla="val 1797864"/>
                <a:gd name="f32" fmla="val 774908"/>
                <a:gd name="f33" fmla="val 1819017"/>
                <a:gd name="f34" fmla="val 790557"/>
                <a:gd name="f35" fmla="val 1842790"/>
                <a:gd name="f36" fmla="val 799121"/>
                <a:gd name="f37" fmla="val 1846346"/>
                <a:gd name="f38" fmla="val 799845"/>
                <a:gd name="f39" fmla="val 1851426"/>
                <a:gd name="f40" fmla="val 802715"/>
                <a:gd name="f41" fmla="val 1857141"/>
                <a:gd name="f42" fmla="val 807757"/>
                <a:gd name="f43" fmla="val 1886583"/>
                <a:gd name="f44" fmla="val 842386"/>
                <a:gd name="f45" fmla="val 1919704"/>
                <a:gd name="f46" fmla="val 889838"/>
                <a:gd name="f47" fmla="val 1949992"/>
                <a:gd name="f48" fmla="val 935132"/>
                <a:gd name="f49" fmla="val 1970933"/>
                <a:gd name="f50" fmla="val 963281"/>
                <a:gd name="f51" fmla="val 2001921"/>
                <a:gd name="f52" fmla="val 993520"/>
                <a:gd name="f53" fmla="val 2045217"/>
                <a:gd name="f54" fmla="val 1029346"/>
                <a:gd name="f55" fmla="val 2087135"/>
                <a:gd name="f56" fmla="val 1056878"/>
                <a:gd name="f57" fmla="val 2127852"/>
                <a:gd name="f58" fmla="val 1078017"/>
                <a:gd name="f59" fmla="val 2167545"/>
                <a:gd name="f60" fmla="val 1094664"/>
                <a:gd name="f61" fmla="val 2245136"/>
                <a:gd name="f62" fmla="val 1123064"/>
                <a:gd name="f63" fmla="val 2283851"/>
                <a:gd name="f64" fmla="val 1139000"/>
                <a:gd name="f65" fmla="val 2322840"/>
                <a:gd name="f66" fmla="val 1158635"/>
                <a:gd name="f67" fmla="val 2362408"/>
                <a:gd name="f68" fmla="val 1184077"/>
                <a:gd name="f69" fmla="val 2402860"/>
                <a:gd name="f70" fmla="val 1217433"/>
                <a:gd name="f71" fmla="val 2439168"/>
                <a:gd name="f72" fmla="val 1254692"/>
                <a:gd name="f73" fmla="val 2451882"/>
                <a:gd name="f74" fmla="val 1269275"/>
                <a:gd name="f75" fmla="val 2533289"/>
                <a:gd name="f76" fmla="val 1308873"/>
                <a:gd name="f77" fmla="val 2532260"/>
                <a:gd name="f78" fmla="val 1356388"/>
                <a:gd name="f79" fmla="val 2531323"/>
                <a:gd name="f80" fmla="val 1403884"/>
                <a:gd name="f81" fmla="val 2530463"/>
                <a:gd name="f82" fmla="val 1451340"/>
                <a:gd name="f83" fmla="val 2529667"/>
                <a:gd name="f84" fmla="val 1498737"/>
                <a:gd name="f85" fmla="val 2528921"/>
                <a:gd name="f86" fmla="val 1546052"/>
                <a:gd name="f87" fmla="val 2528209"/>
                <a:gd name="f88" fmla="val 1593265"/>
                <a:gd name="f89" fmla="val 2527860"/>
                <a:gd name="f90" fmla="val 1605380"/>
                <a:gd name="f91" fmla="val 2528273"/>
                <a:gd name="f92" fmla="val 1617834"/>
                <a:gd name="f93" fmla="val 2529924"/>
                <a:gd name="f94" fmla="val 1630425"/>
                <a:gd name="f95" fmla="val 1642947"/>
                <a:gd name="f96" fmla="val 2536260"/>
                <a:gd name="f97" fmla="val 1664537"/>
                <a:gd name="f98" fmla="val 2524955"/>
                <a:gd name="f99" fmla="val 1671476"/>
                <a:gd name="f100" fmla="val 2514197"/>
                <a:gd name="f101" fmla="val 1679089"/>
                <a:gd name="f102" fmla="val 2518811"/>
                <a:gd name="f103" fmla="val 1702700"/>
                <a:gd name="f104" fmla="val 2562499"/>
                <a:gd name="f105" fmla="val 1736638"/>
                <a:gd name="f106" fmla="val 2606695"/>
                <a:gd name="f107" fmla="val 1758873"/>
                <a:gd name="f108" fmla="val 2628436"/>
                <a:gd name="f109" fmla="val 1768466"/>
                <a:gd name="f110" fmla="val 2648510"/>
                <a:gd name="f111" fmla="val 1777859"/>
                <a:gd name="f112" fmla="val 2665488"/>
                <a:gd name="f113" fmla="val 1787119"/>
                <a:gd name="f114" fmla="val 2677942"/>
                <a:gd name="f115" fmla="val 1796312"/>
                <a:gd name="f116" fmla="val 2680863"/>
                <a:gd name="f117" fmla="val 1799182"/>
                <a:gd name="f118" fmla="val 2682260"/>
                <a:gd name="f119" fmla="val 1801341"/>
                <a:gd name="f120" fmla="val 2684419"/>
                <a:gd name="f121" fmla="val 1804224"/>
                <a:gd name="f122" fmla="val 2784495"/>
                <a:gd name="f123" fmla="val 1841664"/>
                <a:gd name="f124" fmla="val 2796957"/>
                <a:gd name="f125" fmla="val 1870811"/>
                <a:gd name="f126" fmla="val 2810086"/>
                <a:gd name="f127" fmla="val 1899892"/>
                <a:gd name="f128" fmla="val 2823214"/>
                <a:gd name="f129" fmla="val 1928837"/>
                <a:gd name="f130" fmla="val 2835676"/>
                <a:gd name="f131" fmla="val 1957577"/>
                <a:gd name="f132" fmla="val 2839698"/>
                <a:gd name="f133" fmla="val 1965824"/>
                <a:gd name="f134" fmla="val 2869274"/>
                <a:gd name="f135" fmla="val 1996474"/>
                <a:gd name="f136" fmla="val 2914797"/>
                <a:gd name="f137" fmla="val 2010142"/>
                <a:gd name="f138" fmla="val 2952891"/>
                <a:gd name="f139" fmla="val 2007027"/>
                <a:gd name="f140" fmla="val 2987806"/>
                <a:gd name="f141" fmla="val 1997093"/>
                <a:gd name="f142" fmla="val 3018792"/>
                <a:gd name="f143" fmla="val 1981081"/>
                <a:gd name="f144" fmla="val 3045099"/>
                <a:gd name="f145" fmla="val 1959736"/>
                <a:gd name="f146" fmla="val 3048223"/>
                <a:gd name="f147" fmla="val 1966075"/>
                <a:gd name="f148" fmla="val 3084390"/>
                <a:gd name="f149" fmla="val 1997094"/>
                <a:gd name="f150" fmla="val 3097247"/>
                <a:gd name="f151" fmla="val 2000297"/>
                <a:gd name="f152" fmla="val 362715"/>
                <a:gd name="f153" fmla="val 761496"/>
                <a:gd name="f154" fmla="val 810569"/>
                <a:gd name="f155" fmla="val 364291"/>
                <a:gd name="f156" fmla="val 851771"/>
                <a:gd name="f157" fmla="val 367181"/>
                <a:gd name="f158" fmla="val 906900"/>
                <a:gd name="f159" fmla="val 374288"/>
                <a:gd name="f160" fmla="val 943862"/>
                <a:gd name="f161" fmla="val 387272"/>
                <a:gd name="f162" fmla="val 968792"/>
                <a:gd name="f163" fmla="val 397813"/>
                <a:gd name="f164" fmla="val 993841"/>
                <a:gd name="f165" fmla="val 406869"/>
                <a:gd name="f166" fmla="val 1019068"/>
                <a:gd name="f167" fmla="val 412482"/>
                <a:gd name="f168" fmla="val 1130225"/>
                <a:gd name="f169" fmla="val 429944"/>
                <a:gd name="f170" fmla="val 1199591"/>
                <a:gd name="f171" fmla="val 439825"/>
                <a:gd name="f172" fmla="val 1240810"/>
                <a:gd name="f173" fmla="val 444168"/>
                <a:gd name="f174" fmla="val 1284845"/>
                <a:gd name="f175" fmla="val 451599"/>
                <a:gd name="f176" fmla="val 1326576"/>
                <a:gd name="f177" fmla="val 469155"/>
                <a:gd name="f178" fmla="val 1366623"/>
                <a:gd name="f179" fmla="val 494357"/>
                <a:gd name="f180" fmla="val 1405606"/>
                <a:gd name="f181" fmla="val 524723"/>
                <a:gd name="f182" fmla="val 1482859"/>
                <a:gd name="f183" fmla="val 591022"/>
                <a:gd name="f184" fmla="val 1522369"/>
                <a:gd name="f185" fmla="val 621994"/>
                <a:gd name="f186" fmla="val 1562041"/>
                <a:gd name="f187" fmla="val 667901"/>
                <a:gd name="f188" fmla="val 1581359"/>
                <a:gd name="f189" fmla="val 690449"/>
                <a:gd name="f190" fmla="val 1600093"/>
                <a:gd name="f191" fmla="val 712723"/>
                <a:gd name="f192" fmla="val 430169"/>
                <a:gd name="f193" fmla="val 397369"/>
                <a:gd name="f194" fmla="val 504841"/>
                <a:gd name="f195" fmla="val 382592"/>
                <a:gd name="f196" fmla="val 576226"/>
                <a:gd name="f197" fmla="val 372391"/>
                <a:gd name="f198" fmla="val 643408"/>
                <a:gd name="f199" fmla="val 366113"/>
                <a:gd name="f200" fmla="val 705471"/>
                <a:gd name="f201" fmla="val 363105"/>
              </a:gdLst>
              <a:ahLst/>
              <a:cxnLst>
                <a:cxn ang="3cd4">
                  <a:pos x="hc" y="t"/>
                </a:cxn>
                <a:cxn ang="0">
                  <a:pos x="r" y="vc"/>
                </a:cxn>
                <a:cxn ang="cd4">
                  <a:pos x="hc" y="b"/>
                </a:cxn>
                <a:cxn ang="cd2">
                  <a:pos x="l" y="vc"/>
                </a:cxn>
              </a:cxnLst>
              <a:rect l="l" t="t" r="r" b="b"/>
              <a:pathLst>
                <a:path w="3173730" h="2081530">
                  <a:moveTo>
                    <a:pt x="f1" y="f2"/>
                  </a:moveTo>
                  <a:lnTo>
                    <a:pt x="f3" y="f2"/>
                  </a:lnTo>
                  <a:lnTo>
                    <a:pt x="f4" y="f5"/>
                  </a:lnTo>
                  <a:lnTo>
                    <a:pt x="f6" y="f7"/>
                  </a:lnTo>
                  <a:lnTo>
                    <a:pt x="f8" y="f9"/>
                  </a:lnTo>
                  <a:lnTo>
                    <a:pt x="f10" y="f11"/>
                  </a:lnTo>
                  <a:lnTo>
                    <a:pt x="f1" y="f12"/>
                  </a:lnTo>
                  <a:lnTo>
                    <a:pt x="f1" y="f2"/>
                  </a:lnTo>
                  <a:close/>
                </a:path>
                <a:path w="3173730" h="2081530">
                  <a:moveTo>
                    <a:pt x="f1" y="f13"/>
                  </a:moveTo>
                  <a:lnTo>
                    <a:pt x="f14" y="f13"/>
                  </a:lnTo>
                  <a:lnTo>
                    <a:pt x="f15" y="f16"/>
                  </a:lnTo>
                  <a:lnTo>
                    <a:pt x="f17" y="f18"/>
                  </a:lnTo>
                  <a:lnTo>
                    <a:pt x="f19" y="f20"/>
                  </a:lnTo>
                  <a:lnTo>
                    <a:pt x="f21" y="f22"/>
                  </a:lnTo>
                  <a:lnTo>
                    <a:pt x="f23" y="f24"/>
                  </a:lnTo>
                  <a:lnTo>
                    <a:pt x="f25" y="f26"/>
                  </a:lnTo>
                  <a:lnTo>
                    <a:pt x="f27" y="f28"/>
                  </a:lnTo>
                  <a:lnTo>
                    <a:pt x="f29" y="f30"/>
                  </a:lnTo>
                  <a:lnTo>
                    <a:pt x="f31" y="f32"/>
                  </a:lnTo>
                  <a:lnTo>
                    <a:pt x="f33" y="f34"/>
                  </a:lnTo>
                  <a:lnTo>
                    <a:pt x="f35" y="f36"/>
                  </a:lnTo>
                  <a:lnTo>
                    <a:pt x="f37" y="f38"/>
                  </a:lnTo>
                  <a:lnTo>
                    <a:pt x="f39" y="f40"/>
                  </a:lnTo>
                  <a:lnTo>
                    <a:pt x="f41" y="f42"/>
                  </a:lnTo>
                  <a:lnTo>
                    <a:pt x="f43" y="f44"/>
                  </a:lnTo>
                  <a:lnTo>
                    <a:pt x="f45" y="f46"/>
                  </a:lnTo>
                  <a:lnTo>
                    <a:pt x="f47" y="f48"/>
                  </a:lnTo>
                  <a:lnTo>
                    <a:pt x="f49" y="f50"/>
                  </a:lnTo>
                  <a:lnTo>
                    <a:pt x="f51" y="f52"/>
                  </a:lnTo>
                  <a:lnTo>
                    <a:pt x="f53" y="f54"/>
                  </a:lnTo>
                  <a:lnTo>
                    <a:pt x="f55" y="f56"/>
                  </a:lnTo>
                  <a:lnTo>
                    <a:pt x="f57" y="f58"/>
                  </a:lnTo>
                  <a:lnTo>
                    <a:pt x="f59" y="f60"/>
                  </a:lnTo>
                  <a:lnTo>
                    <a:pt x="f61" y="f62"/>
                  </a:lnTo>
                  <a:lnTo>
                    <a:pt x="f63" y="f64"/>
                  </a:lnTo>
                  <a:lnTo>
                    <a:pt x="f65" y="f66"/>
                  </a:lnTo>
                  <a:lnTo>
                    <a:pt x="f67" y="f68"/>
                  </a:lnTo>
                  <a:lnTo>
                    <a:pt x="f69" y="f70"/>
                  </a:lnTo>
                  <a:lnTo>
                    <a:pt x="f71" y="f72"/>
                  </a:lnTo>
                  <a:lnTo>
                    <a:pt x="f73" y="f74"/>
                  </a:lnTo>
                  <a:lnTo>
                    <a:pt x="f75" y="f76"/>
                  </a:lnTo>
                  <a:lnTo>
                    <a:pt x="f77" y="f78"/>
                  </a:lnTo>
                  <a:lnTo>
                    <a:pt x="f79" y="f80"/>
                  </a:lnTo>
                  <a:lnTo>
                    <a:pt x="f81" y="f82"/>
                  </a:lnTo>
                  <a:lnTo>
                    <a:pt x="f83" y="f84"/>
                  </a:lnTo>
                  <a:lnTo>
                    <a:pt x="f85" y="f86"/>
                  </a:lnTo>
                  <a:lnTo>
                    <a:pt x="f87" y="f88"/>
                  </a:lnTo>
                  <a:lnTo>
                    <a:pt x="f89" y="f90"/>
                  </a:lnTo>
                  <a:lnTo>
                    <a:pt x="f91" y="f92"/>
                  </a:lnTo>
                  <a:lnTo>
                    <a:pt x="f93" y="f94"/>
                  </a:lnTo>
                  <a:lnTo>
                    <a:pt x="f75" y="f95"/>
                  </a:lnTo>
                  <a:lnTo>
                    <a:pt x="f96" y="f97"/>
                  </a:lnTo>
                  <a:lnTo>
                    <a:pt x="f98" y="f99"/>
                  </a:lnTo>
                  <a:lnTo>
                    <a:pt x="f100" y="f101"/>
                  </a:lnTo>
                  <a:lnTo>
                    <a:pt x="f102" y="f103"/>
                  </a:lnTo>
                  <a:lnTo>
                    <a:pt x="f104" y="f105"/>
                  </a:lnTo>
                  <a:lnTo>
                    <a:pt x="f106" y="f107"/>
                  </a:lnTo>
                  <a:lnTo>
                    <a:pt x="f108" y="f109"/>
                  </a:lnTo>
                  <a:lnTo>
                    <a:pt x="f110" y="f111"/>
                  </a:lnTo>
                  <a:lnTo>
                    <a:pt x="f112" y="f113"/>
                  </a:lnTo>
                  <a:lnTo>
                    <a:pt x="f114" y="f115"/>
                  </a:lnTo>
                  <a:lnTo>
                    <a:pt x="f116" y="f117"/>
                  </a:lnTo>
                  <a:lnTo>
                    <a:pt x="f118" y="f119"/>
                  </a:lnTo>
                  <a:lnTo>
                    <a:pt x="f120" y="f121"/>
                  </a:lnTo>
                  <a:lnTo>
                    <a:pt x="f122" y="f123"/>
                  </a:lnTo>
                  <a:lnTo>
                    <a:pt x="f124" y="f125"/>
                  </a:lnTo>
                  <a:lnTo>
                    <a:pt x="f126" y="f127"/>
                  </a:lnTo>
                  <a:lnTo>
                    <a:pt x="f128" y="f129"/>
                  </a:lnTo>
                  <a:lnTo>
                    <a:pt x="f130" y="f131"/>
                  </a:lnTo>
                  <a:lnTo>
                    <a:pt x="f132" y="f133"/>
                  </a:lnTo>
                  <a:lnTo>
                    <a:pt x="f134" y="f135"/>
                  </a:lnTo>
                  <a:lnTo>
                    <a:pt x="f136" y="f137"/>
                  </a:lnTo>
                  <a:lnTo>
                    <a:pt x="f138" y="f139"/>
                  </a:lnTo>
                  <a:lnTo>
                    <a:pt x="f140" y="f141"/>
                  </a:lnTo>
                  <a:lnTo>
                    <a:pt x="f142" y="f143"/>
                  </a:lnTo>
                  <a:lnTo>
                    <a:pt x="f144" y="f145"/>
                  </a:lnTo>
                  <a:lnTo>
                    <a:pt x="f1" y="f145"/>
                  </a:lnTo>
                  <a:lnTo>
                    <a:pt x="f1" y="f13"/>
                  </a:lnTo>
                  <a:close/>
                </a:path>
                <a:path w="3173730" h="2081530">
                  <a:moveTo>
                    <a:pt x="f1" y="f145"/>
                  </a:moveTo>
                  <a:lnTo>
                    <a:pt x="f144" y="f145"/>
                  </a:lnTo>
                  <a:lnTo>
                    <a:pt x="f146" y="f147"/>
                  </a:lnTo>
                  <a:lnTo>
                    <a:pt x="f148" y="f149"/>
                  </a:lnTo>
                  <a:lnTo>
                    <a:pt x="f150" y="f151"/>
                  </a:lnTo>
                  <a:lnTo>
                    <a:pt x="f3" y="f2"/>
                  </a:lnTo>
                  <a:lnTo>
                    <a:pt x="f1" y="f2"/>
                  </a:lnTo>
                  <a:lnTo>
                    <a:pt x="f1" y="f145"/>
                  </a:lnTo>
                  <a:close/>
                </a:path>
                <a:path w="3173730" h="2081530">
                  <a:moveTo>
                    <a:pt x="f1" y="f152"/>
                  </a:moveTo>
                  <a:lnTo>
                    <a:pt x="f153" y="f152"/>
                  </a:lnTo>
                  <a:lnTo>
                    <a:pt x="f154" y="f155"/>
                  </a:lnTo>
                  <a:lnTo>
                    <a:pt x="f156" y="f157"/>
                  </a:lnTo>
                  <a:lnTo>
                    <a:pt x="f158" y="f159"/>
                  </a:lnTo>
                  <a:lnTo>
                    <a:pt x="f160" y="f161"/>
                  </a:lnTo>
                  <a:lnTo>
                    <a:pt x="f162" y="f163"/>
                  </a:lnTo>
                  <a:lnTo>
                    <a:pt x="f164" y="f165"/>
                  </a:lnTo>
                  <a:lnTo>
                    <a:pt x="f166" y="f167"/>
                  </a:lnTo>
                  <a:lnTo>
                    <a:pt x="f168" y="f169"/>
                  </a:lnTo>
                  <a:lnTo>
                    <a:pt x="f170" y="f171"/>
                  </a:lnTo>
                  <a:lnTo>
                    <a:pt x="f172" y="f173"/>
                  </a:lnTo>
                  <a:lnTo>
                    <a:pt x="f174" y="f175"/>
                  </a:lnTo>
                  <a:lnTo>
                    <a:pt x="f176" y="f177"/>
                  </a:lnTo>
                  <a:lnTo>
                    <a:pt x="f178" y="f179"/>
                  </a:lnTo>
                  <a:lnTo>
                    <a:pt x="f180" y="f181"/>
                  </a:lnTo>
                  <a:lnTo>
                    <a:pt x="f182" y="f183"/>
                  </a:lnTo>
                  <a:lnTo>
                    <a:pt x="f184" y="f185"/>
                  </a:lnTo>
                  <a:lnTo>
                    <a:pt x="f186" y="f187"/>
                  </a:lnTo>
                  <a:lnTo>
                    <a:pt x="f188" y="f189"/>
                  </a:lnTo>
                  <a:lnTo>
                    <a:pt x="f190" y="f191"/>
                  </a:lnTo>
                  <a:lnTo>
                    <a:pt x="f14" y="f13"/>
                  </a:lnTo>
                  <a:lnTo>
                    <a:pt x="f1" y="f13"/>
                  </a:lnTo>
                  <a:lnTo>
                    <a:pt x="f1" y="f152"/>
                  </a:lnTo>
                  <a:close/>
                </a:path>
                <a:path w="3173730" h="2081530">
                  <a:moveTo>
                    <a:pt x="f1" y="f0"/>
                  </a:moveTo>
                  <a:lnTo>
                    <a:pt x="f0" y="f0"/>
                  </a:lnTo>
                  <a:lnTo>
                    <a:pt x="f192" y="f193"/>
                  </a:lnTo>
                  <a:lnTo>
                    <a:pt x="f194" y="f195"/>
                  </a:lnTo>
                  <a:lnTo>
                    <a:pt x="f196" y="f197"/>
                  </a:lnTo>
                  <a:lnTo>
                    <a:pt x="f198" y="f199"/>
                  </a:lnTo>
                  <a:lnTo>
                    <a:pt x="f200" y="f201"/>
                  </a:lnTo>
                  <a:lnTo>
                    <a:pt x="f1" y="f152"/>
                  </a:lnTo>
                  <a:lnTo>
                    <a:pt x="f1" y="f0"/>
                  </a:lnTo>
                  <a:close/>
                </a:path>
              </a:pathLst>
            </a:custGeom>
            <a:solidFill>
              <a:srgbClr val="FCFDFC"/>
            </a:solidFill>
            <a:ln>
              <a:noFill/>
              <a:prstDash val="solid"/>
            </a:ln>
          </p:spPr>
          <p:txBody>
            <a:bodyPr vert="horz" wrap="square" lIns="0" tIns="0" rIns="0" bIns="0" anchor="t" anchorCtr="0" compatLnSpc="0">
              <a:noAutofit/>
            </a:bodyPr>
            <a:lstStyle/>
            <a:p>
              <a:pPr marL="0" marR="0" lvl="0" indent="0" rtl="0" hangingPunct="0">
                <a:lnSpc>
                  <a:spcPct val="100000"/>
                </a:lnSpc>
                <a:spcBef>
                  <a:spcPts val="0"/>
                </a:spcBef>
                <a:spcAft>
                  <a:spcPts val="0"/>
                </a:spcAft>
                <a:buNone/>
                <a:tabLst/>
              </a:pPr>
              <a:endParaRPr lang="en-IN" sz="1800" b="0" i="0" u="none" strike="noStrike" kern="1200">
                <a:ln>
                  <a:noFill/>
                </a:ln>
                <a:latin typeface="Arial" pitchFamily="18"/>
                <a:ea typeface="Microsoft YaHei" pitchFamily="2"/>
                <a:cs typeface="Lucida Sans" pitchFamily="2"/>
              </a:endParaRPr>
            </a:p>
          </p:txBody>
        </p:sp>
        <p:sp>
          <p:nvSpPr>
            <p:cNvPr id="20" name="object 20"/>
            <p:cNvSpPr/>
            <p:nvPr/>
          </p:nvSpPr>
          <p:spPr>
            <a:xfrm>
              <a:off x="15114600" y="0"/>
              <a:ext cx="3173040" cy="2066040"/>
            </a:xfrm>
            <a:custGeom>
              <a:avLst/>
              <a:gdLst>
                <a:gd name="f0" fmla="val 0"/>
                <a:gd name="f1" fmla="val 3173368"/>
                <a:gd name="f2" fmla="val 1936698"/>
                <a:gd name="f3" fmla="val 3058815"/>
                <a:gd name="f4" fmla="val 3062853"/>
                <a:gd name="f5" fmla="val 1947905"/>
                <a:gd name="f6" fmla="val 3067456"/>
                <a:gd name="f7" fmla="val 1962928"/>
                <a:gd name="f8" fmla="val 3079778"/>
                <a:gd name="f9" fmla="val 2001708"/>
                <a:gd name="f10" fmla="val 3102757"/>
                <a:gd name="f11" fmla="val 2025255"/>
                <a:gd name="f12" fmla="val 3118352"/>
                <a:gd name="f13" fmla="val 2034586"/>
                <a:gd name="f14" fmla="val 3148495"/>
                <a:gd name="f15" fmla="val 2050272"/>
                <a:gd name="f16" fmla="val 3162447"/>
                <a:gd name="f17" fmla="val 2058389"/>
                <a:gd name="f18" fmla="val 3167527"/>
                <a:gd name="f19" fmla="val 2060536"/>
                <a:gd name="f20" fmla="val 3171210"/>
                <a:gd name="f21" fmla="val 2063419"/>
                <a:gd name="f22" fmla="val 2065576"/>
                <a:gd name="f23" fmla="val 2881677"/>
                <a:gd name="f24" fmla="val 1914996"/>
                <a:gd name="f25" fmla="val 2896890"/>
                <a:gd name="f26" fmla="val 1950389"/>
                <a:gd name="f27" fmla="val 2947783"/>
                <a:gd name="f28" fmla="val 2989997"/>
                <a:gd name="f29" fmla="val 1968113"/>
                <a:gd name="f30" fmla="val 3010596"/>
                <a:gd name="f31" fmla="val 1964066"/>
                <a:gd name="f32" fmla="val 2957342"/>
                <a:gd name="f33" fmla="val 2950057"/>
                <a:gd name="f34" fmla="val 1962649"/>
                <a:gd name="f35" fmla="val 2943070"/>
                <a:gd name="f36" fmla="val 1961365"/>
                <a:gd name="f37" fmla="val 2935822"/>
                <a:gd name="f38" fmla="val 1959809"/>
                <a:gd name="f39" fmla="val 2927751"/>
                <a:gd name="f40" fmla="val 1957577"/>
                <a:gd name="f41" fmla="val 2741705"/>
                <a:gd name="f42" fmla="val 1784125"/>
                <a:gd name="f43" fmla="val 2827675"/>
                <a:gd name="f44" fmla="val 1789822"/>
                <a:gd name="f45" fmla="val 2844348"/>
                <a:gd name="f46" fmla="val 1829391"/>
                <a:gd name="f47" fmla="val 2861711"/>
                <a:gd name="f48" fmla="val 1869296"/>
                <a:gd name="f49" fmla="val 2866699"/>
                <a:gd name="f50" fmla="val 1880687"/>
                <a:gd name="f51" fmla="val 3026138"/>
                <a:gd name="f52" fmla="val 1961013"/>
                <a:gd name="f53" fmla="val 1784781"/>
                <a:gd name="f54" fmla="val 2762905"/>
                <a:gd name="f55" fmla="val 2875427"/>
                <a:gd name="f56" fmla="val 1900622"/>
                <a:gd name="f57" fmla="val 2877753"/>
                <a:gd name="f58" fmla="val 1906263"/>
                <a:gd name="f59" fmla="val 2881015"/>
                <a:gd name="f60" fmla="val 1914384"/>
                <a:gd name="f61" fmla="val 2879360"/>
                <a:gd name="f62" fmla="val 1909605"/>
                <a:gd name="f63" fmla="val 2868454"/>
                <a:gd name="f64" fmla="val 1884696"/>
                <a:gd name="f65" fmla="val 2874348"/>
                <a:gd name="f66" fmla="val 1898004"/>
                <a:gd name="f67" fmla="val 2870657"/>
                <a:gd name="f68" fmla="val 1889474"/>
                <a:gd name="f69" fmla="val 2866537"/>
                <a:gd name="f70" fmla="val 1880539"/>
                <a:gd name="f71" fmla="val 2988350"/>
                <a:gd name="f72" fmla="val 1539988"/>
                <a:gd name="f73" fmla="val 2497983"/>
                <a:gd name="f74" fmla="val 1710883"/>
                <a:gd name="f75" fmla="val 2739845"/>
                <a:gd name="f76" fmla="val 1784001"/>
                <a:gd name="f77" fmla="val 2721708"/>
                <a:gd name="f78" fmla="val 1767214"/>
                <a:gd name="f79" fmla="val 2669778"/>
                <a:gd name="f80" fmla="val 2678577"/>
                <a:gd name="f81" fmla="val 1767866"/>
                <a:gd name="f82" fmla="val 2686709"/>
                <a:gd name="f83" fmla="val 1770139"/>
                <a:gd name="f84" fmla="val 2693817"/>
                <a:gd name="f85" fmla="val 1774709"/>
                <a:gd name="f86" fmla="val 2695214"/>
                <a:gd name="f87" fmla="val 1776145"/>
                <a:gd name="f88" fmla="val 2695976"/>
                <a:gd name="f89" fmla="val 1779751"/>
                <a:gd name="f90" fmla="val 2697373"/>
                <a:gd name="f91" fmla="val 1781186"/>
                <a:gd name="f92" fmla="val 2497402"/>
                <a:gd name="f93" fmla="val 1559599"/>
                <a:gd name="f94" fmla="val 2497015"/>
                <a:gd name="f95" fmla="val 1580364"/>
                <a:gd name="f96" fmla="val 2495824"/>
                <a:gd name="f97" fmla="val 1627834"/>
                <a:gd name="f98" fmla="val 2495604"/>
                <a:gd name="f99" fmla="val 1639531"/>
                <a:gd name="f100" fmla="val 2505675"/>
                <a:gd name="f101" fmla="val 1683977"/>
                <a:gd name="f102" fmla="val 2522494"/>
                <a:gd name="f103" fmla="val 1706307"/>
                <a:gd name="f104" fmla="val 2523891"/>
                <a:gd name="f105" fmla="val 1707742"/>
                <a:gd name="f106" fmla="val 2546370"/>
                <a:gd name="f107" fmla="val 1724431"/>
                <a:gd name="f108" fmla="val 2572469"/>
                <a:gd name="f109" fmla="val 1736997"/>
                <a:gd name="f110" fmla="val 2600186"/>
                <a:gd name="f111" fmla="val 1745915"/>
                <a:gd name="f112" fmla="val 2627523"/>
                <a:gd name="f113" fmla="val 1751659"/>
                <a:gd name="f114" fmla="val 1756701"/>
                <a:gd name="f115" fmla="val 2660670"/>
                <a:gd name="f116" fmla="val 1767509"/>
                <a:gd name="f117" fmla="val 1834807"/>
                <a:gd name="f118" fmla="val 1344236"/>
                <a:gd name="f119" fmla="val 1690036"/>
                <a:gd name="f120" fmla="val 1236373"/>
                <a:gd name="f121" fmla="val 2497435"/>
                <a:gd name="f122" fmla="val 1557811"/>
                <a:gd name="f123" fmla="val 2497221"/>
                <a:gd name="f124" fmla="val 1559432"/>
                <a:gd name="f125" fmla="val 2497583"/>
                <a:gd name="f126" fmla="val 1549886"/>
                <a:gd name="f127" fmla="val 1553666"/>
                <a:gd name="f128" fmla="val 2497727"/>
                <a:gd name="f129" fmla="val 1542164"/>
                <a:gd name="f130" fmla="val 1546465"/>
                <a:gd name="f131" fmla="val 2039710"/>
                <a:gd name="f132" fmla="val 663764"/>
                <a:gd name="f133" fmla="val 1867936"/>
                <a:gd name="f134" fmla="val 1874117"/>
                <a:gd name="f135" fmla="val 664866"/>
                <a:gd name="f136" fmla="val 1881573"/>
                <a:gd name="f137" fmla="val 668805"/>
                <a:gd name="f138" fmla="val 1929426"/>
                <a:gd name="f139" fmla="val 714163"/>
                <a:gd name="f140" fmla="val 1960630"/>
                <a:gd name="f141" fmla="val 750699"/>
                <a:gd name="f142" fmla="val 1987810"/>
                <a:gd name="f143" fmla="val 783725"/>
                <a:gd name="f144" fmla="val 2006239"/>
                <a:gd name="f145" fmla="val 804874"/>
                <a:gd name="f146" fmla="val 2046456"/>
                <a:gd name="f147" fmla="val 848052"/>
                <a:gd name="f148" fmla="val 2083025"/>
                <a:gd name="f149" fmla="val 888640"/>
                <a:gd name="f150" fmla="val 2116569"/>
                <a:gd name="f151" fmla="val 927142"/>
                <a:gd name="f152" fmla="val 2147711"/>
                <a:gd name="f153" fmla="val 964062"/>
                <a:gd name="f154" fmla="val 2177074"/>
                <a:gd name="f155" fmla="val 999904"/>
                <a:gd name="f156" fmla="val 2205281"/>
                <a:gd name="f157" fmla="val 1035170"/>
                <a:gd name="f158" fmla="val 2232955"/>
                <a:gd name="f159" fmla="val 1070365"/>
                <a:gd name="f160" fmla="val 2289195"/>
                <a:gd name="f161" fmla="val 1142554"/>
                <a:gd name="f162" fmla="val 2383332"/>
                <a:gd name="f163" fmla="val 1259597"/>
                <a:gd name="f164" fmla="val 2419497"/>
                <a:gd name="f165" fmla="val 1303832"/>
                <a:gd name="f166" fmla="val 2460232"/>
                <a:gd name="f167" fmla="val 1323902"/>
                <a:gd name="f168" fmla="val 2480719"/>
                <a:gd name="f169" fmla="val 1333701"/>
                <a:gd name="f170" fmla="val 2501539"/>
                <a:gd name="f171" fmla="val 1343430"/>
                <a:gd name="f172" fmla="val 2500296"/>
                <a:gd name="f173" fmla="val 1390895"/>
                <a:gd name="f174" fmla="val 2499380"/>
                <a:gd name="f175" fmla="val 1438280"/>
                <a:gd name="f176" fmla="val 2497898"/>
                <a:gd name="f177" fmla="val 1532975"/>
                <a:gd name="f178" fmla="val 2347818"/>
                <a:gd name="f179" fmla="val 1858040"/>
                <a:gd name="f180" fmla="val 1214890"/>
                <a:gd name="f181" fmla="val 762626"/>
                <a:gd name="f182" fmla="val 2861980"/>
                <a:gd name="f183" fmla="val 2371326"/>
                <a:gd name="f184" fmla="val 741036"/>
                <a:gd name="f185" fmla="val 287616"/>
                <a:gd name="f186" fmla="val 2024190"/>
                <a:gd name="f187" fmla="val 649429"/>
                <a:gd name="f188" fmla="val 1653508"/>
                <a:gd name="f189" fmla="val 1679055"/>
                <a:gd name="f190" fmla="val 649539"/>
                <a:gd name="f191" fmla="val 1705793"/>
                <a:gd name="f192" fmla="val 655323"/>
                <a:gd name="f193" fmla="val 1732554"/>
                <a:gd name="f194" fmla="val 666647"/>
                <a:gd name="f195" fmla="val 1744357"/>
                <a:gd name="f196" fmla="val 673896"/>
                <a:gd name="f197" fmla="val 1756779"/>
                <a:gd name="f198" fmla="val 680946"/>
                <a:gd name="f199" fmla="val 1769344"/>
                <a:gd name="f200" fmla="val 686784"/>
                <a:gd name="f201" fmla="val 1781576"/>
                <a:gd name="f202" fmla="val 690396"/>
                <a:gd name="f203" fmla="val 1804982"/>
                <a:gd name="f204" fmla="val 688364"/>
                <a:gd name="f205" fmla="val 1825280"/>
                <a:gd name="f206" fmla="val 678433"/>
                <a:gd name="f207" fmla="val 1845316"/>
                <a:gd name="f208" fmla="val 667825"/>
                <a:gd name="f209" fmla="val 1285750"/>
                <a:gd name="f210" fmla="val 439779"/>
                <a:gd name="f211" fmla="val 1364996"/>
                <a:gd name="f212" fmla="val 471876"/>
                <a:gd name="f213" fmla="val 1423163"/>
                <a:gd name="f214" fmla="val 496986"/>
                <a:gd name="f215" fmla="val 1475660"/>
                <a:gd name="f216" fmla="val 521389"/>
                <a:gd name="f217" fmla="val 1519534"/>
                <a:gd name="f218" fmla="val 544166"/>
                <a:gd name="f219" fmla="val 1551833"/>
                <a:gd name="f220" fmla="val 564399"/>
                <a:gd name="f221" fmla="val 1630319"/>
                <a:gd name="f222" fmla="val 655128"/>
                <a:gd name="f223" fmla="val 1812100"/>
                <a:gd name="f224" fmla="val 453528"/>
                <a:gd name="f225" fmla="val 1322217"/>
                <a:gd name="f226" fmla="val 1312511"/>
                <a:gd name="f227" fmla="val 450064"/>
                <a:gd name="f228" fmla="val 1293338"/>
                <a:gd name="f229" fmla="val 442591"/>
                <a:gd name="f230" fmla="val 1321089"/>
                <a:gd name="f231" fmla="val 831234"/>
                <a:gd name="f232" fmla="val 1283920"/>
                <a:gd name="f233" fmla="val 439061"/>
                <a:gd name="f234" fmla="val 1143893"/>
                <a:gd name="f235" fmla="val 309710"/>
                <a:gd name="f236" fmla="val 897212"/>
                <a:gd name="f237" fmla="val 922552"/>
                <a:gd name="f238" fmla="val 311733"/>
                <a:gd name="f239" fmla="val 948583"/>
                <a:gd name="f240" fmla="val 318883"/>
                <a:gd name="f241" fmla="val 973197"/>
                <a:gd name="f242" fmla="val 328637"/>
                <a:gd name="f243" fmla="val 998145"/>
                <a:gd name="f244" fmla="val 339133"/>
                <a:gd name="f245" fmla="val 1022950"/>
                <a:gd name="f246" fmla="val 348144"/>
                <a:gd name="f247" fmla="val 1062305"/>
                <a:gd name="f248" fmla="val 357787"/>
                <a:gd name="f249" fmla="val 1134695"/>
                <a:gd name="f250" fmla="val 382728"/>
                <a:gd name="f251" fmla="val 1186010"/>
                <a:gd name="f252" fmla="val 401484"/>
                <a:gd name="f253" fmla="val 1243467"/>
                <a:gd name="f254" fmla="val 423206"/>
                <a:gd name="f255" fmla="val 295272"/>
                <a:gd name="f256" fmla="val 430169"/>
                <a:gd name="f257" fmla="val 397369"/>
                <a:gd name="f258" fmla="val 633434"/>
                <a:gd name="f259" fmla="val 351078"/>
                <a:gd name="f260" fmla="val 667276"/>
                <a:gd name="f261" fmla="val 343621"/>
                <a:gd name="f262" fmla="val 685006"/>
                <a:gd name="f263" fmla="val 339714"/>
                <a:gd name="f264" fmla="val 667786"/>
                <a:gd name="f265" fmla="val 344092"/>
                <a:gd name="f266" fmla="val 672739"/>
                <a:gd name="f267" fmla="val 342645"/>
                <a:gd name="f268" fmla="val 679216"/>
                <a:gd name="f269" fmla="val 341210"/>
                <a:gd name="f270" fmla="val 685058"/>
                <a:gd name="f271" fmla="val 339762"/>
                <a:gd name="f272" fmla="val 808621"/>
                <a:gd name="f273" fmla="val 317300"/>
                <a:gd name="f274" fmla="val 695805"/>
                <a:gd name="f275" fmla="val 337334"/>
                <a:gd name="f276" fmla="val 753587"/>
                <a:gd name="f277" fmla="val 326055"/>
                <a:gd name="f278" fmla="val 802694"/>
                <a:gd name="f279" fmla="val 318716"/>
                <a:gd name="f280" fmla="val 839040"/>
                <a:gd name="f281" fmla="val 316794"/>
                <a:gd name="f282" fmla="val 872612"/>
                <a:gd name="f283" fmla="val 875395"/>
                <a:gd name="f284" fmla="val 314436"/>
                <a:gd name="f285" fmla="val 858540"/>
                <a:gd name="f286" fmla="val 321766"/>
                <a:gd name="f287" fmla="val 861461"/>
                <a:gd name="f288" fmla="val 323925"/>
                <a:gd name="f289" fmla="val 326084"/>
                <a:gd name="f290" fmla="val 859937"/>
                <a:gd name="f291" fmla="val 327532"/>
                <a:gd name="f292" fmla="val 2885256"/>
                <a:gd name="f293" fmla="val 266120"/>
              </a:gdLst>
              <a:ahLst/>
              <a:cxnLst>
                <a:cxn ang="3cd4">
                  <a:pos x="hc" y="t"/>
                </a:cxn>
                <a:cxn ang="0">
                  <a:pos x="r" y="vc"/>
                </a:cxn>
                <a:cxn ang="cd4">
                  <a:pos x="hc" y="b"/>
                </a:cxn>
                <a:cxn ang="cd2">
                  <a:pos x="l" y="vc"/>
                </a:cxn>
              </a:cxnLst>
              <a:rect l="l" t="t" r="r" b="b"/>
              <a:pathLst>
                <a:path w="3173730" h="2065655">
                  <a:moveTo>
                    <a:pt x="f1" y="f2"/>
                  </a:moveTo>
                  <a:lnTo>
                    <a:pt x="f3" y="f2"/>
                  </a:lnTo>
                  <a:lnTo>
                    <a:pt x="f4" y="f5"/>
                  </a:lnTo>
                  <a:lnTo>
                    <a:pt x="f6" y="f7"/>
                  </a:lnTo>
                  <a:lnTo>
                    <a:pt x="f8" y="f9"/>
                  </a:lnTo>
                  <a:lnTo>
                    <a:pt x="f10" y="f11"/>
                  </a:lnTo>
                  <a:lnTo>
                    <a:pt x="f12" y="f13"/>
                  </a:lnTo>
                  <a:lnTo>
                    <a:pt x="f14" y="f15"/>
                  </a:lnTo>
                  <a:lnTo>
                    <a:pt x="f16" y="f17"/>
                  </a:lnTo>
                  <a:lnTo>
                    <a:pt x="f18" y="f19"/>
                  </a:lnTo>
                  <a:lnTo>
                    <a:pt x="f20" y="f21"/>
                  </a:lnTo>
                  <a:lnTo>
                    <a:pt x="f1" y="f22"/>
                  </a:lnTo>
                  <a:lnTo>
                    <a:pt x="f1" y="f2"/>
                  </a:lnTo>
                  <a:close/>
                </a:path>
                <a:path w="3173730" h="2065655">
                  <a:moveTo>
                    <a:pt x="f23" y="f24"/>
                  </a:moveTo>
                  <a:lnTo>
                    <a:pt x="f25" y="f26"/>
                  </a:lnTo>
                  <a:lnTo>
                    <a:pt x="f27" y="f7"/>
                  </a:lnTo>
                  <a:lnTo>
                    <a:pt x="f28" y="f29"/>
                  </a:lnTo>
                  <a:lnTo>
                    <a:pt x="f30" y="f31"/>
                  </a:lnTo>
                  <a:lnTo>
                    <a:pt x="f32" y="f31"/>
                  </a:lnTo>
                  <a:lnTo>
                    <a:pt x="f33" y="f34"/>
                  </a:lnTo>
                  <a:lnTo>
                    <a:pt x="f35" y="f36"/>
                  </a:lnTo>
                  <a:lnTo>
                    <a:pt x="f37" y="f38"/>
                  </a:lnTo>
                  <a:lnTo>
                    <a:pt x="f39" y="f40"/>
                  </a:lnTo>
                  <a:lnTo>
                    <a:pt x="f23" y="f24"/>
                  </a:lnTo>
                  <a:close/>
                </a:path>
                <a:path w="3173730" h="2065655">
                  <a:moveTo>
                    <a:pt x="f41" y="f42"/>
                  </a:moveTo>
                  <a:lnTo>
                    <a:pt x="f43" y="f44"/>
                  </a:lnTo>
                  <a:lnTo>
                    <a:pt x="f45" y="f46"/>
                  </a:lnTo>
                  <a:lnTo>
                    <a:pt x="f47" y="f48"/>
                  </a:lnTo>
                  <a:lnTo>
                    <a:pt x="f49" y="f50"/>
                  </a:lnTo>
                  <a:lnTo>
                    <a:pt x="f32" y="f31"/>
                  </a:lnTo>
                  <a:lnTo>
                    <a:pt x="f30" y="f31"/>
                  </a:lnTo>
                  <a:lnTo>
                    <a:pt x="f51" y="f52"/>
                  </a:lnTo>
                  <a:lnTo>
                    <a:pt x="f3" y="f2"/>
                  </a:lnTo>
                  <a:lnTo>
                    <a:pt x="f1" y="f2"/>
                  </a:lnTo>
                  <a:lnTo>
                    <a:pt x="f1" y="f53"/>
                  </a:lnTo>
                  <a:lnTo>
                    <a:pt x="f54" y="f53"/>
                  </a:lnTo>
                  <a:lnTo>
                    <a:pt x="f41" y="f42"/>
                  </a:lnTo>
                  <a:close/>
                </a:path>
                <a:path w="3173730" h="2065655">
                  <a:moveTo>
                    <a:pt x="f55" y="f56"/>
                  </a:moveTo>
                  <a:lnTo>
                    <a:pt x="f57" y="f58"/>
                  </a:lnTo>
                  <a:lnTo>
                    <a:pt x="f59" y="f60"/>
                  </a:lnTo>
                  <a:lnTo>
                    <a:pt x="f23" y="f24"/>
                  </a:lnTo>
                  <a:lnTo>
                    <a:pt x="f61" y="f62"/>
                  </a:lnTo>
                  <a:lnTo>
                    <a:pt x="f55" y="f56"/>
                  </a:lnTo>
                  <a:close/>
                </a:path>
                <a:path w="3173730" h="2065655">
                  <a:moveTo>
                    <a:pt x="f63" y="f64"/>
                  </a:moveTo>
                  <a:lnTo>
                    <a:pt x="f55" y="f56"/>
                  </a:lnTo>
                  <a:lnTo>
                    <a:pt x="f65" y="f66"/>
                  </a:lnTo>
                  <a:lnTo>
                    <a:pt x="f67" y="f68"/>
                  </a:lnTo>
                  <a:lnTo>
                    <a:pt x="f63" y="f64"/>
                  </a:lnTo>
                  <a:close/>
                </a:path>
                <a:path w="3173730" h="2065655">
                  <a:moveTo>
                    <a:pt x="f69" y="f70"/>
                  </a:moveTo>
                  <a:lnTo>
                    <a:pt x="f63" y="f64"/>
                  </a:lnTo>
                  <a:lnTo>
                    <a:pt x="f49" y="f50"/>
                  </a:lnTo>
                  <a:lnTo>
                    <a:pt x="f69" y="f70"/>
                  </a:lnTo>
                  <a:close/>
                </a:path>
                <a:path w="3173730" h="2065655">
                  <a:moveTo>
                    <a:pt x="f71" y="f72"/>
                  </a:moveTo>
                  <a:lnTo>
                    <a:pt x="f73" y="f72"/>
                  </a:lnTo>
                  <a:lnTo>
                    <a:pt x="f54" y="f53"/>
                  </a:lnTo>
                  <a:lnTo>
                    <a:pt x="f1" y="f53"/>
                  </a:lnTo>
                  <a:lnTo>
                    <a:pt x="f1" y="f74"/>
                  </a:lnTo>
                  <a:lnTo>
                    <a:pt x="f71" y="f72"/>
                  </a:lnTo>
                  <a:close/>
                </a:path>
                <a:path w="3173730" h="2065655">
                  <a:moveTo>
                    <a:pt x="f75" y="f76"/>
                  </a:moveTo>
                  <a:lnTo>
                    <a:pt x="f41" y="f42"/>
                  </a:lnTo>
                  <a:lnTo>
                    <a:pt x="f75" y="f76"/>
                  </a:lnTo>
                  <a:close/>
                </a:path>
                <a:path w="3173730" h="2065655">
                  <a:moveTo>
                    <a:pt x="f77" y="f78"/>
                  </a:moveTo>
                  <a:lnTo>
                    <a:pt x="f79" y="f78"/>
                  </a:lnTo>
                  <a:lnTo>
                    <a:pt x="f80" y="f81"/>
                  </a:lnTo>
                  <a:lnTo>
                    <a:pt x="f82" y="f83"/>
                  </a:lnTo>
                  <a:lnTo>
                    <a:pt x="f84" y="f85"/>
                  </a:lnTo>
                  <a:lnTo>
                    <a:pt x="f86" y="f87"/>
                  </a:lnTo>
                  <a:lnTo>
                    <a:pt x="f88" y="f89"/>
                  </a:lnTo>
                  <a:lnTo>
                    <a:pt x="f90" y="f91"/>
                  </a:lnTo>
                  <a:lnTo>
                    <a:pt x="f75" y="f76"/>
                  </a:lnTo>
                  <a:lnTo>
                    <a:pt x="f77" y="f78"/>
                  </a:lnTo>
                  <a:close/>
                </a:path>
                <a:path w="3173730" h="2065655">
                  <a:moveTo>
                    <a:pt x="f92" y="f93"/>
                  </a:moveTo>
                  <a:lnTo>
                    <a:pt x="f94" y="f95"/>
                  </a:lnTo>
                  <a:lnTo>
                    <a:pt x="f96" y="f97"/>
                  </a:lnTo>
                  <a:lnTo>
                    <a:pt x="f98" y="f99"/>
                  </a:lnTo>
                  <a:lnTo>
                    <a:pt x="f100" y="f101"/>
                  </a:lnTo>
                  <a:lnTo>
                    <a:pt x="f102" y="f103"/>
                  </a:lnTo>
                  <a:lnTo>
                    <a:pt x="f104" y="f105"/>
                  </a:lnTo>
                  <a:lnTo>
                    <a:pt x="f106" y="f107"/>
                  </a:lnTo>
                  <a:lnTo>
                    <a:pt x="f108" y="f109"/>
                  </a:lnTo>
                  <a:lnTo>
                    <a:pt x="f110" y="f111"/>
                  </a:lnTo>
                  <a:lnTo>
                    <a:pt x="f112" y="f113"/>
                  </a:lnTo>
                  <a:lnTo>
                    <a:pt x="f112" y="f114"/>
                  </a:lnTo>
                  <a:lnTo>
                    <a:pt x="f115" y="f116"/>
                  </a:lnTo>
                  <a:lnTo>
                    <a:pt x="f79" y="f78"/>
                  </a:lnTo>
                  <a:lnTo>
                    <a:pt x="f77" y="f78"/>
                  </a:lnTo>
                  <a:lnTo>
                    <a:pt x="f92" y="f93"/>
                  </a:lnTo>
                  <a:close/>
                </a:path>
                <a:path w="3173730" h="2065655">
                  <a:moveTo>
                    <a:pt x="f117" y="f0"/>
                  </a:moveTo>
                  <a:lnTo>
                    <a:pt x="f118" y="f0"/>
                  </a:lnTo>
                  <a:lnTo>
                    <a:pt x="f1" y="f119"/>
                  </a:lnTo>
                  <a:lnTo>
                    <a:pt x="f1" y="f120"/>
                  </a:lnTo>
                  <a:lnTo>
                    <a:pt x="f117" y="f0"/>
                  </a:lnTo>
                  <a:close/>
                </a:path>
                <a:path w="3173730" h="2065655">
                  <a:moveTo>
                    <a:pt x="f121" y="f122"/>
                  </a:moveTo>
                  <a:lnTo>
                    <a:pt x="f123" y="f124"/>
                  </a:lnTo>
                  <a:lnTo>
                    <a:pt x="f92" y="f93"/>
                  </a:lnTo>
                  <a:lnTo>
                    <a:pt x="f121" y="f122"/>
                  </a:lnTo>
                  <a:close/>
                </a:path>
                <a:path w="3173730" h="2065655">
                  <a:moveTo>
                    <a:pt x="f125" y="f126"/>
                  </a:moveTo>
                  <a:lnTo>
                    <a:pt x="f121" y="f122"/>
                  </a:lnTo>
                  <a:lnTo>
                    <a:pt x="f73" y="f127"/>
                  </a:lnTo>
                  <a:lnTo>
                    <a:pt x="f125" y="f126"/>
                  </a:lnTo>
                  <a:close/>
                </a:path>
                <a:path w="3173730" h="2065655">
                  <a:moveTo>
                    <a:pt x="f128" y="f129"/>
                  </a:moveTo>
                  <a:lnTo>
                    <a:pt x="f123" y="f130"/>
                  </a:lnTo>
                  <a:lnTo>
                    <a:pt x="f125" y="f126"/>
                  </a:lnTo>
                  <a:lnTo>
                    <a:pt x="f128" y="f129"/>
                  </a:lnTo>
                  <a:close/>
                </a:path>
                <a:path w="3173730" h="2065655">
                  <a:moveTo>
                    <a:pt x="f131" y="f132"/>
                  </a:moveTo>
                  <a:lnTo>
                    <a:pt x="f133" y="f132"/>
                  </a:lnTo>
                  <a:lnTo>
                    <a:pt x="f134" y="f135"/>
                  </a:lnTo>
                  <a:lnTo>
                    <a:pt x="f136" y="f137"/>
                  </a:lnTo>
                  <a:lnTo>
                    <a:pt x="f138" y="f139"/>
                  </a:lnTo>
                  <a:lnTo>
                    <a:pt x="f140" y="f141"/>
                  </a:lnTo>
                  <a:lnTo>
                    <a:pt x="f142" y="f143"/>
                  </a:lnTo>
                  <a:lnTo>
                    <a:pt x="f144" y="f145"/>
                  </a:lnTo>
                  <a:lnTo>
                    <a:pt x="f146" y="f147"/>
                  </a:lnTo>
                  <a:lnTo>
                    <a:pt x="f148" y="f149"/>
                  </a:lnTo>
                  <a:lnTo>
                    <a:pt x="f150" y="f151"/>
                  </a:lnTo>
                  <a:lnTo>
                    <a:pt x="f152" y="f153"/>
                  </a:lnTo>
                  <a:lnTo>
                    <a:pt x="f154" y="f155"/>
                  </a:lnTo>
                  <a:lnTo>
                    <a:pt x="f156" y="f157"/>
                  </a:lnTo>
                  <a:lnTo>
                    <a:pt x="f158" y="f159"/>
                  </a:lnTo>
                  <a:lnTo>
                    <a:pt x="f160" y="f161"/>
                  </a:lnTo>
                  <a:lnTo>
                    <a:pt x="f162" y="f163"/>
                  </a:lnTo>
                  <a:lnTo>
                    <a:pt x="f164" y="f165"/>
                  </a:lnTo>
                  <a:lnTo>
                    <a:pt x="f166" y="f167"/>
                  </a:lnTo>
                  <a:lnTo>
                    <a:pt x="f168" y="f169"/>
                  </a:lnTo>
                  <a:lnTo>
                    <a:pt x="f170" y="f171"/>
                  </a:lnTo>
                  <a:lnTo>
                    <a:pt x="f172" y="f173"/>
                  </a:lnTo>
                  <a:lnTo>
                    <a:pt x="f174" y="f175"/>
                  </a:lnTo>
                  <a:lnTo>
                    <a:pt x="f176" y="f177"/>
                  </a:lnTo>
                  <a:lnTo>
                    <a:pt x="f128" y="f129"/>
                  </a:lnTo>
                  <a:lnTo>
                    <a:pt x="f73" y="f72"/>
                  </a:lnTo>
                  <a:lnTo>
                    <a:pt x="f71" y="f72"/>
                  </a:lnTo>
                  <a:lnTo>
                    <a:pt x="f131" y="f132"/>
                  </a:lnTo>
                  <a:close/>
                </a:path>
                <a:path w="3173730" h="2065655">
                  <a:moveTo>
                    <a:pt x="f178" y="f0"/>
                  </a:moveTo>
                  <a:lnTo>
                    <a:pt x="f179" y="f0"/>
                  </a:lnTo>
                  <a:lnTo>
                    <a:pt x="f1" y="f180"/>
                  </a:lnTo>
                  <a:lnTo>
                    <a:pt x="f1" y="f181"/>
                  </a:lnTo>
                  <a:lnTo>
                    <a:pt x="f178" y="f0"/>
                  </a:lnTo>
                  <a:close/>
                </a:path>
                <a:path w="3173730" h="2065655">
                  <a:moveTo>
                    <a:pt x="f182" y="f0"/>
                  </a:moveTo>
                  <a:lnTo>
                    <a:pt x="f183" y="f0"/>
                  </a:lnTo>
                  <a:lnTo>
                    <a:pt x="f1" y="f184"/>
                  </a:lnTo>
                  <a:lnTo>
                    <a:pt x="f1" y="f185"/>
                  </a:lnTo>
                  <a:lnTo>
                    <a:pt x="f182" y="f0"/>
                  </a:lnTo>
                  <a:close/>
                </a:path>
                <a:path w="3173730" h="2065655">
                  <a:moveTo>
                    <a:pt x="f186" y="f187"/>
                  </a:moveTo>
                  <a:lnTo>
                    <a:pt x="f188" y="f187"/>
                  </a:lnTo>
                  <a:lnTo>
                    <a:pt x="f189" y="f190"/>
                  </a:lnTo>
                  <a:lnTo>
                    <a:pt x="f191" y="f192"/>
                  </a:lnTo>
                  <a:lnTo>
                    <a:pt x="f193" y="f194"/>
                  </a:lnTo>
                  <a:lnTo>
                    <a:pt x="f195" y="f196"/>
                  </a:lnTo>
                  <a:lnTo>
                    <a:pt x="f197" y="f198"/>
                  </a:lnTo>
                  <a:lnTo>
                    <a:pt x="f199" y="f200"/>
                  </a:lnTo>
                  <a:lnTo>
                    <a:pt x="f201" y="f202"/>
                  </a:lnTo>
                  <a:lnTo>
                    <a:pt x="f203" y="f204"/>
                  </a:lnTo>
                  <a:lnTo>
                    <a:pt x="f205" y="f206"/>
                  </a:lnTo>
                  <a:lnTo>
                    <a:pt x="f207" y="f208"/>
                  </a:lnTo>
                  <a:lnTo>
                    <a:pt x="f133" y="f132"/>
                  </a:lnTo>
                  <a:lnTo>
                    <a:pt x="f131" y="f132"/>
                  </a:lnTo>
                  <a:lnTo>
                    <a:pt x="f186" y="f187"/>
                  </a:lnTo>
                  <a:close/>
                </a:path>
                <a:path w="3173730" h="2065655">
                  <a:moveTo>
                    <a:pt x="f209" y="f210"/>
                  </a:moveTo>
                  <a:lnTo>
                    <a:pt x="f211" y="f212"/>
                  </a:lnTo>
                  <a:lnTo>
                    <a:pt x="f213" y="f214"/>
                  </a:lnTo>
                  <a:lnTo>
                    <a:pt x="f215" y="f216"/>
                  </a:lnTo>
                  <a:lnTo>
                    <a:pt x="f217" y="f218"/>
                  </a:lnTo>
                  <a:lnTo>
                    <a:pt x="f219" y="f220"/>
                  </a:lnTo>
                  <a:lnTo>
                    <a:pt x="f221" y="f222"/>
                  </a:lnTo>
                  <a:lnTo>
                    <a:pt x="f188" y="f187"/>
                  </a:lnTo>
                  <a:lnTo>
                    <a:pt x="f186" y="f187"/>
                  </a:lnTo>
                  <a:lnTo>
                    <a:pt x="f223" y="f224"/>
                  </a:lnTo>
                  <a:lnTo>
                    <a:pt x="f225" y="f224"/>
                  </a:lnTo>
                  <a:lnTo>
                    <a:pt x="f226" y="f227"/>
                  </a:lnTo>
                  <a:lnTo>
                    <a:pt x="f228" y="f229"/>
                  </a:lnTo>
                  <a:lnTo>
                    <a:pt x="f209" y="f210"/>
                  </a:lnTo>
                  <a:close/>
                </a:path>
                <a:path w="3173730" h="2065655">
                  <a:moveTo>
                    <a:pt x="f230" y="f0"/>
                  </a:moveTo>
                  <a:lnTo>
                    <a:pt x="f231" y="f0"/>
                  </a:lnTo>
                  <a:lnTo>
                    <a:pt x="f225" y="f224"/>
                  </a:lnTo>
                  <a:lnTo>
                    <a:pt x="f223" y="f224"/>
                  </a:lnTo>
                  <a:lnTo>
                    <a:pt x="f230" y="f0"/>
                  </a:lnTo>
                  <a:close/>
                </a:path>
                <a:path w="3173730" h="2065655">
                  <a:moveTo>
                    <a:pt x="f232" y="f233"/>
                  </a:moveTo>
                  <a:lnTo>
                    <a:pt x="f209" y="f210"/>
                  </a:lnTo>
                  <a:lnTo>
                    <a:pt x="f232" y="f233"/>
                  </a:lnTo>
                  <a:close/>
                </a:path>
                <a:path w="3173730" h="2065655">
                  <a:moveTo>
                    <a:pt x="f234" y="f235"/>
                  </a:moveTo>
                  <a:lnTo>
                    <a:pt x="f236" y="f235"/>
                  </a:lnTo>
                  <a:lnTo>
                    <a:pt x="f237" y="f238"/>
                  </a:lnTo>
                  <a:lnTo>
                    <a:pt x="f239" y="f240"/>
                  </a:lnTo>
                  <a:lnTo>
                    <a:pt x="f241" y="f242"/>
                  </a:lnTo>
                  <a:lnTo>
                    <a:pt x="f243" y="f244"/>
                  </a:lnTo>
                  <a:lnTo>
                    <a:pt x="f245" y="f246"/>
                  </a:lnTo>
                  <a:lnTo>
                    <a:pt x="f247" y="f248"/>
                  </a:lnTo>
                  <a:lnTo>
                    <a:pt x="f249" y="f250"/>
                  </a:lnTo>
                  <a:lnTo>
                    <a:pt x="f251" y="f252"/>
                  </a:lnTo>
                  <a:lnTo>
                    <a:pt x="f253" y="f254"/>
                  </a:lnTo>
                  <a:lnTo>
                    <a:pt x="f232" y="f233"/>
                  </a:lnTo>
                  <a:lnTo>
                    <a:pt x="f234" y="f235"/>
                  </a:lnTo>
                  <a:close/>
                </a:path>
                <a:path w="3173730" h="2065655">
                  <a:moveTo>
                    <a:pt x="f255" y="f0"/>
                  </a:moveTo>
                  <a:lnTo>
                    <a:pt x="f0" y="f0"/>
                  </a:lnTo>
                  <a:lnTo>
                    <a:pt x="f256" y="f257"/>
                  </a:lnTo>
                  <a:lnTo>
                    <a:pt x="f258" y="f259"/>
                  </a:lnTo>
                  <a:lnTo>
                    <a:pt x="f260" y="f261"/>
                  </a:lnTo>
                  <a:lnTo>
                    <a:pt x="f255" y="f0"/>
                  </a:lnTo>
                  <a:close/>
                </a:path>
                <a:path w="3173730" h="2065655">
                  <a:moveTo>
                    <a:pt x="f262" y="f263"/>
                  </a:moveTo>
                  <a:lnTo>
                    <a:pt x="f260" y="f261"/>
                  </a:lnTo>
                  <a:lnTo>
                    <a:pt x="f264" y="f265"/>
                  </a:lnTo>
                  <a:lnTo>
                    <a:pt x="f266" y="f267"/>
                  </a:lnTo>
                  <a:lnTo>
                    <a:pt x="f268" y="f269"/>
                  </a:lnTo>
                  <a:lnTo>
                    <a:pt x="f270" y="f271"/>
                  </a:lnTo>
                  <a:close/>
                </a:path>
                <a:path w="3173730" h="2065655">
                  <a:moveTo>
                    <a:pt x="f272" y="f0"/>
                  </a:moveTo>
                  <a:lnTo>
                    <a:pt x="f273" y="f0"/>
                  </a:lnTo>
                  <a:lnTo>
                    <a:pt x="f262" y="f263"/>
                  </a:lnTo>
                  <a:lnTo>
                    <a:pt x="f274" y="f275"/>
                  </a:lnTo>
                  <a:lnTo>
                    <a:pt x="f276" y="f277"/>
                  </a:lnTo>
                  <a:lnTo>
                    <a:pt x="f278" y="f279"/>
                  </a:lnTo>
                  <a:lnTo>
                    <a:pt x="f280" y="f281"/>
                  </a:lnTo>
                  <a:lnTo>
                    <a:pt x="f282" y="f281"/>
                  </a:lnTo>
                  <a:lnTo>
                    <a:pt x="f283" y="f284"/>
                  </a:lnTo>
                  <a:lnTo>
                    <a:pt x="f236" y="f235"/>
                  </a:lnTo>
                  <a:lnTo>
                    <a:pt x="f234" y="f235"/>
                  </a:lnTo>
                  <a:lnTo>
                    <a:pt x="f272" y="f0"/>
                  </a:lnTo>
                  <a:close/>
                </a:path>
                <a:path w="3173730" h="2065655">
                  <a:moveTo>
                    <a:pt x="f282" y="f281"/>
                  </a:moveTo>
                  <a:lnTo>
                    <a:pt x="f280" y="f281"/>
                  </a:lnTo>
                  <a:lnTo>
                    <a:pt x="f285" y="f286"/>
                  </a:lnTo>
                  <a:lnTo>
                    <a:pt x="f287" y="f288"/>
                  </a:lnTo>
                  <a:lnTo>
                    <a:pt x="f287" y="f289"/>
                  </a:lnTo>
                  <a:lnTo>
                    <a:pt x="f290" y="f291"/>
                  </a:lnTo>
                  <a:lnTo>
                    <a:pt x="f282" y="f281"/>
                  </a:lnTo>
                  <a:close/>
                </a:path>
                <a:path w="3173730" h="2065655">
                  <a:moveTo>
                    <a:pt x="f1" y="f0"/>
                  </a:moveTo>
                  <a:lnTo>
                    <a:pt x="f292" y="f0"/>
                  </a:lnTo>
                  <a:lnTo>
                    <a:pt x="f1" y="f293"/>
                  </a:lnTo>
                  <a:lnTo>
                    <a:pt x="f1" y="f0"/>
                  </a:lnTo>
                  <a:close/>
                </a:path>
              </a:pathLst>
            </a:custGeom>
            <a:solidFill>
              <a:srgbClr val="E0CEBD"/>
            </a:solidFill>
            <a:ln>
              <a:noFill/>
              <a:prstDash val="solid"/>
            </a:ln>
          </p:spPr>
          <p:txBody>
            <a:bodyPr vert="horz" wrap="square" lIns="0" tIns="0" rIns="0" bIns="0" anchor="t" anchorCtr="0" compatLnSpc="0">
              <a:noAutofit/>
            </a:bodyPr>
            <a:lstStyle/>
            <a:p>
              <a:pPr marL="0" marR="0" lvl="0" indent="0" rtl="0" hangingPunct="0">
                <a:lnSpc>
                  <a:spcPct val="100000"/>
                </a:lnSpc>
                <a:spcBef>
                  <a:spcPts val="0"/>
                </a:spcBef>
                <a:spcAft>
                  <a:spcPts val="0"/>
                </a:spcAft>
                <a:buNone/>
                <a:tabLst/>
              </a:pPr>
              <a:endParaRPr lang="en-IN" sz="1800" b="0" i="0" u="none" strike="noStrike" kern="1200">
                <a:ln>
                  <a:noFill/>
                </a:ln>
                <a:latin typeface="Arial" pitchFamily="18"/>
                <a:ea typeface="Microsoft YaHei" pitchFamily="2"/>
                <a:cs typeface="Lucida Sans" pitchFamily="2"/>
              </a:endParaRPr>
            </a:p>
          </p:txBody>
        </p:sp>
        <p:sp>
          <p:nvSpPr>
            <p:cNvPr id="21" name="object 21"/>
            <p:cNvSpPr/>
            <p:nvPr/>
          </p:nvSpPr>
          <p:spPr>
            <a:xfrm>
              <a:off x="15407640" y="0"/>
              <a:ext cx="392040" cy="346320"/>
            </a:xfrm>
            <a:custGeom>
              <a:avLst/>
              <a:gdLst>
                <a:gd name="f0" fmla="val 0"/>
                <a:gd name="f1" fmla="val 24361"/>
                <a:gd name="f2" fmla="val 374845"/>
                <a:gd name="f3" fmla="val 346251"/>
                <a:gd name="f4" fmla="val 376242"/>
                <a:gd name="f5" fmla="val 344092"/>
                <a:gd name="f6" fmla="val 381747"/>
                <a:gd name="f7" fmla="val 383481"/>
                <a:gd name="f8" fmla="val 342645"/>
                <a:gd name="f9" fmla="val 389173"/>
                <a:gd name="f10" fmla="val 392117"/>
                <a:gd name="f11" fmla="val 339762"/>
                <a:gd name="f12" fmla="val 379163"/>
                <a:gd name="f13" fmla="val 387799"/>
                <a:gd name="f14" fmla="val 385640"/>
                <a:gd name="f15" fmla="val 344804"/>
                <a:gd name="f16" fmla="val 388434"/>
                <a:gd name="f17" fmla="val 343369"/>
              </a:gdLst>
              <a:ahLst/>
              <a:cxnLst>
                <a:cxn ang="3cd4">
                  <a:pos x="hc" y="t"/>
                </a:cxn>
                <a:cxn ang="0">
                  <a:pos x="r" y="vc"/>
                </a:cxn>
                <a:cxn ang="cd4">
                  <a:pos x="hc" y="b"/>
                </a:cxn>
                <a:cxn ang="cd2">
                  <a:pos x="l" y="vc"/>
                </a:cxn>
              </a:cxnLst>
              <a:rect l="l" t="t" r="r" b="b"/>
              <a:pathLst>
                <a:path w="392430" h="346710">
                  <a:moveTo>
                    <a:pt x="f1" y="f0"/>
                  </a:moveTo>
                  <a:lnTo>
                    <a:pt x="f0" y="f0"/>
                  </a:lnTo>
                  <a:lnTo>
                    <a:pt x="f2" y="f3"/>
                  </a:lnTo>
                  <a:lnTo>
                    <a:pt x="f4" y="f5"/>
                  </a:lnTo>
                  <a:lnTo>
                    <a:pt x="f6" y="f5"/>
                  </a:lnTo>
                  <a:lnTo>
                    <a:pt x="f7" y="f8"/>
                  </a:lnTo>
                  <a:lnTo>
                    <a:pt x="f9" y="f8"/>
                  </a:lnTo>
                  <a:lnTo>
                    <a:pt x="f10" y="f11"/>
                  </a:lnTo>
                  <a:lnTo>
                    <a:pt x="f1" y="f0"/>
                  </a:lnTo>
                  <a:close/>
                </a:path>
                <a:path w="392430" h="346710">
                  <a:moveTo>
                    <a:pt x="f6" y="f5"/>
                  </a:moveTo>
                  <a:lnTo>
                    <a:pt x="f4" y="f5"/>
                  </a:lnTo>
                  <a:lnTo>
                    <a:pt x="f12" y="f3"/>
                  </a:lnTo>
                  <a:lnTo>
                    <a:pt x="f6" y="f5"/>
                  </a:lnTo>
                  <a:close/>
                </a:path>
                <a:path w="392430" h="346710">
                  <a:moveTo>
                    <a:pt x="f13" y="f8"/>
                  </a:moveTo>
                  <a:lnTo>
                    <a:pt x="f7" y="f8"/>
                  </a:lnTo>
                  <a:lnTo>
                    <a:pt x="f14" y="f15"/>
                  </a:lnTo>
                  <a:lnTo>
                    <a:pt x="f13" y="f8"/>
                  </a:lnTo>
                  <a:close/>
                </a:path>
                <a:path w="392430" h="346710">
                  <a:moveTo>
                    <a:pt x="f9" y="f8"/>
                  </a:moveTo>
                  <a:lnTo>
                    <a:pt x="f13" y="f8"/>
                  </a:lnTo>
                  <a:lnTo>
                    <a:pt x="f16" y="f17"/>
                  </a:lnTo>
                  <a:lnTo>
                    <a:pt x="f9" y="f8"/>
                  </a:lnTo>
                  <a:close/>
                </a:path>
              </a:pathLst>
            </a:custGeom>
            <a:solidFill>
              <a:srgbClr val="4C2A13">
                <a:alpha val="39000"/>
              </a:srgbClr>
            </a:solidFill>
            <a:ln>
              <a:noFill/>
              <a:prstDash val="solid"/>
            </a:ln>
          </p:spPr>
          <p:txBody>
            <a:bodyPr vert="horz" wrap="square" lIns="0" tIns="0" rIns="0" bIns="0" anchor="t" anchorCtr="0" compatLnSpc="0">
              <a:noAutofit/>
            </a:bodyPr>
            <a:lstStyle/>
            <a:p>
              <a:pPr marL="0" marR="0" lvl="0" indent="0" rtl="0" hangingPunct="0">
                <a:lnSpc>
                  <a:spcPct val="100000"/>
                </a:lnSpc>
                <a:spcBef>
                  <a:spcPts val="0"/>
                </a:spcBef>
                <a:spcAft>
                  <a:spcPts val="0"/>
                </a:spcAft>
                <a:buNone/>
                <a:tabLst/>
              </a:pPr>
              <a:endParaRPr lang="en-IN" sz="1800" b="0" i="0" u="none" strike="noStrike" kern="1200">
                <a:ln>
                  <a:noFill/>
                </a:ln>
                <a:latin typeface="Arial" pitchFamily="18"/>
                <a:ea typeface="Microsoft YaHei" pitchFamily="2"/>
                <a:cs typeface="Lucida Sans" pitchFamily="2"/>
              </a:endParaRPr>
            </a:p>
          </p:txBody>
        </p:sp>
        <p:sp>
          <p:nvSpPr>
            <p:cNvPr id="22" name="object 22"/>
            <p:cNvSpPr/>
            <p:nvPr/>
          </p:nvSpPr>
          <p:spPr>
            <a:xfrm>
              <a:off x="15407280" y="0"/>
              <a:ext cx="392040" cy="346320"/>
            </a:xfrm>
            <a:custGeom>
              <a:avLst/>
              <a:gdLst>
                <a:gd name="f0" fmla="val 0"/>
                <a:gd name="f1" fmla="val 374824"/>
                <a:gd name="f2" fmla="val 346247"/>
                <a:gd name="f3" fmla="val 376348"/>
                <a:gd name="f4" fmla="val 344088"/>
                <a:gd name="f5" fmla="val 379142"/>
                <a:gd name="f6" fmla="val 383460"/>
                <a:gd name="f7" fmla="val 342653"/>
                <a:gd name="f8" fmla="val 385619"/>
                <a:gd name="f9" fmla="val 344812"/>
                <a:gd name="f10" fmla="val 387778"/>
                <a:gd name="f11" fmla="val 388540"/>
                <a:gd name="f12" fmla="val 343364"/>
                <a:gd name="f13" fmla="val 392096"/>
                <a:gd name="f14" fmla="val 339770"/>
                <a:gd name="f15" fmla="val 24349"/>
              </a:gdLst>
              <a:ahLst/>
              <a:cxnLst>
                <a:cxn ang="3cd4">
                  <a:pos x="hc" y="t"/>
                </a:cxn>
                <a:cxn ang="0">
                  <a:pos x="r" y="vc"/>
                </a:cxn>
                <a:cxn ang="cd4">
                  <a:pos x="hc" y="b"/>
                </a:cxn>
                <a:cxn ang="cd2">
                  <a:pos x="l" y="vc"/>
                </a:cxn>
              </a:cxnLst>
              <a:rect l="l" t="t" r="r" b="b"/>
              <a:pathLst>
                <a:path w="392430" h="346710">
                  <a:moveTo>
                    <a:pt x="f1" y="f2"/>
                  </a:moveTo>
                  <a:lnTo>
                    <a:pt x="f3" y="f4"/>
                  </a:lnTo>
                  <a:lnTo>
                    <a:pt x="f5" y="f2"/>
                  </a:lnTo>
                  <a:lnTo>
                    <a:pt x="f6" y="f7"/>
                  </a:lnTo>
                  <a:lnTo>
                    <a:pt x="f8" y="f9"/>
                  </a:lnTo>
                  <a:lnTo>
                    <a:pt x="f10" y="f7"/>
                  </a:lnTo>
                  <a:lnTo>
                    <a:pt x="f11" y="f12"/>
                  </a:lnTo>
                  <a:lnTo>
                    <a:pt x="f13" y="f14"/>
                  </a:lnTo>
                  <a:lnTo>
                    <a:pt x="f15" y="f0"/>
                  </a:lnTo>
                </a:path>
                <a:path w="392430" h="346710">
                  <a:moveTo>
                    <a:pt x="f0" y="f0"/>
                  </a:moveTo>
                  <a:lnTo>
                    <a:pt x="f1" y="f2"/>
                  </a:lnTo>
                </a:path>
              </a:pathLst>
            </a:custGeom>
            <a:noFill/>
            <a:ln w="3240">
              <a:solidFill>
                <a:srgbClr val="FFFFFF"/>
              </a:solidFill>
              <a:prstDash val="solid"/>
            </a:ln>
          </p:spPr>
          <p:txBody>
            <a:bodyPr vert="horz" wrap="square" lIns="0" tIns="0" rIns="0" bIns="0" anchor="t" anchorCtr="0" compatLnSpc="0">
              <a:noAutofit/>
            </a:bodyPr>
            <a:lstStyle/>
            <a:p>
              <a:pPr marL="0" marR="0" lvl="0" indent="0" rtl="0" hangingPunct="0">
                <a:lnSpc>
                  <a:spcPct val="100000"/>
                </a:lnSpc>
                <a:spcBef>
                  <a:spcPts val="0"/>
                </a:spcBef>
                <a:spcAft>
                  <a:spcPts val="0"/>
                </a:spcAft>
                <a:buNone/>
                <a:tabLst/>
              </a:pPr>
              <a:endParaRPr lang="en-IN" sz="1800" b="0" i="0" u="none" strike="noStrike" kern="1200">
                <a:ln>
                  <a:noFill/>
                </a:ln>
                <a:latin typeface="Arial" pitchFamily="18"/>
                <a:ea typeface="Microsoft YaHei" pitchFamily="2"/>
                <a:cs typeface="Lucida Sans" pitchFamily="2"/>
              </a:endParaRPr>
            </a:p>
          </p:txBody>
        </p:sp>
        <p:sp>
          <p:nvSpPr>
            <p:cNvPr id="23" name="object 23"/>
            <p:cNvSpPr/>
            <p:nvPr/>
          </p:nvSpPr>
          <p:spPr>
            <a:xfrm>
              <a:off x="15921360" y="0"/>
              <a:ext cx="2152800" cy="1968840"/>
            </a:xfrm>
            <a:custGeom>
              <a:avLst/>
              <a:gdLst>
                <a:gd name="f0" fmla="val 0"/>
                <a:gd name="f1" fmla="val 2150357"/>
                <a:gd name="f2" fmla="val 1964066"/>
                <a:gd name="f3" fmla="val 2142540"/>
                <a:gd name="f4" fmla="val 2146858"/>
                <a:gd name="f5" fmla="val 1968384"/>
                <a:gd name="f6" fmla="val 2149779"/>
                <a:gd name="f7" fmla="val 1965502"/>
                <a:gd name="f8" fmla="val 2151914"/>
                <a:gd name="f9" fmla="val 2151938"/>
                <a:gd name="f10" fmla="val 1967661"/>
                <a:gd name="f11" fmla="val 2152700"/>
                <a:gd name="f12" fmla="val 1966225"/>
                <a:gd name="f13" fmla="val 2149571"/>
                <a:gd name="f14" fmla="val 1963343"/>
                <a:gd name="f15" fmla="val 2136825"/>
                <a:gd name="f16" fmla="val 2140381"/>
                <a:gd name="f17" fmla="val 1966949"/>
                <a:gd name="f18" fmla="val 2147228"/>
                <a:gd name="f19" fmla="val 1961184"/>
                <a:gd name="f20" fmla="val 2126792"/>
                <a:gd name="f21" fmla="val 2130348"/>
                <a:gd name="f22" fmla="val 1964778"/>
                <a:gd name="f23" fmla="val 2133269"/>
                <a:gd name="f24" fmla="val 1961907"/>
                <a:gd name="f25" fmla="val 2148014"/>
                <a:gd name="f26" fmla="val 2135428"/>
                <a:gd name="f27" fmla="val 2060498"/>
                <a:gd name="f28" fmla="val 1881262"/>
                <a:gd name="f29" fmla="val 2059736"/>
                <a:gd name="f30" fmla="val 1881986"/>
                <a:gd name="f31" fmla="val 2061895"/>
                <a:gd name="f32" fmla="val 1884869"/>
                <a:gd name="f33" fmla="val 1887739"/>
                <a:gd name="f34" fmla="val 2063419"/>
                <a:gd name="f35" fmla="val 1890622"/>
                <a:gd name="f36" fmla="val 2061260"/>
                <a:gd name="f37" fmla="val 1893505"/>
                <a:gd name="f38" fmla="val 2066213"/>
                <a:gd name="f39" fmla="val 1898547"/>
                <a:gd name="f40" fmla="val 2065578"/>
                <a:gd name="f41" fmla="val 1899258"/>
                <a:gd name="f42" fmla="val 2072055"/>
                <a:gd name="f43" fmla="val 1905024"/>
                <a:gd name="f44" fmla="val 2069134"/>
                <a:gd name="f45" fmla="val 1907907"/>
                <a:gd name="f46" fmla="val 2072690"/>
                <a:gd name="f47" fmla="val 1911501"/>
                <a:gd name="f48" fmla="val 2071293"/>
                <a:gd name="f49" fmla="val 1913660"/>
                <a:gd name="f50" fmla="val 2125268"/>
                <a:gd name="f51" fmla="val 1950098"/>
                <a:gd name="f52" fmla="val 1787663"/>
                <a:gd name="f53" fmla="val 1946071"/>
                <a:gd name="f54" fmla="val 1948230"/>
                <a:gd name="f55" fmla="val 1789099"/>
                <a:gd name="f56" fmla="val 1955367"/>
                <a:gd name="f57" fmla="val 1786952"/>
                <a:gd name="f58" fmla="val 1951024"/>
                <a:gd name="f59" fmla="val 1953183"/>
                <a:gd name="f60" fmla="val 1955914"/>
                <a:gd name="f61" fmla="val 1784781"/>
                <a:gd name="f62" fmla="val 1940991"/>
                <a:gd name="f63" fmla="val 1945309"/>
                <a:gd name="f64" fmla="val 1788387"/>
                <a:gd name="f65" fmla="val 1956104"/>
                <a:gd name="f66" fmla="val 1786228"/>
                <a:gd name="f67" fmla="val 1957480"/>
                <a:gd name="f68" fmla="val 1957501"/>
                <a:gd name="f69" fmla="val 1958263"/>
                <a:gd name="f70" fmla="val 1689658"/>
                <a:gd name="f71" fmla="val 1538553"/>
                <a:gd name="f72" fmla="val 1689023"/>
                <a:gd name="f73" fmla="val 1539988"/>
                <a:gd name="f74" fmla="val 1691182"/>
                <a:gd name="f75" fmla="val 1542147"/>
                <a:gd name="f76" fmla="val 1688261"/>
                <a:gd name="f77" fmla="val 1544306"/>
                <a:gd name="f78" fmla="val 1547189"/>
                <a:gd name="f79" fmla="val 1549348"/>
                <a:gd name="f80" fmla="val 1690420"/>
                <a:gd name="f81" fmla="val 1550796"/>
                <a:gd name="f82" fmla="val 1552231"/>
                <a:gd name="f83" fmla="val 1553666"/>
                <a:gd name="f84" fmla="val 1686864"/>
                <a:gd name="f85" fmla="val 1558708"/>
                <a:gd name="f86" fmla="val 1933752"/>
                <a:gd name="f87" fmla="val 1935911"/>
                <a:gd name="f88" fmla="val 1938832"/>
                <a:gd name="f89" fmla="val 513670"/>
                <a:gd name="f90" fmla="val 452081"/>
                <a:gd name="f91" fmla="val 511860"/>
                <a:gd name="f92" fmla="val 516178"/>
                <a:gd name="f93" fmla="val 456399"/>
                <a:gd name="f94" fmla="val 517575"/>
                <a:gd name="f95" fmla="val 455687"/>
                <a:gd name="f96" fmla="val 512887"/>
                <a:gd name="f97" fmla="val 451357"/>
                <a:gd name="f98" fmla="val 504621"/>
                <a:gd name="f99" fmla="val 508939"/>
                <a:gd name="f100" fmla="val 454963"/>
                <a:gd name="f101" fmla="val 508996"/>
                <a:gd name="f102" fmla="val 447763"/>
                <a:gd name="f103" fmla="val 495985"/>
                <a:gd name="f104" fmla="val 502462"/>
                <a:gd name="f105" fmla="val 453528"/>
                <a:gd name="f106" fmla="val 506659"/>
                <a:gd name="f107" fmla="val 445604"/>
                <a:gd name="f108" fmla="val 491667"/>
                <a:gd name="f109" fmla="val 495223"/>
                <a:gd name="f110" fmla="val 449210"/>
                <a:gd name="f111" fmla="val 502768"/>
                <a:gd name="f112" fmla="val 442009"/>
                <a:gd name="f113" fmla="val 482269"/>
                <a:gd name="f114" fmla="val 488746"/>
                <a:gd name="f115" fmla="val 448486"/>
                <a:gd name="f116" fmla="val 24290"/>
                <a:gd name="f117" fmla="val 480872"/>
                <a:gd name="f118" fmla="val 444168"/>
              </a:gdLst>
              <a:ahLst/>
              <a:cxnLst>
                <a:cxn ang="3cd4">
                  <a:pos x="hc" y="t"/>
                </a:cxn>
                <a:cxn ang="0">
                  <a:pos x="r" y="vc"/>
                </a:cxn>
                <a:cxn ang="cd4">
                  <a:pos x="hc" y="b"/>
                </a:cxn>
                <a:cxn ang="cd2">
                  <a:pos x="l" y="vc"/>
                </a:cxn>
              </a:cxnLst>
              <a:rect l="l" t="t" r="r" b="b"/>
              <a:pathLst>
                <a:path w="2153284" h="1968500">
                  <a:moveTo>
                    <a:pt x="f1" y="f2"/>
                  </a:moveTo>
                  <a:lnTo>
                    <a:pt x="f3" y="f2"/>
                  </a:lnTo>
                  <a:lnTo>
                    <a:pt x="f4" y="f5"/>
                  </a:lnTo>
                  <a:lnTo>
                    <a:pt x="f6" y="f7"/>
                  </a:lnTo>
                  <a:lnTo>
                    <a:pt x="f8" y="f7"/>
                  </a:lnTo>
                  <a:lnTo>
                    <a:pt x="f1" y="f2"/>
                  </a:lnTo>
                  <a:close/>
                </a:path>
                <a:path w="2153284" h="1968500">
                  <a:moveTo>
                    <a:pt x="f8" y="f7"/>
                  </a:moveTo>
                  <a:lnTo>
                    <a:pt x="f6" y="f7"/>
                  </a:lnTo>
                  <a:lnTo>
                    <a:pt x="f9" y="f10"/>
                  </a:lnTo>
                  <a:lnTo>
                    <a:pt x="f11" y="f12"/>
                  </a:lnTo>
                  <a:lnTo>
                    <a:pt x="f8" y="f7"/>
                  </a:lnTo>
                  <a:close/>
                </a:path>
                <a:path w="2153284" h="1968500">
                  <a:moveTo>
                    <a:pt x="f13" y="f14"/>
                  </a:moveTo>
                  <a:lnTo>
                    <a:pt x="f15" y="f14"/>
                  </a:lnTo>
                  <a:lnTo>
                    <a:pt x="f16" y="f17"/>
                  </a:lnTo>
                  <a:lnTo>
                    <a:pt x="f3" y="f2"/>
                  </a:lnTo>
                  <a:lnTo>
                    <a:pt x="f1" y="f2"/>
                  </a:lnTo>
                  <a:lnTo>
                    <a:pt x="f13" y="f14"/>
                  </a:lnTo>
                  <a:close/>
                </a:path>
                <a:path w="2153284" h="1968500">
                  <a:moveTo>
                    <a:pt x="f18" y="f19"/>
                  </a:moveTo>
                  <a:lnTo>
                    <a:pt x="f20" y="f19"/>
                  </a:lnTo>
                  <a:lnTo>
                    <a:pt x="f21" y="f22"/>
                  </a:lnTo>
                  <a:lnTo>
                    <a:pt x="f23" y="f24"/>
                  </a:lnTo>
                  <a:lnTo>
                    <a:pt x="f25" y="f24"/>
                  </a:lnTo>
                  <a:lnTo>
                    <a:pt x="f18" y="f19"/>
                  </a:lnTo>
                  <a:close/>
                </a:path>
                <a:path w="2153284" h="1968500">
                  <a:moveTo>
                    <a:pt x="f25" y="f24"/>
                  </a:moveTo>
                  <a:lnTo>
                    <a:pt x="f23" y="f24"/>
                  </a:lnTo>
                  <a:lnTo>
                    <a:pt x="f26" y="f2"/>
                  </a:lnTo>
                  <a:lnTo>
                    <a:pt x="f15" y="f14"/>
                  </a:lnTo>
                  <a:lnTo>
                    <a:pt x="f13" y="f14"/>
                  </a:lnTo>
                  <a:lnTo>
                    <a:pt x="f25" y="f24"/>
                  </a:lnTo>
                  <a:close/>
                </a:path>
                <a:path w="2153284" h="1968500">
                  <a:moveTo>
                    <a:pt x="f27" y="f28"/>
                  </a:moveTo>
                  <a:lnTo>
                    <a:pt x="f29" y="f30"/>
                  </a:lnTo>
                  <a:lnTo>
                    <a:pt x="f31" y="f32"/>
                  </a:lnTo>
                  <a:lnTo>
                    <a:pt x="f29" y="f33"/>
                  </a:lnTo>
                  <a:lnTo>
                    <a:pt x="f34" y="f35"/>
                  </a:lnTo>
                  <a:lnTo>
                    <a:pt x="f36" y="f37"/>
                  </a:lnTo>
                  <a:lnTo>
                    <a:pt x="f38" y="f39"/>
                  </a:lnTo>
                  <a:lnTo>
                    <a:pt x="f40" y="f41"/>
                  </a:lnTo>
                  <a:lnTo>
                    <a:pt x="f42" y="f43"/>
                  </a:lnTo>
                  <a:lnTo>
                    <a:pt x="f44" y="f45"/>
                  </a:lnTo>
                  <a:lnTo>
                    <a:pt x="f46" y="f47"/>
                  </a:lnTo>
                  <a:lnTo>
                    <a:pt x="f48" y="f49"/>
                  </a:lnTo>
                  <a:lnTo>
                    <a:pt x="f50" y="f14"/>
                  </a:lnTo>
                  <a:lnTo>
                    <a:pt x="f20" y="f19"/>
                  </a:lnTo>
                  <a:lnTo>
                    <a:pt x="f18" y="f19"/>
                  </a:lnTo>
                  <a:lnTo>
                    <a:pt x="f27" y="f28"/>
                  </a:lnTo>
                  <a:close/>
                </a:path>
                <a:path w="2153284" h="1968500">
                  <a:moveTo>
                    <a:pt x="f51" y="f52"/>
                  </a:moveTo>
                  <a:lnTo>
                    <a:pt x="f53" y="f52"/>
                  </a:lnTo>
                  <a:lnTo>
                    <a:pt x="f54" y="f55"/>
                  </a:lnTo>
                  <a:lnTo>
                    <a:pt x="f51" y="f52"/>
                  </a:lnTo>
                  <a:close/>
                </a:path>
                <a:path w="2153284" h="1968500">
                  <a:moveTo>
                    <a:pt x="f56" y="f57"/>
                  </a:moveTo>
                  <a:lnTo>
                    <a:pt x="f58" y="f57"/>
                  </a:lnTo>
                  <a:lnTo>
                    <a:pt x="f59" y="f55"/>
                  </a:lnTo>
                  <a:lnTo>
                    <a:pt x="f56" y="f57"/>
                  </a:lnTo>
                  <a:close/>
                </a:path>
                <a:path w="2153284" h="1968500">
                  <a:moveTo>
                    <a:pt x="f60" y="f61"/>
                  </a:moveTo>
                  <a:lnTo>
                    <a:pt x="f62" y="f61"/>
                  </a:lnTo>
                  <a:lnTo>
                    <a:pt x="f63" y="f64"/>
                  </a:lnTo>
                  <a:lnTo>
                    <a:pt x="f53" y="f52"/>
                  </a:lnTo>
                  <a:lnTo>
                    <a:pt x="f51" y="f52"/>
                  </a:lnTo>
                  <a:lnTo>
                    <a:pt x="f58" y="f57"/>
                  </a:lnTo>
                  <a:lnTo>
                    <a:pt x="f56" y="f57"/>
                  </a:lnTo>
                  <a:lnTo>
                    <a:pt x="f65" y="f66"/>
                  </a:lnTo>
                  <a:lnTo>
                    <a:pt x="f67" y="f66"/>
                  </a:lnTo>
                  <a:lnTo>
                    <a:pt x="f60" y="f61"/>
                  </a:lnTo>
                  <a:close/>
                </a:path>
                <a:path w="2153284" h="1968500">
                  <a:moveTo>
                    <a:pt x="f67" y="f66"/>
                  </a:moveTo>
                  <a:lnTo>
                    <a:pt x="f65" y="f66"/>
                  </a:lnTo>
                  <a:lnTo>
                    <a:pt x="f68" y="f64"/>
                  </a:lnTo>
                  <a:lnTo>
                    <a:pt x="f69" y="f57"/>
                  </a:lnTo>
                  <a:lnTo>
                    <a:pt x="f67" y="f66"/>
                  </a:lnTo>
                  <a:close/>
                </a:path>
                <a:path w="2153284" h="1968500">
                  <a:moveTo>
                    <a:pt x="f70" y="f71"/>
                  </a:moveTo>
                  <a:lnTo>
                    <a:pt x="f72" y="f73"/>
                  </a:lnTo>
                  <a:lnTo>
                    <a:pt x="f74" y="f75"/>
                  </a:lnTo>
                  <a:lnTo>
                    <a:pt x="f76" y="f77"/>
                  </a:lnTo>
                  <a:lnTo>
                    <a:pt x="f74" y="f78"/>
                  </a:lnTo>
                  <a:lnTo>
                    <a:pt x="f72" y="f79"/>
                  </a:lnTo>
                  <a:lnTo>
                    <a:pt x="f80" y="f81"/>
                  </a:lnTo>
                  <a:lnTo>
                    <a:pt x="f72" y="f82"/>
                  </a:lnTo>
                  <a:lnTo>
                    <a:pt x="f74" y="f83"/>
                  </a:lnTo>
                  <a:lnTo>
                    <a:pt x="f84" y="f85"/>
                  </a:lnTo>
                  <a:lnTo>
                    <a:pt x="f86" y="f57"/>
                  </a:lnTo>
                  <a:lnTo>
                    <a:pt x="f87" y="f61"/>
                  </a:lnTo>
                  <a:lnTo>
                    <a:pt x="f60" y="f61"/>
                  </a:lnTo>
                  <a:lnTo>
                    <a:pt x="f70" y="f71"/>
                  </a:lnTo>
                  <a:close/>
                </a:path>
                <a:path w="2153284" h="1968500">
                  <a:moveTo>
                    <a:pt x="f62" y="f61"/>
                  </a:moveTo>
                  <a:lnTo>
                    <a:pt x="f87" y="f61"/>
                  </a:lnTo>
                  <a:lnTo>
                    <a:pt x="f88" y="f57"/>
                  </a:lnTo>
                  <a:lnTo>
                    <a:pt x="f62" y="f61"/>
                  </a:lnTo>
                  <a:close/>
                </a:path>
                <a:path w="2153284" h="1968500">
                  <a:moveTo>
                    <a:pt x="f89" y="f90"/>
                  </a:moveTo>
                  <a:lnTo>
                    <a:pt x="f91" y="f90"/>
                  </a:lnTo>
                  <a:lnTo>
                    <a:pt x="f92" y="f93"/>
                  </a:lnTo>
                  <a:lnTo>
                    <a:pt x="f94" y="f95"/>
                  </a:lnTo>
                  <a:lnTo>
                    <a:pt x="f89" y="f90"/>
                  </a:lnTo>
                  <a:close/>
                </a:path>
                <a:path w="2153284" h="1968500">
                  <a:moveTo>
                    <a:pt x="f96" y="f97"/>
                  </a:moveTo>
                  <a:lnTo>
                    <a:pt x="f98" y="f97"/>
                  </a:lnTo>
                  <a:lnTo>
                    <a:pt x="f99" y="f100"/>
                  </a:lnTo>
                  <a:lnTo>
                    <a:pt x="f91" y="f90"/>
                  </a:lnTo>
                  <a:lnTo>
                    <a:pt x="f89" y="f90"/>
                  </a:lnTo>
                  <a:lnTo>
                    <a:pt x="f96" y="f97"/>
                  </a:lnTo>
                  <a:close/>
                </a:path>
                <a:path w="2153284" h="1968500">
                  <a:moveTo>
                    <a:pt x="f101" y="f102"/>
                  </a:moveTo>
                  <a:lnTo>
                    <a:pt x="f103" y="f102"/>
                  </a:lnTo>
                  <a:lnTo>
                    <a:pt x="f104" y="f105"/>
                  </a:lnTo>
                  <a:lnTo>
                    <a:pt x="f98" y="f97"/>
                  </a:lnTo>
                  <a:lnTo>
                    <a:pt x="f96" y="f97"/>
                  </a:lnTo>
                  <a:lnTo>
                    <a:pt x="f101" y="f102"/>
                  </a:lnTo>
                  <a:close/>
                </a:path>
                <a:path w="2153284" h="1968500">
                  <a:moveTo>
                    <a:pt x="f106" y="f107"/>
                  </a:moveTo>
                  <a:lnTo>
                    <a:pt x="f108" y="f107"/>
                  </a:lnTo>
                  <a:lnTo>
                    <a:pt x="f109" y="f110"/>
                  </a:lnTo>
                  <a:lnTo>
                    <a:pt x="f103" y="f102"/>
                  </a:lnTo>
                  <a:lnTo>
                    <a:pt x="f101" y="f102"/>
                  </a:lnTo>
                  <a:lnTo>
                    <a:pt x="f106" y="f107"/>
                  </a:lnTo>
                  <a:close/>
                </a:path>
                <a:path w="2153284" h="1968500">
                  <a:moveTo>
                    <a:pt x="f111" y="f112"/>
                  </a:moveTo>
                  <a:lnTo>
                    <a:pt x="f113" y="f112"/>
                  </a:lnTo>
                  <a:lnTo>
                    <a:pt x="f114" y="f115"/>
                  </a:lnTo>
                  <a:lnTo>
                    <a:pt x="f108" y="f107"/>
                  </a:lnTo>
                  <a:lnTo>
                    <a:pt x="f106" y="f107"/>
                  </a:lnTo>
                  <a:lnTo>
                    <a:pt x="f111" y="f112"/>
                  </a:lnTo>
                  <a:close/>
                </a:path>
                <a:path w="2153284" h="1968500">
                  <a:moveTo>
                    <a:pt x="f116" y="f0"/>
                  </a:moveTo>
                  <a:lnTo>
                    <a:pt x="f0" y="f0"/>
                  </a:lnTo>
                  <a:lnTo>
                    <a:pt x="f117" y="f118"/>
                  </a:lnTo>
                  <a:lnTo>
                    <a:pt x="f113" y="f112"/>
                  </a:lnTo>
                  <a:lnTo>
                    <a:pt x="f111" y="f112"/>
                  </a:lnTo>
                  <a:lnTo>
                    <a:pt x="f116" y="f0"/>
                  </a:lnTo>
                  <a:close/>
                </a:path>
              </a:pathLst>
            </a:custGeom>
            <a:solidFill>
              <a:srgbClr val="4C2A13">
                <a:alpha val="39000"/>
              </a:srgbClr>
            </a:solidFill>
            <a:ln>
              <a:noFill/>
              <a:prstDash val="solid"/>
            </a:ln>
          </p:spPr>
          <p:txBody>
            <a:bodyPr vert="horz" wrap="square" lIns="0" tIns="0" rIns="0" bIns="0" anchor="t" anchorCtr="0" compatLnSpc="0">
              <a:noAutofit/>
            </a:bodyPr>
            <a:lstStyle/>
            <a:p>
              <a:pPr marL="0" marR="0" lvl="0" indent="0" rtl="0" hangingPunct="0">
                <a:lnSpc>
                  <a:spcPct val="100000"/>
                </a:lnSpc>
                <a:spcBef>
                  <a:spcPts val="0"/>
                </a:spcBef>
                <a:spcAft>
                  <a:spcPts val="0"/>
                </a:spcAft>
                <a:buNone/>
                <a:tabLst/>
              </a:pPr>
              <a:endParaRPr lang="en-IN" sz="1800" b="0" i="0" u="none" strike="noStrike" kern="1200">
                <a:ln>
                  <a:noFill/>
                </a:ln>
                <a:latin typeface="Arial" pitchFamily="18"/>
                <a:ea typeface="Microsoft YaHei" pitchFamily="2"/>
                <a:cs typeface="Lucida Sans" pitchFamily="2"/>
              </a:endParaRPr>
            </a:p>
          </p:txBody>
        </p:sp>
        <p:pic>
          <p:nvPicPr>
            <p:cNvPr id="24" name="object 24"/>
            <p:cNvPicPr>
              <a:picLocks noChangeAspect="1"/>
            </p:cNvPicPr>
            <p:nvPr/>
          </p:nvPicPr>
          <p:blipFill>
            <a:blip r:embed="rId3">
              <a:lum bright="-50000"/>
              <a:alphaModFix/>
            </a:blip>
            <a:srcRect/>
            <a:stretch>
              <a:fillRect/>
            </a:stretch>
          </p:blipFill>
          <p:spPr>
            <a:xfrm>
              <a:off x="17980560" y="1881360"/>
              <a:ext cx="93240" cy="87480"/>
            </a:xfrm>
            <a:prstGeom prst="rect">
              <a:avLst/>
            </a:prstGeom>
            <a:noFill/>
            <a:ln>
              <a:noFill/>
            </a:ln>
          </p:spPr>
        </p:pic>
        <p:sp>
          <p:nvSpPr>
            <p:cNvPr id="25" name="object 25"/>
            <p:cNvSpPr/>
            <p:nvPr/>
          </p:nvSpPr>
          <p:spPr>
            <a:xfrm>
              <a:off x="15921360" y="0"/>
              <a:ext cx="1957680" cy="1789560"/>
            </a:xfrm>
            <a:custGeom>
              <a:avLst/>
              <a:gdLst>
                <a:gd name="f0" fmla="val 0"/>
                <a:gd name="f1" fmla="val 1933752"/>
                <a:gd name="f2" fmla="val 1786945"/>
                <a:gd name="f3" fmla="val 1935911"/>
                <a:gd name="f4" fmla="val 1784786"/>
                <a:gd name="f5" fmla="val 1938832"/>
                <a:gd name="f6" fmla="val 1940991"/>
                <a:gd name="f7" fmla="val 1945309"/>
                <a:gd name="f8" fmla="val 1788393"/>
                <a:gd name="f9" fmla="val 1945944"/>
                <a:gd name="f10" fmla="val 1787669"/>
                <a:gd name="f11" fmla="val 1948103"/>
                <a:gd name="f12" fmla="val 1789104"/>
                <a:gd name="f13" fmla="val 1951024"/>
                <a:gd name="f14" fmla="val 1953183"/>
                <a:gd name="f15" fmla="val 1956104"/>
                <a:gd name="f16" fmla="val 1786234"/>
                <a:gd name="f17" fmla="val 1957501"/>
                <a:gd name="f18" fmla="val 1958263"/>
                <a:gd name="f19" fmla="val 1689658"/>
                <a:gd name="f20" fmla="val 1538546"/>
                <a:gd name="f21" fmla="val 1689023"/>
                <a:gd name="f22" fmla="val 1539994"/>
                <a:gd name="f23" fmla="val 1691182"/>
                <a:gd name="f24" fmla="val 1542153"/>
                <a:gd name="f25" fmla="val 1688261"/>
                <a:gd name="f26" fmla="val 1544312"/>
                <a:gd name="f27" fmla="val 1547195"/>
                <a:gd name="f28" fmla="val 1549354"/>
                <a:gd name="f29" fmla="val 1690420"/>
                <a:gd name="f30" fmla="val 1550801"/>
                <a:gd name="f31" fmla="val 1552237"/>
                <a:gd name="f32" fmla="val 1553672"/>
                <a:gd name="f33" fmla="val 1686864"/>
                <a:gd name="f34" fmla="val 1558714"/>
                <a:gd name="f35" fmla="val 480872"/>
                <a:gd name="f36" fmla="val 444164"/>
                <a:gd name="f37" fmla="val 482269"/>
                <a:gd name="f38" fmla="val 442017"/>
                <a:gd name="f39" fmla="val 488746"/>
                <a:gd name="f40" fmla="val 448494"/>
                <a:gd name="f41" fmla="val 491667"/>
                <a:gd name="f42" fmla="val 445612"/>
                <a:gd name="f43" fmla="val 495223"/>
                <a:gd name="f44" fmla="val 449206"/>
                <a:gd name="f45" fmla="val 495985"/>
                <a:gd name="f46" fmla="val 447771"/>
                <a:gd name="f47" fmla="val 502462"/>
                <a:gd name="f48" fmla="val 453536"/>
                <a:gd name="f49" fmla="val 504621"/>
                <a:gd name="f50" fmla="val 451365"/>
                <a:gd name="f51" fmla="val 508939"/>
                <a:gd name="f52" fmla="val 454971"/>
                <a:gd name="f53" fmla="val 511733"/>
                <a:gd name="f54" fmla="val 452089"/>
                <a:gd name="f55" fmla="val 516051"/>
                <a:gd name="f56" fmla="val 456407"/>
                <a:gd name="f57" fmla="val 517575"/>
                <a:gd name="f58" fmla="val 455695"/>
                <a:gd name="f59" fmla="val 24279"/>
              </a:gdLst>
              <a:ahLst/>
              <a:cxnLst>
                <a:cxn ang="3cd4">
                  <a:pos x="hc" y="t"/>
                </a:cxn>
                <a:cxn ang="0">
                  <a:pos x="r" y="vc"/>
                </a:cxn>
                <a:cxn ang="cd4">
                  <a:pos x="hc" y="b"/>
                </a:cxn>
                <a:cxn ang="cd2">
                  <a:pos x="l" y="vc"/>
                </a:cxn>
              </a:cxnLst>
              <a:rect l="l" t="t" r="r" b="b"/>
              <a:pathLst>
                <a:path w="1958339" h="1789430">
                  <a:moveTo>
                    <a:pt x="f1" y="f2"/>
                  </a:moveTo>
                  <a:lnTo>
                    <a:pt x="f3" y="f4"/>
                  </a:lnTo>
                  <a:lnTo>
                    <a:pt x="f5" y="f2"/>
                  </a:lnTo>
                  <a:lnTo>
                    <a:pt x="f6" y="f4"/>
                  </a:lnTo>
                  <a:lnTo>
                    <a:pt x="f7" y="f8"/>
                  </a:lnTo>
                  <a:lnTo>
                    <a:pt x="f9" y="f10"/>
                  </a:lnTo>
                  <a:lnTo>
                    <a:pt x="f11" y="f12"/>
                  </a:lnTo>
                  <a:lnTo>
                    <a:pt x="f13" y="f2"/>
                  </a:lnTo>
                  <a:lnTo>
                    <a:pt x="f14" y="f12"/>
                  </a:lnTo>
                  <a:lnTo>
                    <a:pt x="f15" y="f16"/>
                  </a:lnTo>
                  <a:lnTo>
                    <a:pt x="f17" y="f8"/>
                  </a:lnTo>
                  <a:lnTo>
                    <a:pt x="f18" y="f2"/>
                  </a:lnTo>
                  <a:lnTo>
                    <a:pt x="f19" y="f20"/>
                  </a:lnTo>
                  <a:lnTo>
                    <a:pt x="f21" y="f22"/>
                  </a:lnTo>
                  <a:lnTo>
                    <a:pt x="f23" y="f24"/>
                  </a:lnTo>
                  <a:lnTo>
                    <a:pt x="f25" y="f26"/>
                  </a:lnTo>
                  <a:lnTo>
                    <a:pt x="f23" y="f27"/>
                  </a:lnTo>
                  <a:lnTo>
                    <a:pt x="f21" y="f28"/>
                  </a:lnTo>
                  <a:lnTo>
                    <a:pt x="f29" y="f30"/>
                  </a:lnTo>
                  <a:lnTo>
                    <a:pt x="f21" y="f31"/>
                  </a:lnTo>
                  <a:lnTo>
                    <a:pt x="f23" y="f32"/>
                  </a:lnTo>
                  <a:lnTo>
                    <a:pt x="f33" y="f34"/>
                  </a:lnTo>
                  <a:lnTo>
                    <a:pt x="f1" y="f2"/>
                  </a:lnTo>
                </a:path>
                <a:path w="1958339" h="1789430">
                  <a:moveTo>
                    <a:pt x="f35" y="f36"/>
                  </a:moveTo>
                  <a:lnTo>
                    <a:pt x="f37" y="f38"/>
                  </a:lnTo>
                  <a:lnTo>
                    <a:pt x="f39" y="f40"/>
                  </a:lnTo>
                  <a:lnTo>
                    <a:pt x="f41" y="f42"/>
                  </a:lnTo>
                  <a:lnTo>
                    <a:pt x="f43" y="f44"/>
                  </a:lnTo>
                  <a:lnTo>
                    <a:pt x="f45" y="f46"/>
                  </a:lnTo>
                  <a:lnTo>
                    <a:pt x="f47" y="f48"/>
                  </a:lnTo>
                  <a:lnTo>
                    <a:pt x="f49" y="f50"/>
                  </a:lnTo>
                  <a:lnTo>
                    <a:pt x="f51" y="f52"/>
                  </a:lnTo>
                  <a:lnTo>
                    <a:pt x="f53" y="f54"/>
                  </a:lnTo>
                  <a:lnTo>
                    <a:pt x="f55" y="f56"/>
                  </a:lnTo>
                  <a:lnTo>
                    <a:pt x="f57" y="f58"/>
                  </a:lnTo>
                  <a:lnTo>
                    <a:pt x="f59" y="f0"/>
                  </a:lnTo>
                </a:path>
                <a:path w="1958339" h="1789430">
                  <a:moveTo>
                    <a:pt x="f0" y="f0"/>
                  </a:moveTo>
                  <a:lnTo>
                    <a:pt x="f35" y="f36"/>
                  </a:lnTo>
                </a:path>
              </a:pathLst>
            </a:custGeom>
            <a:noFill/>
            <a:ln w="3240">
              <a:solidFill>
                <a:srgbClr val="FFFFFF"/>
              </a:solidFill>
              <a:prstDash val="solid"/>
            </a:ln>
          </p:spPr>
          <p:txBody>
            <a:bodyPr vert="horz" wrap="square" lIns="0" tIns="0" rIns="0" bIns="0" anchor="t" anchorCtr="0" compatLnSpc="0">
              <a:noAutofit/>
            </a:bodyPr>
            <a:lstStyle/>
            <a:p>
              <a:pPr marL="0" marR="0" lvl="0" indent="0" rtl="0" hangingPunct="0">
                <a:lnSpc>
                  <a:spcPct val="100000"/>
                </a:lnSpc>
                <a:spcBef>
                  <a:spcPts val="0"/>
                </a:spcBef>
                <a:spcAft>
                  <a:spcPts val="0"/>
                </a:spcAft>
                <a:buNone/>
                <a:tabLst/>
              </a:pPr>
              <a:endParaRPr lang="en-IN" sz="1800" b="0" i="0" u="none" strike="noStrike" kern="1200">
                <a:ln>
                  <a:noFill/>
                </a:ln>
                <a:latin typeface="Arial" pitchFamily="18"/>
                <a:ea typeface="Microsoft YaHei" pitchFamily="2"/>
                <a:cs typeface="Lucida Sans" pitchFamily="2"/>
              </a:endParaRPr>
            </a:p>
          </p:txBody>
        </p:sp>
        <p:sp>
          <p:nvSpPr>
            <p:cNvPr id="26" name="object 26"/>
            <p:cNvSpPr/>
            <p:nvPr/>
          </p:nvSpPr>
          <p:spPr>
            <a:xfrm>
              <a:off x="16432920" y="0"/>
              <a:ext cx="1855079" cy="1713960"/>
            </a:xfrm>
            <a:custGeom>
              <a:avLst/>
              <a:gdLst>
                <a:gd name="f0" fmla="val 0"/>
                <a:gd name="f1" fmla="val 26213"/>
                <a:gd name="f2" fmla="val 1855013"/>
                <a:gd name="f3" fmla="val 1713727"/>
                <a:gd name="f4" fmla="val 1689509"/>
              </a:gdLst>
              <a:ahLst/>
              <a:cxnLst>
                <a:cxn ang="3cd4">
                  <a:pos x="hc" y="t"/>
                </a:cxn>
                <a:cxn ang="0">
                  <a:pos x="r" y="vc"/>
                </a:cxn>
                <a:cxn ang="cd4">
                  <a:pos x="hc" y="b"/>
                </a:cxn>
                <a:cxn ang="cd2">
                  <a:pos x="l" y="vc"/>
                </a:cxn>
              </a:cxnLst>
              <a:rect l="l" t="t" r="r" b="b"/>
              <a:pathLst>
                <a:path w="1855469" h="1713864">
                  <a:moveTo>
                    <a:pt x="f1" y="f0"/>
                  </a:moveTo>
                  <a:lnTo>
                    <a:pt x="f0" y="f0"/>
                  </a:lnTo>
                  <a:lnTo>
                    <a:pt x="f2" y="f3"/>
                  </a:lnTo>
                  <a:lnTo>
                    <a:pt x="f2" y="f4"/>
                  </a:lnTo>
                  <a:lnTo>
                    <a:pt x="f1" y="f0"/>
                  </a:lnTo>
                  <a:close/>
                </a:path>
              </a:pathLst>
            </a:custGeom>
            <a:solidFill>
              <a:srgbClr val="4C2A13">
                <a:alpha val="39000"/>
              </a:srgbClr>
            </a:solidFill>
            <a:ln>
              <a:noFill/>
              <a:prstDash val="solid"/>
            </a:ln>
          </p:spPr>
          <p:txBody>
            <a:bodyPr vert="horz" wrap="square" lIns="0" tIns="0" rIns="0" bIns="0" anchor="t" anchorCtr="0" compatLnSpc="0">
              <a:noAutofit/>
            </a:bodyPr>
            <a:lstStyle/>
            <a:p>
              <a:pPr marL="0" marR="0" lvl="0" indent="0" rtl="0" hangingPunct="0">
                <a:lnSpc>
                  <a:spcPct val="100000"/>
                </a:lnSpc>
                <a:spcBef>
                  <a:spcPts val="0"/>
                </a:spcBef>
                <a:spcAft>
                  <a:spcPts val="0"/>
                </a:spcAft>
                <a:buNone/>
                <a:tabLst/>
              </a:pPr>
              <a:endParaRPr lang="en-IN" sz="1800" b="0" i="0" u="none" strike="noStrike" kern="1200">
                <a:ln>
                  <a:noFill/>
                </a:ln>
                <a:latin typeface="Arial" pitchFamily="18"/>
                <a:ea typeface="Microsoft YaHei" pitchFamily="2"/>
                <a:cs typeface="Lucida Sans" pitchFamily="2"/>
              </a:endParaRPr>
            </a:p>
          </p:txBody>
        </p:sp>
        <p:sp>
          <p:nvSpPr>
            <p:cNvPr id="27" name="object 27"/>
            <p:cNvSpPr/>
            <p:nvPr/>
          </p:nvSpPr>
          <p:spPr>
            <a:xfrm>
              <a:off x="16432920" y="0"/>
              <a:ext cx="1855079" cy="1713960"/>
            </a:xfrm>
            <a:custGeom>
              <a:avLst/>
              <a:gdLst>
                <a:gd name="f0" fmla="val 0"/>
                <a:gd name="f1" fmla="val 1855026"/>
                <a:gd name="f2" fmla="val 1689513"/>
                <a:gd name="f3" fmla="val 26263"/>
                <a:gd name="f4" fmla="val 1713734"/>
              </a:gdLst>
              <a:ahLst/>
              <a:cxnLst>
                <a:cxn ang="3cd4">
                  <a:pos x="hc" y="t"/>
                </a:cxn>
                <a:cxn ang="0">
                  <a:pos x="r" y="vc"/>
                </a:cxn>
                <a:cxn ang="cd4">
                  <a:pos x="hc" y="b"/>
                </a:cxn>
                <a:cxn ang="cd2">
                  <a:pos x="l" y="vc"/>
                </a:cxn>
              </a:cxnLst>
              <a:rect l="l" t="t" r="r" b="b"/>
              <a:pathLst>
                <a:path w="1855469" h="1713864">
                  <a:moveTo>
                    <a:pt x="f1" y="f2"/>
                  </a:moveTo>
                  <a:lnTo>
                    <a:pt x="f3" y="f0"/>
                  </a:lnTo>
                </a:path>
                <a:path w="1855469" h="1713864">
                  <a:moveTo>
                    <a:pt x="f0" y="f0"/>
                  </a:moveTo>
                  <a:lnTo>
                    <a:pt x="f1" y="f4"/>
                  </a:lnTo>
                </a:path>
              </a:pathLst>
            </a:custGeom>
            <a:noFill/>
            <a:ln w="3240">
              <a:solidFill>
                <a:srgbClr val="FFFFFF"/>
              </a:solidFill>
              <a:prstDash val="solid"/>
            </a:ln>
          </p:spPr>
          <p:txBody>
            <a:bodyPr vert="horz" wrap="square" lIns="0" tIns="0" rIns="0" bIns="0" anchor="t" anchorCtr="0" compatLnSpc="0">
              <a:noAutofit/>
            </a:bodyPr>
            <a:lstStyle/>
            <a:p>
              <a:pPr marL="0" marR="0" lvl="0" indent="0" rtl="0" hangingPunct="0">
                <a:lnSpc>
                  <a:spcPct val="100000"/>
                </a:lnSpc>
                <a:spcBef>
                  <a:spcPts val="0"/>
                </a:spcBef>
                <a:spcAft>
                  <a:spcPts val="0"/>
                </a:spcAft>
                <a:buNone/>
                <a:tabLst/>
              </a:pPr>
              <a:endParaRPr lang="en-IN" sz="1800" b="0" i="0" u="none" strike="noStrike" kern="1200">
                <a:ln>
                  <a:noFill/>
                </a:ln>
                <a:latin typeface="Arial" pitchFamily="18"/>
                <a:ea typeface="Microsoft YaHei" pitchFamily="2"/>
                <a:cs typeface="Lucida Sans" pitchFamily="2"/>
              </a:endParaRPr>
            </a:p>
          </p:txBody>
        </p:sp>
        <p:sp>
          <p:nvSpPr>
            <p:cNvPr id="28" name="object 28"/>
            <p:cNvSpPr/>
            <p:nvPr/>
          </p:nvSpPr>
          <p:spPr>
            <a:xfrm>
              <a:off x="16945560" y="0"/>
              <a:ext cx="1342080" cy="1240200"/>
            </a:xfrm>
            <a:custGeom>
              <a:avLst/>
              <a:gdLst>
                <a:gd name="f0" fmla="val 0"/>
                <a:gd name="f1" fmla="val 24706"/>
                <a:gd name="f2" fmla="val 1342154"/>
                <a:gd name="f3" fmla="val 1239915"/>
                <a:gd name="f4" fmla="val 1217107"/>
              </a:gdLst>
              <a:ahLst/>
              <a:cxnLst>
                <a:cxn ang="3cd4">
                  <a:pos x="hc" y="t"/>
                </a:cxn>
                <a:cxn ang="0">
                  <a:pos x="r" y="vc"/>
                </a:cxn>
                <a:cxn ang="cd4">
                  <a:pos x="hc" y="b"/>
                </a:cxn>
                <a:cxn ang="cd2">
                  <a:pos x="l" y="vc"/>
                </a:cxn>
              </a:cxnLst>
              <a:rect l="l" t="t" r="r" b="b"/>
              <a:pathLst>
                <a:path w="1342390" h="1240155">
                  <a:moveTo>
                    <a:pt x="f1" y="f0"/>
                  </a:moveTo>
                  <a:lnTo>
                    <a:pt x="f0" y="f0"/>
                  </a:lnTo>
                  <a:lnTo>
                    <a:pt x="f2" y="f3"/>
                  </a:lnTo>
                  <a:lnTo>
                    <a:pt x="f2" y="f4"/>
                  </a:lnTo>
                  <a:lnTo>
                    <a:pt x="f1" y="f0"/>
                  </a:lnTo>
                  <a:close/>
                </a:path>
              </a:pathLst>
            </a:custGeom>
            <a:solidFill>
              <a:srgbClr val="4C2A13">
                <a:alpha val="39000"/>
              </a:srgbClr>
            </a:solidFill>
            <a:ln>
              <a:noFill/>
              <a:prstDash val="solid"/>
            </a:ln>
          </p:spPr>
          <p:txBody>
            <a:bodyPr vert="horz" wrap="square" lIns="0" tIns="0" rIns="0" bIns="0" anchor="t" anchorCtr="0" compatLnSpc="0">
              <a:noAutofit/>
            </a:bodyPr>
            <a:lstStyle/>
            <a:p>
              <a:pPr marL="0" marR="0" lvl="0" indent="0" rtl="0" hangingPunct="0">
                <a:lnSpc>
                  <a:spcPct val="100000"/>
                </a:lnSpc>
                <a:spcBef>
                  <a:spcPts val="0"/>
                </a:spcBef>
                <a:spcAft>
                  <a:spcPts val="0"/>
                </a:spcAft>
                <a:buNone/>
                <a:tabLst/>
              </a:pPr>
              <a:endParaRPr lang="en-IN" sz="1800" b="0" i="0" u="none" strike="noStrike" kern="1200">
                <a:ln>
                  <a:noFill/>
                </a:ln>
                <a:latin typeface="Arial" pitchFamily="18"/>
                <a:ea typeface="Microsoft YaHei" pitchFamily="2"/>
                <a:cs typeface="Lucida Sans" pitchFamily="2"/>
              </a:endParaRPr>
            </a:p>
          </p:txBody>
        </p:sp>
        <p:sp>
          <p:nvSpPr>
            <p:cNvPr id="29" name="object 29"/>
            <p:cNvSpPr/>
            <p:nvPr/>
          </p:nvSpPr>
          <p:spPr>
            <a:xfrm>
              <a:off x="16945560" y="0"/>
              <a:ext cx="1342080" cy="1240200"/>
            </a:xfrm>
            <a:custGeom>
              <a:avLst/>
              <a:gdLst>
                <a:gd name="f0" fmla="val 0"/>
                <a:gd name="f1" fmla="val 1342254"/>
                <a:gd name="f2" fmla="val 1217116"/>
                <a:gd name="f3" fmla="val 24790"/>
                <a:gd name="f4" fmla="val 1240032"/>
              </a:gdLst>
              <a:ahLst/>
              <a:cxnLst>
                <a:cxn ang="3cd4">
                  <a:pos x="hc" y="t"/>
                </a:cxn>
                <a:cxn ang="0">
                  <a:pos x="r" y="vc"/>
                </a:cxn>
                <a:cxn ang="cd4">
                  <a:pos x="hc" y="b"/>
                </a:cxn>
                <a:cxn ang="cd2">
                  <a:pos x="l" y="vc"/>
                </a:cxn>
              </a:cxnLst>
              <a:rect l="l" t="t" r="r" b="b"/>
              <a:pathLst>
                <a:path w="1342390" h="1240155">
                  <a:moveTo>
                    <a:pt x="f1" y="f2"/>
                  </a:moveTo>
                  <a:lnTo>
                    <a:pt x="f3" y="f0"/>
                  </a:lnTo>
                </a:path>
                <a:path w="1342390" h="1240155">
                  <a:moveTo>
                    <a:pt x="f0" y="f0"/>
                  </a:moveTo>
                  <a:lnTo>
                    <a:pt x="f1" y="f4"/>
                  </a:lnTo>
                </a:path>
              </a:pathLst>
            </a:custGeom>
            <a:noFill/>
            <a:ln w="3240">
              <a:solidFill>
                <a:srgbClr val="FFFFFF"/>
              </a:solidFill>
              <a:prstDash val="solid"/>
            </a:ln>
          </p:spPr>
          <p:txBody>
            <a:bodyPr vert="horz" wrap="square" lIns="0" tIns="0" rIns="0" bIns="0" anchor="t" anchorCtr="0" compatLnSpc="0">
              <a:noAutofit/>
            </a:bodyPr>
            <a:lstStyle/>
            <a:p>
              <a:pPr marL="0" marR="0" lvl="0" indent="0" rtl="0" hangingPunct="0">
                <a:lnSpc>
                  <a:spcPct val="100000"/>
                </a:lnSpc>
                <a:spcBef>
                  <a:spcPts val="0"/>
                </a:spcBef>
                <a:spcAft>
                  <a:spcPts val="0"/>
                </a:spcAft>
                <a:buNone/>
                <a:tabLst/>
              </a:pPr>
              <a:endParaRPr lang="en-IN" sz="1800" b="0" i="0" u="none" strike="noStrike" kern="1200">
                <a:ln>
                  <a:noFill/>
                </a:ln>
                <a:latin typeface="Arial" pitchFamily="18"/>
                <a:ea typeface="Microsoft YaHei" pitchFamily="2"/>
                <a:cs typeface="Lucida Sans" pitchFamily="2"/>
              </a:endParaRPr>
            </a:p>
          </p:txBody>
        </p:sp>
        <p:sp>
          <p:nvSpPr>
            <p:cNvPr id="30" name="object 30"/>
            <p:cNvSpPr/>
            <p:nvPr/>
          </p:nvSpPr>
          <p:spPr>
            <a:xfrm>
              <a:off x="17460000" y="0"/>
              <a:ext cx="827640" cy="765000"/>
            </a:xfrm>
            <a:custGeom>
              <a:avLst/>
              <a:gdLst>
                <a:gd name="f0" fmla="val 0"/>
                <a:gd name="f1" fmla="val 26250"/>
                <a:gd name="f2" fmla="val 827851"/>
                <a:gd name="f3" fmla="val 764783"/>
                <a:gd name="f4" fmla="val 740551"/>
              </a:gdLst>
              <a:ahLst/>
              <a:cxnLst>
                <a:cxn ang="3cd4">
                  <a:pos x="hc" y="t"/>
                </a:cxn>
                <a:cxn ang="0">
                  <a:pos x="r" y="vc"/>
                </a:cxn>
                <a:cxn ang="cd4">
                  <a:pos x="hc" y="b"/>
                </a:cxn>
                <a:cxn ang="cd2">
                  <a:pos x="l" y="vc"/>
                </a:cxn>
              </a:cxnLst>
              <a:rect l="l" t="t" r="r" b="b"/>
              <a:pathLst>
                <a:path w="828040" h="765175">
                  <a:moveTo>
                    <a:pt x="f1" y="f0"/>
                  </a:moveTo>
                  <a:lnTo>
                    <a:pt x="f0" y="f0"/>
                  </a:lnTo>
                  <a:lnTo>
                    <a:pt x="f2" y="f3"/>
                  </a:lnTo>
                  <a:lnTo>
                    <a:pt x="f2" y="f4"/>
                  </a:lnTo>
                  <a:lnTo>
                    <a:pt x="f1" y="f0"/>
                  </a:lnTo>
                  <a:close/>
                </a:path>
              </a:pathLst>
            </a:custGeom>
            <a:solidFill>
              <a:srgbClr val="4C2A13">
                <a:alpha val="39000"/>
              </a:srgbClr>
            </a:solidFill>
            <a:ln>
              <a:noFill/>
              <a:prstDash val="solid"/>
            </a:ln>
          </p:spPr>
          <p:txBody>
            <a:bodyPr vert="horz" wrap="square" lIns="0" tIns="0" rIns="0" bIns="0" anchor="t" anchorCtr="0" compatLnSpc="0">
              <a:noAutofit/>
            </a:bodyPr>
            <a:lstStyle/>
            <a:p>
              <a:pPr marL="0" marR="0" lvl="0" indent="0" rtl="0" hangingPunct="0">
                <a:lnSpc>
                  <a:spcPct val="100000"/>
                </a:lnSpc>
                <a:spcBef>
                  <a:spcPts val="0"/>
                </a:spcBef>
                <a:spcAft>
                  <a:spcPts val="0"/>
                </a:spcAft>
                <a:buNone/>
                <a:tabLst/>
              </a:pPr>
              <a:endParaRPr lang="en-IN" sz="1800" b="0" i="0" u="none" strike="noStrike" kern="1200">
                <a:ln>
                  <a:noFill/>
                </a:ln>
                <a:latin typeface="Arial" pitchFamily="18"/>
                <a:ea typeface="Microsoft YaHei" pitchFamily="2"/>
                <a:cs typeface="Lucida Sans" pitchFamily="2"/>
              </a:endParaRPr>
            </a:p>
          </p:txBody>
        </p:sp>
        <p:sp>
          <p:nvSpPr>
            <p:cNvPr id="31" name="object 31"/>
            <p:cNvSpPr/>
            <p:nvPr/>
          </p:nvSpPr>
          <p:spPr>
            <a:xfrm>
              <a:off x="17460000" y="0"/>
              <a:ext cx="827640" cy="765000"/>
            </a:xfrm>
            <a:custGeom>
              <a:avLst/>
              <a:gdLst>
                <a:gd name="f0" fmla="val 0"/>
                <a:gd name="f1" fmla="val 827866"/>
                <a:gd name="f2" fmla="val 740565"/>
                <a:gd name="f3" fmla="val 26224"/>
                <a:gd name="f4" fmla="val 764793"/>
              </a:gdLst>
              <a:ahLst/>
              <a:cxnLst>
                <a:cxn ang="3cd4">
                  <a:pos x="hc" y="t"/>
                </a:cxn>
                <a:cxn ang="0">
                  <a:pos x="r" y="vc"/>
                </a:cxn>
                <a:cxn ang="cd4">
                  <a:pos x="hc" y="b"/>
                </a:cxn>
                <a:cxn ang="cd2">
                  <a:pos x="l" y="vc"/>
                </a:cxn>
              </a:cxnLst>
              <a:rect l="l" t="t" r="r" b="b"/>
              <a:pathLst>
                <a:path w="828040" h="765175">
                  <a:moveTo>
                    <a:pt x="f1" y="f2"/>
                  </a:moveTo>
                  <a:lnTo>
                    <a:pt x="f3" y="f0"/>
                  </a:lnTo>
                </a:path>
                <a:path w="828040" h="765175">
                  <a:moveTo>
                    <a:pt x="f0" y="f0"/>
                  </a:moveTo>
                  <a:lnTo>
                    <a:pt x="f1" y="f4"/>
                  </a:lnTo>
                </a:path>
              </a:pathLst>
            </a:custGeom>
            <a:noFill/>
            <a:ln w="3240">
              <a:solidFill>
                <a:srgbClr val="FFFFFF"/>
              </a:solidFill>
              <a:prstDash val="solid"/>
            </a:ln>
          </p:spPr>
          <p:txBody>
            <a:bodyPr vert="horz" wrap="square" lIns="0" tIns="0" rIns="0" bIns="0" anchor="t" anchorCtr="0" compatLnSpc="0">
              <a:noAutofit/>
            </a:bodyPr>
            <a:lstStyle/>
            <a:p>
              <a:pPr marL="0" marR="0" lvl="0" indent="0" rtl="0" hangingPunct="0">
                <a:lnSpc>
                  <a:spcPct val="100000"/>
                </a:lnSpc>
                <a:spcBef>
                  <a:spcPts val="0"/>
                </a:spcBef>
                <a:spcAft>
                  <a:spcPts val="0"/>
                </a:spcAft>
                <a:buNone/>
                <a:tabLst/>
              </a:pPr>
              <a:endParaRPr lang="en-IN" sz="1800" b="0" i="0" u="none" strike="noStrike" kern="1200">
                <a:ln>
                  <a:noFill/>
                </a:ln>
                <a:latin typeface="Arial" pitchFamily="18"/>
                <a:ea typeface="Microsoft YaHei" pitchFamily="2"/>
                <a:cs typeface="Lucida Sans" pitchFamily="2"/>
              </a:endParaRPr>
            </a:p>
          </p:txBody>
        </p:sp>
        <p:sp>
          <p:nvSpPr>
            <p:cNvPr id="32" name="object 32"/>
            <p:cNvSpPr/>
            <p:nvPr/>
          </p:nvSpPr>
          <p:spPr>
            <a:xfrm>
              <a:off x="17972640" y="0"/>
              <a:ext cx="315360" cy="291240"/>
            </a:xfrm>
            <a:custGeom>
              <a:avLst/>
              <a:gdLst>
                <a:gd name="f0" fmla="val 0"/>
                <a:gd name="f1" fmla="val 24756"/>
                <a:gd name="f2" fmla="val 315038"/>
                <a:gd name="f3" fmla="val 291047"/>
                <a:gd name="f4" fmla="val 268167"/>
              </a:gdLst>
              <a:ahLst/>
              <a:cxnLst>
                <a:cxn ang="3cd4">
                  <a:pos x="hc" y="t"/>
                </a:cxn>
                <a:cxn ang="0">
                  <a:pos x="r" y="vc"/>
                </a:cxn>
                <a:cxn ang="cd4">
                  <a:pos x="hc" y="b"/>
                </a:cxn>
                <a:cxn ang="cd2">
                  <a:pos x="l" y="vc"/>
                </a:cxn>
              </a:cxnLst>
              <a:rect l="l" t="t" r="r" b="b"/>
              <a:pathLst>
                <a:path w="315594" h="291465">
                  <a:moveTo>
                    <a:pt x="f1" y="f0"/>
                  </a:moveTo>
                  <a:lnTo>
                    <a:pt x="f0" y="f0"/>
                  </a:lnTo>
                  <a:lnTo>
                    <a:pt x="f2" y="f3"/>
                  </a:lnTo>
                  <a:lnTo>
                    <a:pt x="f2" y="f4"/>
                  </a:lnTo>
                  <a:lnTo>
                    <a:pt x="f1" y="f0"/>
                  </a:lnTo>
                  <a:close/>
                </a:path>
              </a:pathLst>
            </a:custGeom>
            <a:solidFill>
              <a:srgbClr val="4C2A13">
                <a:alpha val="39000"/>
              </a:srgbClr>
            </a:solidFill>
            <a:ln>
              <a:noFill/>
              <a:prstDash val="solid"/>
            </a:ln>
          </p:spPr>
          <p:txBody>
            <a:bodyPr vert="horz" wrap="square" lIns="0" tIns="0" rIns="0" bIns="0" anchor="t" anchorCtr="0" compatLnSpc="0">
              <a:noAutofit/>
            </a:bodyPr>
            <a:lstStyle/>
            <a:p>
              <a:pPr marL="0" marR="0" lvl="0" indent="0" rtl="0" hangingPunct="0">
                <a:lnSpc>
                  <a:spcPct val="100000"/>
                </a:lnSpc>
                <a:spcBef>
                  <a:spcPts val="0"/>
                </a:spcBef>
                <a:spcAft>
                  <a:spcPts val="0"/>
                </a:spcAft>
                <a:buNone/>
                <a:tabLst/>
              </a:pPr>
              <a:endParaRPr lang="en-IN" sz="1800" b="0" i="0" u="none" strike="noStrike" kern="1200">
                <a:ln>
                  <a:noFill/>
                </a:ln>
                <a:latin typeface="Arial" pitchFamily="18"/>
                <a:ea typeface="Microsoft YaHei" pitchFamily="2"/>
                <a:cs typeface="Lucida Sans" pitchFamily="2"/>
              </a:endParaRPr>
            </a:p>
          </p:txBody>
        </p:sp>
        <p:sp>
          <p:nvSpPr>
            <p:cNvPr id="33" name="object 33"/>
            <p:cNvSpPr/>
            <p:nvPr/>
          </p:nvSpPr>
          <p:spPr>
            <a:xfrm>
              <a:off x="17972640" y="0"/>
              <a:ext cx="315360" cy="291240"/>
            </a:xfrm>
            <a:custGeom>
              <a:avLst/>
              <a:gdLst>
                <a:gd name="f0" fmla="val 0"/>
                <a:gd name="f1" fmla="val 315052"/>
                <a:gd name="f2" fmla="val 268179"/>
                <a:gd name="f3" fmla="val 24756"/>
                <a:gd name="f4" fmla="val 291060"/>
              </a:gdLst>
              <a:ahLst/>
              <a:cxnLst>
                <a:cxn ang="3cd4">
                  <a:pos x="hc" y="t"/>
                </a:cxn>
                <a:cxn ang="0">
                  <a:pos x="r" y="vc"/>
                </a:cxn>
                <a:cxn ang="cd4">
                  <a:pos x="hc" y="b"/>
                </a:cxn>
                <a:cxn ang="cd2">
                  <a:pos x="l" y="vc"/>
                </a:cxn>
              </a:cxnLst>
              <a:rect l="l" t="t" r="r" b="b"/>
              <a:pathLst>
                <a:path w="315594" h="291465">
                  <a:moveTo>
                    <a:pt x="f1" y="f2"/>
                  </a:moveTo>
                  <a:lnTo>
                    <a:pt x="f3" y="f0"/>
                  </a:lnTo>
                </a:path>
                <a:path w="315594" h="291465">
                  <a:moveTo>
                    <a:pt x="f0" y="f0"/>
                  </a:moveTo>
                  <a:lnTo>
                    <a:pt x="f1" y="f4"/>
                  </a:lnTo>
                </a:path>
              </a:pathLst>
            </a:custGeom>
            <a:noFill/>
            <a:ln w="3240">
              <a:solidFill>
                <a:srgbClr val="FFFFFF"/>
              </a:solidFill>
              <a:prstDash val="solid"/>
            </a:ln>
          </p:spPr>
          <p:txBody>
            <a:bodyPr vert="horz" wrap="square" lIns="0" tIns="0" rIns="0" bIns="0" anchor="t" anchorCtr="0" compatLnSpc="0">
              <a:noAutofit/>
            </a:bodyPr>
            <a:lstStyle/>
            <a:p>
              <a:pPr marL="0" marR="0" lvl="0" indent="0" rtl="0" hangingPunct="0">
                <a:lnSpc>
                  <a:spcPct val="100000"/>
                </a:lnSpc>
                <a:spcBef>
                  <a:spcPts val="0"/>
                </a:spcBef>
                <a:spcAft>
                  <a:spcPts val="0"/>
                </a:spcAft>
                <a:buNone/>
                <a:tabLst/>
              </a:pPr>
              <a:endParaRPr lang="en-IN" sz="1800" b="0" i="0" u="none" strike="noStrike" kern="1200">
                <a:ln>
                  <a:noFill/>
                </a:ln>
                <a:latin typeface="Arial" pitchFamily="18"/>
                <a:ea typeface="Microsoft YaHei" pitchFamily="2"/>
                <a:cs typeface="Lucida Sans" pitchFamily="2"/>
              </a:endParaRPr>
            </a:p>
          </p:txBody>
        </p:sp>
      </p:grpSp>
      <p:pic>
        <p:nvPicPr>
          <p:cNvPr id="34" name="object 34"/>
          <p:cNvPicPr>
            <a:picLocks noChangeAspect="1"/>
          </p:cNvPicPr>
          <p:nvPr/>
        </p:nvPicPr>
        <p:blipFill>
          <a:blip r:embed="rId4">
            <a:lum bright="-50000"/>
            <a:alphaModFix/>
          </a:blip>
          <a:srcRect/>
          <a:stretch>
            <a:fillRect/>
          </a:stretch>
        </p:blipFill>
        <p:spPr>
          <a:xfrm>
            <a:off x="13410720" y="8096399"/>
            <a:ext cx="4876920" cy="2190240"/>
          </a:xfrm>
          <a:prstGeom prst="rect">
            <a:avLst/>
          </a:prstGeom>
          <a:noFill/>
          <a:ln>
            <a:noFill/>
          </a:ln>
        </p:spPr>
      </p:pic>
      <p:pic>
        <p:nvPicPr>
          <p:cNvPr id="35" name="object 35"/>
          <p:cNvPicPr>
            <a:picLocks noChangeAspect="1"/>
          </p:cNvPicPr>
          <p:nvPr/>
        </p:nvPicPr>
        <p:blipFill>
          <a:blip r:embed="rId5">
            <a:lum bright="-50000"/>
            <a:alphaModFix/>
          </a:blip>
          <a:srcRect/>
          <a:stretch>
            <a:fillRect/>
          </a:stretch>
        </p:blipFill>
        <p:spPr>
          <a:xfrm>
            <a:off x="0" y="0"/>
            <a:ext cx="4395240" cy="1956240"/>
          </a:xfrm>
          <a:prstGeom prst="rect">
            <a:avLst/>
          </a:prstGeom>
          <a:noFill/>
          <a:ln>
            <a:noFill/>
          </a:ln>
        </p:spPr>
      </p:pic>
      <p:sp>
        <p:nvSpPr>
          <p:cNvPr id="36" name="object 36"/>
          <p:cNvSpPr txBox="1">
            <a:spLocks noGrp="1"/>
          </p:cNvSpPr>
          <p:nvPr>
            <p:ph type="title" idx="4294967295"/>
          </p:nvPr>
        </p:nvSpPr>
        <p:spPr>
          <a:xfrm>
            <a:off x="2278800" y="1190520"/>
            <a:ext cx="13429080" cy="935689"/>
          </a:xfrm>
        </p:spPr>
        <p:txBody>
          <a:bodyPr wrap="square" tIns="12240">
            <a:spAutoFit/>
          </a:bodyPr>
          <a:lstStyle/>
          <a:p>
            <a:pPr marL="12600" lvl="0">
              <a:spcBef>
                <a:spcPts val="96"/>
              </a:spcBef>
            </a:pPr>
            <a:r>
              <a:rPr lang="en-US" sz="6000" dirty="0" smtClean="0">
                <a:solidFill>
                  <a:srgbClr val="000000"/>
                </a:solidFill>
                <a:effectLst>
                  <a:outerShdw blurRad="38100" dist="38100" dir="2700000" algn="tl">
                    <a:srgbClr val="000000">
                      <a:alpha val="43137"/>
                    </a:srgbClr>
                  </a:outerShdw>
                </a:effectLst>
                <a:latin typeface="Century" panose="02040604050505020304" pitchFamily="18" charset="0"/>
                <a:cs typeface="Tahoma" pitchFamily="2"/>
              </a:rPr>
              <a:t>KEY FEATURES OF THE PROJECT</a:t>
            </a:r>
            <a:endParaRPr lang="en-US" sz="6000" dirty="0">
              <a:solidFill>
                <a:srgbClr val="000000"/>
              </a:solidFill>
              <a:effectLst>
                <a:outerShdw blurRad="38100" dist="38100" dir="2700000" algn="tl">
                  <a:srgbClr val="000000">
                    <a:alpha val="43137"/>
                  </a:srgbClr>
                </a:outerShdw>
              </a:effectLst>
              <a:latin typeface="Century" panose="02040604050505020304" pitchFamily="18" charset="0"/>
              <a:cs typeface="Tahoma" pitchFamily="2"/>
            </a:endParaRPr>
          </a:p>
        </p:txBody>
      </p:sp>
      <p:sp>
        <p:nvSpPr>
          <p:cNvPr id="37" name="object 37"/>
          <p:cNvSpPr/>
          <p:nvPr/>
        </p:nvSpPr>
        <p:spPr>
          <a:xfrm>
            <a:off x="2279160" y="2926799"/>
            <a:ext cx="13730400" cy="4842635"/>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0" tIns="12600" rIns="0" bIns="0" anchor="t" anchorCtr="0" compatLnSpc="0">
            <a:spAutoFit/>
          </a:bodyPr>
          <a:lstStyle/>
          <a:p>
            <a:pPr marL="469800" marR="5040" lvl="0" indent="-457200" rtl="0" hangingPunct="1">
              <a:lnSpc>
                <a:spcPct val="99000"/>
              </a:lnSpc>
              <a:spcBef>
                <a:spcPts val="99"/>
              </a:spcBef>
              <a:spcAft>
                <a:spcPts val="0"/>
              </a:spcAft>
              <a:buAutoNum type="arabicPeriod"/>
              <a:tabLst/>
              <a:defRPr sz="1800"/>
            </a:pPr>
            <a:r>
              <a:rPr lang="en-IN" sz="2800" b="0" i="0" u="none" strike="noStrike" kern="1200" spc="0" dirty="0" smtClean="0">
                <a:ln>
                  <a:noFill/>
                </a:ln>
                <a:solidFill>
                  <a:srgbClr val="000000"/>
                </a:solidFill>
                <a:latin typeface="Century" panose="02040604050505020304" pitchFamily="18" charset="0"/>
                <a:ea typeface="Calibri" pitchFamily="2"/>
                <a:cs typeface="Courier New" pitchFamily="2"/>
              </a:rPr>
              <a:t>Data collection and preparation</a:t>
            </a:r>
          </a:p>
          <a:p>
            <a:pPr marL="469800" marR="5040" lvl="0" indent="-457200" rtl="0" hangingPunct="1">
              <a:lnSpc>
                <a:spcPct val="99000"/>
              </a:lnSpc>
              <a:spcBef>
                <a:spcPts val="99"/>
              </a:spcBef>
              <a:spcAft>
                <a:spcPts val="0"/>
              </a:spcAft>
              <a:buAutoNum type="arabicPeriod"/>
              <a:tabLst/>
              <a:defRPr sz="1800"/>
            </a:pPr>
            <a:r>
              <a:rPr lang="en-IN" sz="2800" dirty="0" smtClean="0">
                <a:solidFill>
                  <a:srgbClr val="000000"/>
                </a:solidFill>
                <a:latin typeface="Century" panose="02040604050505020304" pitchFamily="18" charset="0"/>
                <a:ea typeface="Calibri" pitchFamily="2"/>
                <a:cs typeface="Courier New" pitchFamily="2"/>
              </a:rPr>
              <a:t>Feature extraction (</a:t>
            </a:r>
            <a:r>
              <a:rPr lang="en-IN" sz="2800" dirty="0" err="1" smtClean="0">
                <a:solidFill>
                  <a:srgbClr val="000000"/>
                </a:solidFill>
                <a:latin typeface="Century" panose="02040604050505020304" pitchFamily="18" charset="0"/>
                <a:ea typeface="Calibri" pitchFamily="2"/>
                <a:cs typeface="Courier New" pitchFamily="2"/>
              </a:rPr>
              <a:t>mel</a:t>
            </a:r>
            <a:r>
              <a:rPr lang="en-IN" sz="2800" dirty="0" smtClean="0">
                <a:solidFill>
                  <a:srgbClr val="000000"/>
                </a:solidFill>
                <a:latin typeface="Century" panose="02040604050505020304" pitchFamily="18" charset="0"/>
                <a:ea typeface="Calibri" pitchFamily="2"/>
                <a:cs typeface="Courier New" pitchFamily="2"/>
              </a:rPr>
              <a:t>-spectrograms and other audio features)</a:t>
            </a:r>
          </a:p>
          <a:p>
            <a:pPr marL="469800" marR="5040" lvl="0" indent="-457200" rtl="0" hangingPunct="1">
              <a:lnSpc>
                <a:spcPct val="99000"/>
              </a:lnSpc>
              <a:spcBef>
                <a:spcPts val="99"/>
              </a:spcBef>
              <a:spcAft>
                <a:spcPts val="0"/>
              </a:spcAft>
              <a:buAutoNum type="arabicPeriod"/>
              <a:tabLst/>
              <a:defRPr sz="1800"/>
            </a:pPr>
            <a:r>
              <a:rPr lang="en-IN" sz="2800" dirty="0" smtClean="0">
                <a:solidFill>
                  <a:srgbClr val="000000"/>
                </a:solidFill>
                <a:latin typeface="Century" panose="02040604050505020304" pitchFamily="18" charset="0"/>
                <a:ea typeface="Calibri" pitchFamily="2"/>
                <a:cs typeface="Courier New" pitchFamily="2"/>
              </a:rPr>
              <a:t>Model architecture(using CNN)</a:t>
            </a:r>
          </a:p>
          <a:p>
            <a:pPr marL="469800" marR="5040" lvl="0" indent="-457200" rtl="0" hangingPunct="1">
              <a:lnSpc>
                <a:spcPct val="99000"/>
              </a:lnSpc>
              <a:spcBef>
                <a:spcPts val="99"/>
              </a:spcBef>
              <a:spcAft>
                <a:spcPts val="0"/>
              </a:spcAft>
              <a:buAutoNum type="arabicPeriod"/>
              <a:tabLst/>
              <a:defRPr sz="1800"/>
            </a:pPr>
            <a:r>
              <a:rPr lang="en-IN" sz="2800" dirty="0" smtClean="0">
                <a:solidFill>
                  <a:srgbClr val="000000"/>
                </a:solidFill>
                <a:latin typeface="Century" panose="02040604050505020304" pitchFamily="18" charset="0"/>
                <a:ea typeface="Calibri" pitchFamily="2"/>
                <a:cs typeface="Courier New" pitchFamily="2"/>
              </a:rPr>
              <a:t>Training and optimization(working on small chunks of audio)</a:t>
            </a:r>
          </a:p>
          <a:p>
            <a:pPr marL="469800" marR="5040" lvl="0" indent="-457200" rtl="0" hangingPunct="1">
              <a:lnSpc>
                <a:spcPct val="99000"/>
              </a:lnSpc>
              <a:spcBef>
                <a:spcPts val="99"/>
              </a:spcBef>
              <a:spcAft>
                <a:spcPts val="0"/>
              </a:spcAft>
              <a:buAutoNum type="arabicPeriod"/>
              <a:tabLst/>
              <a:defRPr sz="1800"/>
            </a:pPr>
            <a:r>
              <a:rPr lang="en-IN" sz="2800" dirty="0" smtClean="0">
                <a:solidFill>
                  <a:srgbClr val="000000"/>
                </a:solidFill>
                <a:latin typeface="Century" panose="02040604050505020304" pitchFamily="18" charset="0"/>
                <a:ea typeface="Calibri" pitchFamily="2"/>
                <a:cs typeface="Courier New" pitchFamily="2"/>
              </a:rPr>
              <a:t>Evaluation metrics(accuracy)</a:t>
            </a:r>
          </a:p>
          <a:p>
            <a:pPr marL="469800" marR="5040" lvl="0" indent="-457200" rtl="0" hangingPunct="1">
              <a:lnSpc>
                <a:spcPct val="99000"/>
              </a:lnSpc>
              <a:spcBef>
                <a:spcPts val="99"/>
              </a:spcBef>
              <a:spcAft>
                <a:spcPts val="0"/>
              </a:spcAft>
              <a:buAutoNum type="arabicPeriod"/>
              <a:tabLst/>
              <a:defRPr sz="1800"/>
            </a:pPr>
            <a:r>
              <a:rPr lang="en-IN" sz="2800" dirty="0" smtClean="0">
                <a:solidFill>
                  <a:srgbClr val="000000"/>
                </a:solidFill>
                <a:latin typeface="Century" panose="02040604050505020304" pitchFamily="18" charset="0"/>
                <a:ea typeface="Calibri" pitchFamily="2"/>
                <a:cs typeface="Courier New" pitchFamily="2"/>
              </a:rPr>
              <a:t>Handling data imbalance (implemented oversampling)</a:t>
            </a:r>
          </a:p>
          <a:p>
            <a:pPr marL="469800" marR="5040" lvl="0" indent="-457200" rtl="0" hangingPunct="1">
              <a:lnSpc>
                <a:spcPct val="99000"/>
              </a:lnSpc>
              <a:spcBef>
                <a:spcPts val="99"/>
              </a:spcBef>
              <a:spcAft>
                <a:spcPts val="0"/>
              </a:spcAft>
              <a:buAutoNum type="arabicPeriod"/>
              <a:tabLst/>
              <a:defRPr sz="1800"/>
            </a:pPr>
            <a:r>
              <a:rPr lang="en-IN" sz="2800" dirty="0" smtClean="0">
                <a:solidFill>
                  <a:srgbClr val="000000"/>
                </a:solidFill>
                <a:latin typeface="Century" panose="02040604050505020304" pitchFamily="18" charset="0"/>
                <a:ea typeface="Calibri" pitchFamily="2"/>
                <a:cs typeface="Courier New" pitchFamily="2"/>
              </a:rPr>
              <a:t>Real time processing</a:t>
            </a:r>
          </a:p>
          <a:p>
            <a:pPr marL="469800" marR="5040" lvl="0" indent="-457200" rtl="0" hangingPunct="1">
              <a:lnSpc>
                <a:spcPct val="99000"/>
              </a:lnSpc>
              <a:spcBef>
                <a:spcPts val="99"/>
              </a:spcBef>
              <a:spcAft>
                <a:spcPts val="0"/>
              </a:spcAft>
              <a:buAutoNum type="arabicPeriod"/>
              <a:tabLst/>
              <a:defRPr sz="1800"/>
            </a:pPr>
            <a:r>
              <a:rPr lang="en-IN" sz="2800" dirty="0" smtClean="0">
                <a:solidFill>
                  <a:srgbClr val="000000"/>
                </a:solidFill>
                <a:latin typeface="Century" panose="02040604050505020304" pitchFamily="18" charset="0"/>
                <a:ea typeface="Calibri" pitchFamily="2"/>
                <a:cs typeface="Courier New" pitchFamily="2"/>
              </a:rPr>
              <a:t>Model interpretability (using visualizations)</a:t>
            </a:r>
          </a:p>
          <a:p>
            <a:pPr marL="12600" marR="5040" lvl="0" rtl="0" hangingPunct="1">
              <a:lnSpc>
                <a:spcPct val="99000"/>
              </a:lnSpc>
              <a:spcBef>
                <a:spcPts val="99"/>
              </a:spcBef>
              <a:spcAft>
                <a:spcPts val="0"/>
              </a:spcAft>
              <a:tabLst/>
              <a:defRPr sz="1800"/>
            </a:pPr>
            <a:endParaRPr lang="en-IN" sz="2800" dirty="0" smtClean="0">
              <a:solidFill>
                <a:srgbClr val="000000"/>
              </a:solidFill>
              <a:latin typeface="Century" panose="02040604050505020304" pitchFamily="18" charset="0"/>
              <a:ea typeface="Calibri" pitchFamily="2"/>
              <a:cs typeface="Courier New" pitchFamily="2"/>
            </a:endParaRPr>
          </a:p>
          <a:p>
            <a:pPr marL="12600" marR="5040" lvl="0" algn="ctr" rtl="0" hangingPunct="1">
              <a:lnSpc>
                <a:spcPct val="99000"/>
              </a:lnSpc>
              <a:spcBef>
                <a:spcPts val="99"/>
              </a:spcBef>
              <a:spcAft>
                <a:spcPts val="0"/>
              </a:spcAft>
              <a:tabLst/>
              <a:defRPr sz="1800"/>
            </a:pPr>
            <a:r>
              <a:rPr lang="en-IN" sz="2800" dirty="0" smtClean="0">
                <a:solidFill>
                  <a:srgbClr val="000000"/>
                </a:solidFill>
                <a:latin typeface="Century" panose="02040604050505020304" pitchFamily="18" charset="0"/>
                <a:ea typeface="Calibri" pitchFamily="2"/>
                <a:cs typeface="Courier New" pitchFamily="2"/>
              </a:rPr>
              <a:t>----results----</a:t>
            </a:r>
          </a:p>
          <a:p>
            <a:pPr marL="469800" marR="5040" lvl="0" indent="-457200" rtl="0" hangingPunct="1">
              <a:lnSpc>
                <a:spcPct val="99000"/>
              </a:lnSpc>
              <a:spcBef>
                <a:spcPts val="99"/>
              </a:spcBef>
              <a:spcAft>
                <a:spcPts val="0"/>
              </a:spcAft>
              <a:buAutoNum type="arabicPeriod"/>
              <a:tabLst/>
              <a:defRPr sz="1800"/>
            </a:pPr>
            <a:endParaRPr lang="en-IN" sz="2800" b="0" i="0" u="none" strike="noStrike" kern="1200" spc="0" dirty="0">
              <a:ln>
                <a:noFill/>
              </a:ln>
              <a:solidFill>
                <a:srgbClr val="000000"/>
              </a:solidFill>
              <a:latin typeface="Century" panose="02040604050505020304" pitchFamily="18" charset="0"/>
              <a:ea typeface="Calibri" pitchFamily="2"/>
              <a:cs typeface="Courier New" pitchFamily="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name="Evaluation and Validation">
    <p:spTree>
      <p:nvGrpSpPr>
        <p:cNvPr id="1" name=""/>
        <p:cNvGrpSpPr/>
        <p:nvPr/>
      </p:nvGrpSpPr>
      <p:grpSpPr>
        <a:xfrm>
          <a:off x="0" y="0"/>
          <a:ext cx="0" cy="0"/>
          <a:chOff x="0" y="0"/>
          <a:chExt cx="0" cy="0"/>
        </a:xfrm>
      </p:grpSpPr>
      <p:grpSp>
        <p:nvGrpSpPr>
          <p:cNvPr id="2" name="object 2"/>
          <p:cNvGrpSpPr/>
          <p:nvPr/>
        </p:nvGrpSpPr>
        <p:grpSpPr>
          <a:xfrm>
            <a:off x="-360" y="7783560"/>
            <a:ext cx="1952280" cy="2504159"/>
            <a:chOff x="-360" y="7783560"/>
            <a:chExt cx="1952280" cy="2504159"/>
          </a:xfrm>
        </p:grpSpPr>
        <p:sp>
          <p:nvSpPr>
            <p:cNvPr id="3" name="object 3"/>
            <p:cNvSpPr/>
            <p:nvPr/>
          </p:nvSpPr>
          <p:spPr>
            <a:xfrm>
              <a:off x="-360" y="7784280"/>
              <a:ext cx="1952280" cy="2503080"/>
            </a:xfrm>
            <a:custGeom>
              <a:avLst/>
              <a:gdLst>
                <a:gd name="f0" fmla="val 0"/>
                <a:gd name="f1" fmla="val 2502249"/>
                <a:gd name="f2" fmla="val 1951760"/>
                <a:gd name="f3" fmla="val 1927000"/>
                <a:gd name="f4" fmla="val 2490074"/>
                <a:gd name="f5" fmla="val 1898197"/>
                <a:gd name="f6" fmla="val 2472170"/>
                <a:gd name="f7" fmla="val 1891579"/>
                <a:gd name="f8" fmla="val 1886843"/>
                <a:gd name="f9" fmla="val 2470831"/>
                <a:gd name="f10" fmla="val 1858540"/>
                <a:gd name="f11" fmla="val 2438544"/>
                <a:gd name="f12" fmla="val 1831536"/>
                <a:gd name="f13" fmla="val 2387018"/>
                <a:gd name="f14" fmla="val 1826633"/>
                <a:gd name="f15" fmla="val 2353459"/>
                <a:gd name="f16" fmla="val 1823213"/>
                <a:gd name="f17" fmla="val 2337630"/>
                <a:gd name="f18" fmla="val 1816824"/>
                <a:gd name="f19" fmla="val 2322207"/>
                <a:gd name="f20" fmla="val 1807197"/>
                <a:gd name="f21" fmla="val 2308201"/>
                <a:gd name="f22" fmla="val 1804314"/>
                <a:gd name="f23" fmla="val 2304601"/>
                <a:gd name="f24" fmla="val 1801431"/>
                <a:gd name="f25" fmla="val 2302442"/>
                <a:gd name="f26" fmla="val 1798548"/>
                <a:gd name="f27" fmla="val 2299560"/>
                <a:gd name="f28" fmla="val 1785623"/>
                <a:gd name="f29" fmla="val 2291788"/>
                <a:gd name="f30" fmla="val 1771821"/>
                <a:gd name="f31" fmla="val 2287052"/>
                <a:gd name="f32" fmla="val 1757343"/>
                <a:gd name="f33" fmla="val 2284071"/>
                <a:gd name="f34" fmla="val 1742389"/>
                <a:gd name="f35" fmla="val 2281562"/>
                <a:gd name="f36" fmla="val 1733750"/>
                <a:gd name="f37" fmla="val 2278118"/>
                <a:gd name="f38" fmla="val 1684366"/>
                <a:gd name="f39" fmla="val 2224692"/>
                <a:gd name="f40" fmla="val 1664274"/>
                <a:gd name="f41" fmla="val 2192191"/>
                <a:gd name="f42" fmla="val 1644472"/>
                <a:gd name="f43" fmla="val 2154120"/>
                <a:gd name="f44" fmla="val 1636881"/>
                <a:gd name="f45" fmla="val 2128594"/>
                <a:gd name="f46" fmla="val 1617206"/>
                <a:gd name="f47" fmla="val 2074111"/>
                <a:gd name="f48" fmla="val 1591724"/>
                <a:gd name="f49" fmla="val 2014094"/>
                <a:gd name="f50" fmla="val 1566710"/>
                <a:gd name="f51" fmla="val 1971965"/>
                <a:gd name="f52" fmla="val 1561668"/>
                <a:gd name="f53" fmla="val 1966924"/>
                <a:gd name="f54" fmla="val 1565275"/>
                <a:gd name="f55" fmla="val 1959002"/>
                <a:gd name="f56" fmla="val 1564551"/>
                <a:gd name="f57" fmla="val 1953241"/>
                <a:gd name="f58" fmla="val 1560233"/>
                <a:gd name="f59" fmla="val 1948202"/>
                <a:gd name="f60" fmla="val 1537531"/>
                <a:gd name="f61" fmla="val 1937043"/>
                <a:gd name="f62" fmla="val 1503353"/>
                <a:gd name="f63" fmla="val 1929663"/>
                <a:gd name="f64" fmla="val 1468093"/>
                <a:gd name="f65" fmla="val 1921474"/>
                <a:gd name="f66" fmla="val 1442148"/>
                <a:gd name="f67" fmla="val 1907884"/>
                <a:gd name="f68" fmla="val 1437064"/>
                <a:gd name="f69" fmla="val 1902392"/>
                <a:gd name="f70" fmla="val 1426353"/>
                <a:gd name="f71" fmla="val 1892492"/>
                <a:gd name="f72" fmla="val 1421269"/>
                <a:gd name="f73" fmla="val 1887003"/>
                <a:gd name="f74" fmla="val 1417675"/>
                <a:gd name="f75" fmla="val 1883401"/>
                <a:gd name="f76" fmla="val 1416951"/>
                <a:gd name="f77" fmla="val 1881244"/>
                <a:gd name="f78" fmla="val 1413082"/>
                <a:gd name="f79" fmla="val 1862254"/>
                <a:gd name="f80" fmla="val 1421093"/>
                <a:gd name="f81" fmla="val 1845964"/>
                <a:gd name="f82" fmla="val 1433155"/>
                <a:gd name="f83" fmla="val 1830213"/>
                <a:gd name="f84" fmla="val 1441437"/>
                <a:gd name="f85" fmla="val 1812843"/>
                <a:gd name="f86" fmla="val 1423428"/>
                <a:gd name="f87" fmla="val 1766041"/>
                <a:gd name="f88" fmla="val 1379232"/>
                <a:gd name="f89" fmla="val 1738368"/>
                <a:gd name="f90" fmla="val 1341233"/>
                <a:gd name="f91" fmla="val 1732517"/>
                <a:gd name="f92" fmla="val 1322641"/>
                <a:gd name="f93" fmla="val 1731483"/>
                <a:gd name="f94" fmla="val 1324739"/>
                <a:gd name="f95" fmla="val 1724956"/>
                <a:gd name="f96" fmla="val 1298514"/>
                <a:gd name="f97" fmla="val 1689093"/>
                <a:gd name="f98" fmla="val 1293213"/>
                <a:gd name="f99" fmla="val 1686573"/>
                <a:gd name="f100" fmla="val 1230644"/>
                <a:gd name="f101" fmla="val 1213916"/>
                <a:gd name="f102" fmla="val 1686125"/>
                <a:gd name="f103" fmla="val 1178634"/>
                <a:gd name="f104" fmla="val 1666684"/>
                <a:gd name="f105" fmla="val 1168306"/>
                <a:gd name="f106" fmla="val 1644204"/>
                <a:gd name="f107" fmla="val 1169992"/>
                <a:gd name="f108" fmla="val 1636441"/>
                <a:gd name="f109" fmla="val 1154998"/>
                <a:gd name="f110" fmla="val 1636206"/>
                <a:gd name="f111" fmla="val 1139665"/>
                <a:gd name="f112" fmla="val 1632392"/>
                <a:gd name="f113" fmla="val 1124735"/>
                <a:gd name="f114" fmla="val 1625203"/>
                <a:gd name="f115" fmla="val 1110952"/>
                <a:gd name="f116" fmla="val 1614841"/>
                <a:gd name="f117" fmla="val 1102729"/>
                <a:gd name="f118" fmla="val 1580641"/>
                <a:gd name="f119" fmla="val 1080263"/>
                <a:gd name="f120" fmla="val 1529162"/>
                <a:gd name="f121" fmla="val 1058202"/>
                <a:gd name="f122" fmla="val 1475523"/>
                <a:gd name="f123" fmla="val 1051770"/>
                <a:gd name="f124" fmla="val 1438196"/>
                <a:gd name="f125" fmla="val 1019895"/>
                <a:gd name="f126" fmla="val 965513"/>
                <a:gd name="f127" fmla="val 1423324"/>
                <a:gd name="f128" fmla="val 908432"/>
                <a:gd name="f129" fmla="val 1403052"/>
                <a:gd name="f130" fmla="val 869036"/>
                <a:gd name="f131" fmla="val 1390204"/>
                <a:gd name="f132" fmla="val 868312"/>
                <a:gd name="f133" fmla="val 1389486"/>
                <a:gd name="f134" fmla="val 867594"/>
                <a:gd name="f135" fmla="val 862473"/>
                <a:gd name="f136" fmla="val 1376370"/>
                <a:gd name="f137" fmla="val 849193"/>
                <a:gd name="f138" fmla="val 1309573"/>
                <a:gd name="f139" fmla="val 841135"/>
                <a:gd name="f140" fmla="val 1259705"/>
                <a:gd name="f141" fmla="val 832200"/>
                <a:gd name="f142" fmla="val 1201399"/>
                <a:gd name="f143" fmla="val 822438"/>
                <a:gd name="f144" fmla="val 1136563"/>
                <a:gd name="f145" fmla="val 811900"/>
                <a:gd name="f146" fmla="val 1067103"/>
                <a:gd name="f147" fmla="val 800635"/>
                <a:gd name="f148" fmla="val 994926"/>
                <a:gd name="f149" fmla="val 790292"/>
                <a:gd name="f150" fmla="val 929865"/>
                <a:gd name="f151" fmla="val 779439"/>
                <a:gd name="f152" fmla="val 865646"/>
                <a:gd name="f153" fmla="val 768101"/>
                <a:gd name="f154" fmla="val 803590"/>
                <a:gd name="f155" fmla="val 756300"/>
                <a:gd name="f156" fmla="val 745019"/>
                <a:gd name="f157" fmla="val 744061"/>
                <a:gd name="f158" fmla="val 691254"/>
                <a:gd name="f159" fmla="val 731408"/>
                <a:gd name="f160" fmla="val 643616"/>
                <a:gd name="f161" fmla="val 718363"/>
                <a:gd name="f162" fmla="val 603426"/>
                <a:gd name="f163" fmla="val 691197"/>
                <a:gd name="f164" fmla="val 550680"/>
                <a:gd name="f165" fmla="val 689753"/>
                <a:gd name="f166" fmla="val 549969"/>
                <a:gd name="f167" fmla="val 688314"/>
                <a:gd name="f168" fmla="val 548534"/>
                <a:gd name="f169" fmla="val 686876"/>
                <a:gd name="f170" fmla="val 547810"/>
                <a:gd name="f171" fmla="val 669403"/>
                <a:gd name="f172" fmla="val 522685"/>
                <a:gd name="f173" fmla="val 634731"/>
                <a:gd name="f174" fmla="val 473790"/>
                <a:gd name="f175" fmla="val 620099"/>
                <a:gd name="f176" fmla="val 452269"/>
                <a:gd name="f177" fmla="val 593927"/>
                <a:gd name="f178" fmla="val 568434"/>
                <a:gd name="f179" fmla="val 449524"/>
                <a:gd name="f180" fmla="val 542941"/>
                <a:gd name="f181" fmla="val 441379"/>
                <a:gd name="f182" fmla="val 518393"/>
                <a:gd name="f183" fmla="val 427566"/>
                <a:gd name="f184" fmla="val 495265"/>
                <a:gd name="f185" fmla="val 411007"/>
                <a:gd name="f186" fmla="val 482856"/>
                <a:gd name="f187" fmla="val 403672"/>
                <a:gd name="f188" fmla="val 469433"/>
                <a:gd name="f189" fmla="val 398762"/>
                <a:gd name="f190" fmla="val 437581"/>
                <a:gd name="f191" fmla="val 382431"/>
                <a:gd name="f192" fmla="val 389141"/>
                <a:gd name="f193" fmla="val 350166"/>
                <a:gd name="f194" fmla="val 335171"/>
                <a:gd name="f195" fmla="val 312819"/>
                <a:gd name="f196" fmla="val 286730"/>
                <a:gd name="f197" fmla="val 281243"/>
                <a:gd name="f198" fmla="val 254877"/>
                <a:gd name="f199" fmla="val 266289"/>
                <a:gd name="f200" fmla="val 240578"/>
                <a:gd name="f201" fmla="val 261448"/>
                <a:gd name="f202" fmla="val 226887"/>
                <a:gd name="f203" fmla="val 252965"/>
                <a:gd name="f204" fmla="val 213871"/>
                <a:gd name="f205" fmla="val 241784"/>
                <a:gd name="f206" fmla="val 201597"/>
                <a:gd name="f207" fmla="val 228849"/>
                <a:gd name="f208" fmla="val 195837"/>
                <a:gd name="f209" fmla="val 223083"/>
                <a:gd name="f210" fmla="val 191517"/>
                <a:gd name="f211" fmla="val 216606"/>
                <a:gd name="f212" fmla="val 185757"/>
                <a:gd name="f213" fmla="val 210841"/>
                <a:gd name="f214" fmla="val 160758"/>
                <a:gd name="f215" fmla="val 178354"/>
                <a:gd name="f216" fmla="val 115893"/>
                <a:gd name="f217" fmla="val 124176"/>
                <a:gd name="f218" fmla="val 77058"/>
                <a:gd name="f219" fmla="val 80810"/>
                <a:gd name="f220" fmla="val 42902"/>
                <a:gd name="f221" fmla="val 44201"/>
                <a:gd name="f222" fmla="val 10963"/>
                <a:gd name="f223" fmla="val 11410"/>
                <a:gd name="f224" fmla="val 1895030"/>
                <a:gd name="f225" fmla="val 2470201"/>
                <a:gd name="f226" fmla="val 1263022"/>
                <a:gd name="f227" fmla="val 1682072"/>
                <a:gd name="f228" fmla="val 1289402"/>
                <a:gd name="f229" fmla="val 1684761"/>
                <a:gd name="f230" fmla="val 1280160"/>
                <a:gd name="f231" fmla="val 1682523"/>
                <a:gd name="f232" fmla="val 1051193"/>
                <a:gd name="f233" fmla="val 1434844"/>
                <a:gd name="f234" fmla="val 618474"/>
                <a:gd name="f235" fmla="val 449880"/>
              </a:gdLst>
              <a:ahLst/>
              <a:cxnLst>
                <a:cxn ang="3cd4">
                  <a:pos x="hc" y="t"/>
                </a:cxn>
                <a:cxn ang="0">
                  <a:pos x="r" y="vc"/>
                </a:cxn>
                <a:cxn ang="cd4">
                  <a:pos x="hc" y="b"/>
                </a:cxn>
                <a:cxn ang="cd2">
                  <a:pos x="l" y="vc"/>
                </a:cxn>
              </a:cxnLst>
              <a:rect l="l" t="t" r="r" b="b"/>
              <a:pathLst>
                <a:path w="1951989" h="2502534">
                  <a:moveTo>
                    <a:pt x="f0" y="f0"/>
                  </a:moveTo>
                  <a:lnTo>
                    <a:pt x="f0" y="f1"/>
                  </a:lnTo>
                  <a:lnTo>
                    <a:pt x="f2" y="f1"/>
                  </a:lnTo>
                  <a:lnTo>
                    <a:pt x="f3" y="f4"/>
                  </a:lnTo>
                  <a:lnTo>
                    <a:pt x="f5" y="f6"/>
                  </a:lnTo>
                  <a:lnTo>
                    <a:pt x="f7" y="f6"/>
                  </a:lnTo>
                  <a:lnTo>
                    <a:pt x="f8" y="f9"/>
                  </a:lnTo>
                  <a:lnTo>
                    <a:pt x="f10" y="f11"/>
                  </a:lnTo>
                  <a:lnTo>
                    <a:pt x="f12" y="f13"/>
                  </a:lnTo>
                  <a:lnTo>
                    <a:pt x="f14" y="f15"/>
                  </a:lnTo>
                  <a:lnTo>
                    <a:pt x="f16" y="f17"/>
                  </a:lnTo>
                  <a:lnTo>
                    <a:pt x="f18" y="f19"/>
                  </a:lnTo>
                  <a:lnTo>
                    <a:pt x="f20" y="f21"/>
                  </a:lnTo>
                  <a:lnTo>
                    <a:pt x="f22" y="f23"/>
                  </a:lnTo>
                  <a:lnTo>
                    <a:pt x="f24" y="f25"/>
                  </a:lnTo>
                  <a:lnTo>
                    <a:pt x="f26" y="f27"/>
                  </a:lnTo>
                  <a:lnTo>
                    <a:pt x="f28" y="f29"/>
                  </a:lnTo>
                  <a:lnTo>
                    <a:pt x="f30" y="f31"/>
                  </a:lnTo>
                  <a:lnTo>
                    <a:pt x="f32" y="f33"/>
                  </a:lnTo>
                  <a:lnTo>
                    <a:pt x="f34" y="f35"/>
                  </a:lnTo>
                  <a:lnTo>
                    <a:pt x="f36" y="f37"/>
                  </a:lnTo>
                  <a:lnTo>
                    <a:pt x="f38" y="f39"/>
                  </a:lnTo>
                  <a:lnTo>
                    <a:pt x="f40" y="f41"/>
                  </a:lnTo>
                  <a:lnTo>
                    <a:pt x="f42" y="f43"/>
                  </a:lnTo>
                  <a:lnTo>
                    <a:pt x="f44" y="f45"/>
                  </a:lnTo>
                  <a:lnTo>
                    <a:pt x="f46" y="f47"/>
                  </a:lnTo>
                  <a:lnTo>
                    <a:pt x="f48" y="f49"/>
                  </a:lnTo>
                  <a:lnTo>
                    <a:pt x="f50" y="f51"/>
                  </a:lnTo>
                  <a:lnTo>
                    <a:pt x="f52" y="f53"/>
                  </a:lnTo>
                  <a:lnTo>
                    <a:pt x="f54" y="f55"/>
                  </a:lnTo>
                  <a:lnTo>
                    <a:pt x="f56" y="f57"/>
                  </a:lnTo>
                  <a:lnTo>
                    <a:pt x="f58" y="f59"/>
                  </a:lnTo>
                  <a:lnTo>
                    <a:pt x="f60" y="f61"/>
                  </a:lnTo>
                  <a:lnTo>
                    <a:pt x="f62" y="f63"/>
                  </a:lnTo>
                  <a:lnTo>
                    <a:pt x="f64" y="f65"/>
                  </a:lnTo>
                  <a:lnTo>
                    <a:pt x="f66" y="f67"/>
                  </a:lnTo>
                  <a:lnTo>
                    <a:pt x="f68" y="f69"/>
                  </a:lnTo>
                  <a:lnTo>
                    <a:pt x="f70" y="f71"/>
                  </a:lnTo>
                  <a:lnTo>
                    <a:pt x="f72" y="f73"/>
                  </a:lnTo>
                  <a:lnTo>
                    <a:pt x="f74" y="f75"/>
                  </a:lnTo>
                  <a:lnTo>
                    <a:pt x="f76" y="f77"/>
                  </a:lnTo>
                  <a:lnTo>
                    <a:pt x="f78" y="f79"/>
                  </a:lnTo>
                  <a:lnTo>
                    <a:pt x="f80" y="f81"/>
                  </a:lnTo>
                  <a:lnTo>
                    <a:pt x="f82" y="f83"/>
                  </a:lnTo>
                  <a:lnTo>
                    <a:pt x="f84" y="f85"/>
                  </a:lnTo>
                  <a:lnTo>
                    <a:pt x="f86" y="f87"/>
                  </a:lnTo>
                  <a:lnTo>
                    <a:pt x="f88" y="f89"/>
                  </a:lnTo>
                  <a:lnTo>
                    <a:pt x="f90" y="f91"/>
                  </a:lnTo>
                  <a:lnTo>
                    <a:pt x="f92" y="f93"/>
                  </a:lnTo>
                  <a:lnTo>
                    <a:pt x="f94" y="f95"/>
                  </a:lnTo>
                  <a:lnTo>
                    <a:pt x="f96" y="f97"/>
                  </a:lnTo>
                  <a:lnTo>
                    <a:pt x="f98" y="f99"/>
                  </a:lnTo>
                  <a:lnTo>
                    <a:pt x="f100" y="f99"/>
                  </a:lnTo>
                  <a:lnTo>
                    <a:pt x="f101" y="f102"/>
                  </a:lnTo>
                  <a:lnTo>
                    <a:pt x="f103" y="f104"/>
                  </a:lnTo>
                  <a:lnTo>
                    <a:pt x="f105" y="f106"/>
                  </a:lnTo>
                  <a:lnTo>
                    <a:pt x="f107" y="f108"/>
                  </a:lnTo>
                  <a:lnTo>
                    <a:pt x="f109" y="f110"/>
                  </a:lnTo>
                  <a:lnTo>
                    <a:pt x="f111" y="f112"/>
                  </a:lnTo>
                  <a:lnTo>
                    <a:pt x="f113" y="f114"/>
                  </a:lnTo>
                  <a:lnTo>
                    <a:pt x="f115" y="f116"/>
                  </a:lnTo>
                  <a:lnTo>
                    <a:pt x="f117" y="f118"/>
                  </a:lnTo>
                  <a:lnTo>
                    <a:pt x="f119" y="f120"/>
                  </a:lnTo>
                  <a:lnTo>
                    <a:pt x="f121" y="f122"/>
                  </a:lnTo>
                  <a:lnTo>
                    <a:pt x="f123" y="f124"/>
                  </a:lnTo>
                  <a:lnTo>
                    <a:pt x="f125" y="f124"/>
                  </a:lnTo>
                  <a:lnTo>
                    <a:pt x="f126" y="f127"/>
                  </a:lnTo>
                  <a:lnTo>
                    <a:pt x="f128" y="f129"/>
                  </a:lnTo>
                  <a:lnTo>
                    <a:pt x="f130" y="f131"/>
                  </a:lnTo>
                  <a:lnTo>
                    <a:pt x="f132" y="f133"/>
                  </a:lnTo>
                  <a:lnTo>
                    <a:pt x="f134" y="f133"/>
                  </a:lnTo>
                  <a:lnTo>
                    <a:pt x="f135" y="f136"/>
                  </a:lnTo>
                  <a:lnTo>
                    <a:pt x="f137" y="f138"/>
                  </a:lnTo>
                  <a:lnTo>
                    <a:pt x="f139" y="f140"/>
                  </a:lnTo>
                  <a:lnTo>
                    <a:pt x="f141" y="f142"/>
                  </a:lnTo>
                  <a:lnTo>
                    <a:pt x="f143" y="f144"/>
                  </a:lnTo>
                  <a:lnTo>
                    <a:pt x="f145" y="f146"/>
                  </a:lnTo>
                  <a:lnTo>
                    <a:pt x="f147" y="f148"/>
                  </a:lnTo>
                  <a:lnTo>
                    <a:pt x="f149" y="f150"/>
                  </a:lnTo>
                  <a:lnTo>
                    <a:pt x="f151" y="f152"/>
                  </a:lnTo>
                  <a:lnTo>
                    <a:pt x="f153" y="f154"/>
                  </a:lnTo>
                  <a:lnTo>
                    <a:pt x="f155" y="f156"/>
                  </a:lnTo>
                  <a:lnTo>
                    <a:pt x="f157" y="f158"/>
                  </a:lnTo>
                  <a:lnTo>
                    <a:pt x="f159" y="f160"/>
                  </a:lnTo>
                  <a:lnTo>
                    <a:pt x="f161" y="f162"/>
                  </a:lnTo>
                  <a:lnTo>
                    <a:pt x="f163" y="f164"/>
                  </a:lnTo>
                  <a:lnTo>
                    <a:pt x="f165" y="f166"/>
                  </a:lnTo>
                  <a:lnTo>
                    <a:pt x="f167" y="f168"/>
                  </a:lnTo>
                  <a:lnTo>
                    <a:pt x="f169" y="f170"/>
                  </a:lnTo>
                  <a:lnTo>
                    <a:pt x="f171" y="f172"/>
                  </a:lnTo>
                  <a:lnTo>
                    <a:pt x="f173" y="f174"/>
                  </a:lnTo>
                  <a:lnTo>
                    <a:pt x="f175" y="f176"/>
                  </a:lnTo>
                  <a:lnTo>
                    <a:pt x="f177" y="f176"/>
                  </a:lnTo>
                  <a:lnTo>
                    <a:pt x="f178" y="f179"/>
                  </a:lnTo>
                  <a:lnTo>
                    <a:pt x="f180" y="f181"/>
                  </a:lnTo>
                  <a:lnTo>
                    <a:pt x="f182" y="f183"/>
                  </a:lnTo>
                  <a:lnTo>
                    <a:pt x="f184" y="f185"/>
                  </a:lnTo>
                  <a:lnTo>
                    <a:pt x="f186" y="f187"/>
                  </a:lnTo>
                  <a:lnTo>
                    <a:pt x="f188" y="f189"/>
                  </a:lnTo>
                  <a:lnTo>
                    <a:pt x="f190" y="f191"/>
                  </a:lnTo>
                  <a:lnTo>
                    <a:pt x="f192" y="f193"/>
                  </a:lnTo>
                  <a:lnTo>
                    <a:pt x="f194" y="f195"/>
                  </a:lnTo>
                  <a:lnTo>
                    <a:pt x="f196" y="f197"/>
                  </a:lnTo>
                  <a:lnTo>
                    <a:pt x="f198" y="f199"/>
                  </a:lnTo>
                  <a:lnTo>
                    <a:pt x="f200" y="f201"/>
                  </a:lnTo>
                  <a:lnTo>
                    <a:pt x="f202" y="f203"/>
                  </a:lnTo>
                  <a:lnTo>
                    <a:pt x="f204" y="f205"/>
                  </a:lnTo>
                  <a:lnTo>
                    <a:pt x="f206" y="f207"/>
                  </a:lnTo>
                  <a:lnTo>
                    <a:pt x="f208" y="f209"/>
                  </a:lnTo>
                  <a:lnTo>
                    <a:pt x="f210" y="f211"/>
                  </a:lnTo>
                  <a:lnTo>
                    <a:pt x="f212" y="f213"/>
                  </a:lnTo>
                  <a:lnTo>
                    <a:pt x="f214" y="f215"/>
                  </a:lnTo>
                  <a:lnTo>
                    <a:pt x="f216" y="f217"/>
                  </a:lnTo>
                  <a:lnTo>
                    <a:pt x="f218" y="f219"/>
                  </a:lnTo>
                  <a:lnTo>
                    <a:pt x="f220" y="f221"/>
                  </a:lnTo>
                  <a:lnTo>
                    <a:pt x="f222" y="f223"/>
                  </a:lnTo>
                  <a:lnTo>
                    <a:pt x="f0" y="f0"/>
                  </a:lnTo>
                  <a:close/>
                </a:path>
                <a:path w="1951989" h="2502534">
                  <a:moveTo>
                    <a:pt x="f224" y="f225"/>
                  </a:moveTo>
                  <a:lnTo>
                    <a:pt x="f7" y="f6"/>
                  </a:lnTo>
                  <a:lnTo>
                    <a:pt x="f5" y="f6"/>
                  </a:lnTo>
                  <a:lnTo>
                    <a:pt x="f224" y="f225"/>
                  </a:lnTo>
                  <a:close/>
                </a:path>
                <a:path w="1951989" h="2502534">
                  <a:moveTo>
                    <a:pt x="f226" y="f227"/>
                  </a:moveTo>
                  <a:lnTo>
                    <a:pt x="f100" y="f99"/>
                  </a:lnTo>
                  <a:lnTo>
                    <a:pt x="f98" y="f99"/>
                  </a:lnTo>
                  <a:lnTo>
                    <a:pt x="f228" y="f229"/>
                  </a:lnTo>
                  <a:lnTo>
                    <a:pt x="f230" y="f231"/>
                  </a:lnTo>
                  <a:lnTo>
                    <a:pt x="f226" y="f227"/>
                  </a:lnTo>
                  <a:close/>
                </a:path>
                <a:path w="1951989" h="2502534">
                  <a:moveTo>
                    <a:pt x="f232" y="f233"/>
                  </a:moveTo>
                  <a:lnTo>
                    <a:pt x="f125" y="f124"/>
                  </a:lnTo>
                  <a:lnTo>
                    <a:pt x="f123" y="f124"/>
                  </a:lnTo>
                  <a:lnTo>
                    <a:pt x="f232" y="f233"/>
                  </a:lnTo>
                  <a:close/>
                </a:path>
                <a:path w="1951989" h="2502534">
                  <a:moveTo>
                    <a:pt x="f234" y="f235"/>
                  </a:moveTo>
                  <a:lnTo>
                    <a:pt x="f177" y="f176"/>
                  </a:lnTo>
                  <a:lnTo>
                    <a:pt x="f175" y="f176"/>
                  </a:lnTo>
                  <a:lnTo>
                    <a:pt x="f234" y="f235"/>
                  </a:lnTo>
                  <a:close/>
                </a:path>
              </a:pathLst>
            </a:custGeom>
            <a:solidFill>
              <a:srgbClr val="FCFDFC"/>
            </a:solidFill>
            <a:ln>
              <a:noFill/>
              <a:prstDash val="solid"/>
            </a:ln>
          </p:spPr>
          <p:txBody>
            <a:bodyPr vert="horz" wrap="square" lIns="0" tIns="0" rIns="0" bIns="0" anchor="t" anchorCtr="0" compatLnSpc="0">
              <a:noAutofit/>
            </a:bodyPr>
            <a:lstStyle/>
            <a:p>
              <a:pPr marL="0" marR="0" lvl="0" indent="0" rtl="0" hangingPunct="0">
                <a:lnSpc>
                  <a:spcPct val="100000"/>
                </a:lnSpc>
                <a:spcBef>
                  <a:spcPts val="0"/>
                </a:spcBef>
                <a:spcAft>
                  <a:spcPts val="0"/>
                </a:spcAft>
                <a:buNone/>
                <a:tabLst/>
              </a:pPr>
              <a:endParaRPr lang="en-IN" sz="1800" b="0" i="0" u="none" strike="noStrike" kern="1200">
                <a:ln>
                  <a:noFill/>
                </a:ln>
                <a:latin typeface="Arial" pitchFamily="18"/>
                <a:ea typeface="Microsoft YaHei" pitchFamily="2"/>
                <a:cs typeface="Lucida Sans" pitchFamily="2"/>
              </a:endParaRPr>
            </a:p>
          </p:txBody>
        </p:sp>
        <p:sp>
          <p:nvSpPr>
            <p:cNvPr id="4" name="object 4"/>
            <p:cNvSpPr/>
            <p:nvPr/>
          </p:nvSpPr>
          <p:spPr>
            <a:xfrm>
              <a:off x="-360" y="7803720"/>
              <a:ext cx="1870199" cy="2483280"/>
            </a:xfrm>
            <a:custGeom>
              <a:avLst/>
              <a:gdLst>
                <a:gd name="f0" fmla="val 0"/>
                <a:gd name="f1" fmla="val 2087808"/>
                <a:gd name="f2" fmla="val 2482764"/>
                <a:gd name="f3" fmla="val 353907"/>
                <a:gd name="f4" fmla="val 1566001"/>
                <a:gd name="f5" fmla="val 2064158"/>
                <a:gd name="f6" fmla="val 375099"/>
                <a:gd name="f7" fmla="val 821481"/>
                <a:gd name="f8" fmla="val 1043374"/>
                <a:gd name="f9" fmla="val 1541531"/>
                <a:gd name="f10" fmla="val 843409"/>
                <a:gd name="f11" fmla="val 1289791"/>
                <a:gd name="f12" fmla="val 520962"/>
                <a:gd name="f13" fmla="val 1020652"/>
                <a:gd name="f14" fmla="val 1309951"/>
                <a:gd name="f15" fmla="val 1758057"/>
                <a:gd name="f16" fmla="val 831597"/>
                <a:gd name="f17" fmla="val 1448478"/>
                <a:gd name="f18" fmla="val 830875"/>
                <a:gd name="f19" fmla="val 1447759"/>
                <a:gd name="f20" fmla="val 825112"/>
                <a:gd name="f21" fmla="val 823675"/>
                <a:gd name="f22" fmla="val 1445600"/>
                <a:gd name="f23" fmla="val 822954"/>
                <a:gd name="f24" fmla="val 1444876"/>
                <a:gd name="f25" fmla="val 820073"/>
                <a:gd name="f26" fmla="val 1439841"/>
                <a:gd name="f27" fmla="val 818634"/>
                <a:gd name="f28" fmla="val 1434076"/>
                <a:gd name="f29" fmla="val 862553"/>
                <a:gd name="f30" fmla="val 1460717"/>
                <a:gd name="f31" fmla="val 1778234"/>
                <a:gd name="f32" fmla="val 1869604"/>
                <a:gd name="f33" fmla="val 1864791"/>
                <a:gd name="f34" fmla="val 2477357"/>
                <a:gd name="f35" fmla="val 1864067"/>
                <a:gd name="f36" fmla="val 2470878"/>
                <a:gd name="f37" fmla="val 1849785"/>
                <a:gd name="f38" fmla="val 2448634"/>
                <a:gd name="f39" fmla="val 1830233"/>
                <a:gd name="f40" fmla="val 2420385"/>
                <a:gd name="f41" fmla="val 1812841"/>
                <a:gd name="f42" fmla="val 2392002"/>
                <a:gd name="f43" fmla="val 1805038"/>
                <a:gd name="f44" fmla="val 2369357"/>
                <a:gd name="f45" fmla="val 1812256"/>
                <a:gd name="f46" fmla="val 2344135"/>
                <a:gd name="f47" fmla="val 1826093"/>
                <a:gd name="f48" fmla="val 2309597"/>
                <a:gd name="f49" fmla="val 1836422"/>
                <a:gd name="f50" fmla="val 2275599"/>
                <a:gd name="f51" fmla="val 1834730"/>
                <a:gd name="f52" fmla="val 2263516"/>
                <a:gd name="f53" fmla="val 1740954"/>
                <a:gd name="f54" fmla="val 1723019"/>
                <a:gd name="f55" fmla="val 2257497"/>
                <a:gd name="f56" fmla="val 1690126"/>
                <a:gd name="f57" fmla="val 2236278"/>
                <a:gd name="f58" fmla="val 1656172"/>
                <a:gd name="f59" fmla="val 2194124"/>
                <a:gd name="f60" fmla="val 1646141"/>
                <a:gd name="f61" fmla="val 2168479"/>
                <a:gd name="f62" fmla="val 1627911"/>
                <a:gd name="f63" fmla="val 1633595"/>
                <a:gd name="f64" fmla="val 2157159"/>
                <a:gd name="f65" fmla="val 1638265"/>
                <a:gd name="f66" fmla="val 2148135"/>
                <a:gd name="f67" fmla="val 1641177"/>
                <a:gd name="f68" fmla="val 2141543"/>
                <a:gd name="f69" fmla="val 1641589"/>
                <a:gd name="f70" fmla="val 2137518"/>
                <a:gd name="f71" fmla="val 1643748"/>
                <a:gd name="f72" fmla="val 2131038"/>
                <a:gd name="f73" fmla="val 2121677"/>
                <a:gd name="f74" fmla="val 1637769"/>
                <a:gd name="f75" fmla="val 2084045"/>
                <a:gd name="f76" fmla="val 1620175"/>
                <a:gd name="f77" fmla="val 2039327"/>
                <a:gd name="f78" fmla="val 1596369"/>
                <a:gd name="f79" fmla="val 1995823"/>
                <a:gd name="f80" fmla="val 1571752"/>
                <a:gd name="f81" fmla="val 1961836"/>
                <a:gd name="f82" fmla="val 1566710"/>
                <a:gd name="f83" fmla="val 1956796"/>
                <a:gd name="f84" fmla="val 1561668"/>
                <a:gd name="f85" fmla="val 1951036"/>
                <a:gd name="f86" fmla="val 1558798"/>
                <a:gd name="f87" fmla="val 1950316"/>
                <a:gd name="f88" fmla="val 1563116"/>
                <a:gd name="f89" fmla="val 1941680"/>
                <a:gd name="f90" fmla="val 1560957"/>
                <a:gd name="f91" fmla="val 1935195"/>
                <a:gd name="f92" fmla="val 1558074"/>
                <a:gd name="f93" fmla="val 1931599"/>
                <a:gd name="f94" fmla="val 1535573"/>
                <a:gd name="f95" fmla="val 1920325"/>
                <a:gd name="f96" fmla="val 1501195"/>
                <a:gd name="f97" fmla="val 1912697"/>
                <a:gd name="f98" fmla="val 1465739"/>
                <a:gd name="f99" fmla="val 1904259"/>
                <a:gd name="f100" fmla="val 1440002"/>
                <a:gd name="f101" fmla="val 1890557"/>
                <a:gd name="f102" fmla="val 1435116"/>
                <a:gd name="f103" fmla="val 1885698"/>
                <a:gd name="f104" fmla="val 1423996"/>
                <a:gd name="f105" fmla="val 1875977"/>
                <a:gd name="f106" fmla="val 1419110"/>
                <a:gd name="f107" fmla="val 1871115"/>
                <a:gd name="f108" fmla="val 1416951"/>
                <a:gd name="f109" fmla="val 1868238"/>
                <a:gd name="f110" fmla="val 1413357"/>
                <a:gd name="f111" fmla="val 1864637"/>
                <a:gd name="f112" fmla="val 1410204"/>
                <a:gd name="f113" fmla="val 1845534"/>
                <a:gd name="f114" fmla="val 1418393"/>
                <a:gd name="f115" fmla="val 1828997"/>
                <a:gd name="f116" fmla="val 1430363"/>
                <a:gd name="f117" fmla="val 1812999"/>
                <a:gd name="f118" fmla="val 1438554"/>
                <a:gd name="f119" fmla="val 1795516"/>
                <a:gd name="f120" fmla="val 1419834"/>
                <a:gd name="f121" fmla="val 1748719"/>
                <a:gd name="f122" fmla="val 1376349"/>
                <a:gd name="f123" fmla="val 1721774"/>
                <a:gd name="f124" fmla="val 1338350"/>
                <a:gd name="f125" fmla="val 1716218"/>
                <a:gd name="f126" fmla="val 1319758"/>
                <a:gd name="f127" fmla="val 1715600"/>
                <a:gd name="f128" fmla="val 1321445"/>
                <a:gd name="f129" fmla="val 1708129"/>
                <a:gd name="f130" fmla="val 1295636"/>
                <a:gd name="f131" fmla="val 1671949"/>
                <a:gd name="f132" fmla="val 1290552"/>
                <a:gd name="f133" fmla="val 1669518"/>
                <a:gd name="f134" fmla="val 1211033"/>
                <a:gd name="f135" fmla="val 1202168"/>
                <a:gd name="f136" fmla="val 1666751"/>
                <a:gd name="f137" fmla="val 1169836"/>
                <a:gd name="f138" fmla="val 1641099"/>
                <a:gd name="f139" fmla="val 1165112"/>
                <a:gd name="f140" fmla="val 1626654"/>
                <a:gd name="f141" fmla="val 1166395"/>
                <a:gd name="f142" fmla="val 1619839"/>
                <a:gd name="f143" fmla="val 1151499"/>
                <a:gd name="f144" fmla="val 1619501"/>
                <a:gd name="f145" fmla="val 1136334"/>
                <a:gd name="f146" fmla="val 1615518"/>
                <a:gd name="f147" fmla="val 1121439"/>
                <a:gd name="f148" fmla="val 1608296"/>
                <a:gd name="f149" fmla="val 1107356"/>
                <a:gd name="f150" fmla="val 1598239"/>
                <a:gd name="f151" fmla="val 1108075"/>
                <a:gd name="f152" fmla="val 1593198"/>
                <a:gd name="f153" fmla="val 1105917"/>
                <a:gd name="f154" fmla="val 1588878"/>
                <a:gd name="f155" fmla="val 1072816"/>
                <a:gd name="f156" fmla="val 1559514"/>
                <a:gd name="f157" fmla="val 1060554"/>
                <a:gd name="f158" fmla="val 1551437"/>
                <a:gd name="f159" fmla="val 1049789"/>
                <a:gd name="f160" fmla="val 1543337"/>
                <a:gd name="f161" fmla="val 1019512"/>
                <a:gd name="f162" fmla="val 1519038"/>
                <a:gd name="f163" fmla="val 1010270"/>
                <a:gd name="f164" fmla="val 1505358"/>
                <a:gd name="f165" fmla="val 970193"/>
                <a:gd name="f166" fmla="val 920874"/>
                <a:gd name="f167" fmla="val 1491678"/>
                <a:gd name="f168" fmla="val 876729"/>
                <a:gd name="f169" fmla="val 1468795"/>
                <a:gd name="f170" fmla="val 1811829"/>
                <a:gd name="f171" fmla="val 2248431"/>
                <a:gd name="f172" fmla="val 1786132"/>
                <a:gd name="f173" fmla="val 2254427"/>
                <a:gd name="f174" fmla="val 1760167"/>
                <a:gd name="f175" fmla="val 2261907"/>
                <a:gd name="f176" fmla="val 1833118"/>
                <a:gd name="f177" fmla="val 2251996"/>
                <a:gd name="f178" fmla="val 1830235"/>
                <a:gd name="f179" fmla="val 2251277"/>
                <a:gd name="f180" fmla="val 1644472"/>
                <a:gd name="f181" fmla="val 2162715"/>
                <a:gd name="f182" fmla="val 1261149"/>
                <a:gd name="f183" fmla="val 1664454"/>
                <a:gd name="f184" fmla="val 1244782"/>
                <a:gd name="f185" fmla="val 1666817"/>
                <a:gd name="f186" fmla="val 1228279"/>
                <a:gd name="f187" fmla="val 1669451"/>
                <a:gd name="f188" fmla="val 1286814"/>
                <a:gd name="f189" fmla="val 1667730"/>
                <a:gd name="f190" fmla="val 1277988"/>
                <a:gd name="f191" fmla="val 1665197"/>
                <a:gd name="f192" fmla="val 1008712"/>
                <a:gd name="f193" fmla="val 1490958"/>
                <a:gd name="f194" fmla="val 992153"/>
                <a:gd name="f195" fmla="val 1502613"/>
                <a:gd name="f196" fmla="val 1010064"/>
                <a:gd name="f197" fmla="val 1504998"/>
                <a:gd name="f198" fmla="val 1008072"/>
                <a:gd name="f199" fmla="val 1497978"/>
                <a:gd name="f200" fmla="val 830153"/>
                <a:gd name="f201" fmla="val 1447039"/>
                <a:gd name="f202" fmla="val 827275"/>
                <a:gd name="f203" fmla="val 498781"/>
                <a:gd name="f204" fmla="val 812154"/>
                <a:gd name="f205" fmla="val 1405278"/>
                <a:gd name="f206" fmla="val 806290"/>
                <a:gd name="f207" fmla="val 1372018"/>
                <a:gd name="f208" fmla="val 799795"/>
                <a:gd name="f209" fmla="val 1331037"/>
                <a:gd name="f210" fmla="val 792658"/>
                <a:gd name="f211" fmla="val 1283518"/>
                <a:gd name="f212" fmla="val 784866"/>
                <a:gd name="f213" fmla="val 1230647"/>
                <a:gd name="f214" fmla="val 776406"/>
                <a:gd name="f215" fmla="val 1173607"/>
                <a:gd name="f216" fmla="val 767267"/>
                <a:gd name="f217" fmla="val 1113581"/>
                <a:gd name="f218" fmla="val 757435"/>
                <a:gd name="f219" fmla="val 1051755"/>
                <a:gd name="f220" fmla="val 748622"/>
                <a:gd name="f221" fmla="val 997500"/>
                <a:gd name="f222" fmla="val 739463"/>
                <a:gd name="f223" fmla="val 943416"/>
                <a:gd name="f224" fmla="val 729959"/>
                <a:gd name="f225" fmla="val 890540"/>
                <a:gd name="f226" fmla="val 720109"/>
                <a:gd name="f227" fmla="val 839910"/>
                <a:gd name="f228" fmla="val 709914"/>
                <a:gd name="f229" fmla="val 792561"/>
                <a:gd name="f230" fmla="val 353515"/>
                <a:gd name="f231" fmla="val 394403"/>
                <a:gd name="f232" fmla="val 312228"/>
                <a:gd name="f233" fmla="val 376784"/>
                <a:gd name="f234" fmla="val 265676"/>
                <a:gd name="f235" fmla="val 355522"/>
                <a:gd name="f236" fmla="val 224523"/>
                <a:gd name="f237" fmla="val 334260"/>
                <a:gd name="f238" fmla="val 199434"/>
                <a:gd name="f239" fmla="val 316641"/>
                <a:gd name="f240" fmla="val 198715"/>
                <a:gd name="f241" fmla="val 315206"/>
                <a:gd name="f242" fmla="val 165881"/>
                <a:gd name="f243" fmla="val 271421"/>
                <a:gd name="f244" fmla="val 136170"/>
                <a:gd name="f245" fmla="val 228264"/>
                <a:gd name="f246" fmla="val 109091"/>
                <a:gd name="f247" fmla="val 185662"/>
                <a:gd name="f248" fmla="val 84154"/>
                <a:gd name="f249" fmla="val 143538"/>
                <a:gd name="f250" fmla="val 60866"/>
                <a:gd name="f251" fmla="val 101817"/>
                <a:gd name="f252" fmla="val 38736"/>
                <a:gd name="f253" fmla="val 60424"/>
                <a:gd name="f254" fmla="val 17274"/>
                <a:gd name="f255" fmla="val 19283"/>
                <a:gd name="f256" fmla="val 380156"/>
                <a:gd name="f257" fmla="val 400156"/>
                <a:gd name="f258" fmla="val 704155"/>
                <a:gd name="f259" fmla="val 762322"/>
                <a:gd name="f260" fmla="val 690520"/>
                <a:gd name="f261" fmla="val 709683"/>
                <a:gd name="f262" fmla="val 676615"/>
                <a:gd name="f263" fmla="val 665210"/>
                <a:gd name="f264" fmla="val 662438"/>
                <a:gd name="f265" fmla="val 630593"/>
                <a:gd name="f266" fmla="val 647992"/>
                <a:gd name="f267" fmla="val 607522"/>
                <a:gd name="f268" fmla="val 646554"/>
                <a:gd name="f269" fmla="val 606087"/>
                <a:gd name="f270" fmla="val 645834"/>
                <a:gd name="f271" fmla="val 604639"/>
                <a:gd name="f272" fmla="val 642232"/>
                <a:gd name="f273" fmla="val 625887"/>
                <a:gd name="f274" fmla="val 579934"/>
                <a:gd name="f275" fmla="val 609203"/>
                <a:gd name="f276" fmla="val 555500"/>
                <a:gd name="f277" fmla="val 592115"/>
                <a:gd name="f278" fmla="val 531337"/>
                <a:gd name="f279" fmla="val 576098"/>
                <a:gd name="f280" fmla="val 509546"/>
                <a:gd name="f281" fmla="val 555790"/>
                <a:gd name="f282" fmla="val 542155"/>
                <a:gd name="f283" fmla="val 504830"/>
                <a:gd name="f284" fmla="val 507593"/>
                <a:gd name="f285" fmla="val 480078"/>
                <a:gd name="f286" fmla="val 461121"/>
                <a:gd name="f287" fmla="val 456591"/>
                <a:gd name="f288" fmla="val 438801"/>
                <a:gd name="f289" fmla="val 448595"/>
                <a:gd name="f290" fmla="val 432085"/>
                <a:gd name="f291" fmla="val 445073"/>
                <a:gd name="f292" fmla="val 426044"/>
                <a:gd name="f293" fmla="val 440336"/>
                <a:gd name="f294" fmla="val 420474"/>
                <a:gd name="f295" fmla="val 434726"/>
                <a:gd name="f296" fmla="val 418316"/>
                <a:gd name="f297" fmla="val 431843"/>
                <a:gd name="f298" fmla="val 415433"/>
                <a:gd name="f299" fmla="val 428960"/>
                <a:gd name="f300" fmla="val 412556"/>
                <a:gd name="f301" fmla="val 425366"/>
                <a:gd name="f302" fmla="val 409674"/>
                <a:gd name="f303" fmla="val 422483"/>
                <a:gd name="f304" fmla="val 408235"/>
                <a:gd name="f305" fmla="val 418876"/>
                <a:gd name="f306" fmla="val 406797"/>
                <a:gd name="f307" fmla="val 416717"/>
                <a:gd name="f308" fmla="val 401317"/>
                <a:gd name="f309" fmla="val 411299"/>
                <a:gd name="f310" fmla="val 395365"/>
                <a:gd name="f311" fmla="val 406822"/>
                <a:gd name="f312" fmla="val 388469"/>
                <a:gd name="f313" fmla="val 403153"/>
                <a:gd name="f314" fmla="val 574555"/>
                <a:gd name="f315" fmla="val 507446"/>
              </a:gdLst>
              <a:ahLst/>
              <a:cxnLst>
                <a:cxn ang="3cd4">
                  <a:pos x="hc" y="t"/>
                </a:cxn>
                <a:cxn ang="0">
                  <a:pos x="r" y="vc"/>
                </a:cxn>
                <a:cxn ang="cd4">
                  <a:pos x="hc" y="b"/>
                </a:cxn>
                <a:cxn ang="cd2">
                  <a:pos x="l" y="vc"/>
                </a:cxn>
              </a:cxnLst>
              <a:rect l="l" t="t" r="r" b="b"/>
              <a:pathLst>
                <a:path w="1870075" h="2482850">
                  <a:moveTo>
                    <a:pt x="f0" y="f1"/>
                  </a:moveTo>
                  <a:lnTo>
                    <a:pt x="f0" y="f2"/>
                  </a:lnTo>
                  <a:lnTo>
                    <a:pt x="f3" y="f2"/>
                  </a:lnTo>
                  <a:lnTo>
                    <a:pt x="f0" y="f1"/>
                  </a:lnTo>
                  <a:close/>
                </a:path>
                <a:path w="1870075" h="2482850">
                  <a:moveTo>
                    <a:pt x="f0" y="f4"/>
                  </a:moveTo>
                  <a:lnTo>
                    <a:pt x="f0" y="f5"/>
                  </a:lnTo>
                  <a:lnTo>
                    <a:pt x="f6" y="f2"/>
                  </a:lnTo>
                  <a:lnTo>
                    <a:pt x="f7" y="f2"/>
                  </a:lnTo>
                  <a:lnTo>
                    <a:pt x="f0" y="f4"/>
                  </a:lnTo>
                  <a:close/>
                </a:path>
                <a:path w="1870075" h="2482850">
                  <a:moveTo>
                    <a:pt x="f0" y="f8"/>
                  </a:moveTo>
                  <a:lnTo>
                    <a:pt x="f0" y="f9"/>
                  </a:lnTo>
                  <a:lnTo>
                    <a:pt x="f10" y="f2"/>
                  </a:lnTo>
                  <a:lnTo>
                    <a:pt x="f11" y="f2"/>
                  </a:lnTo>
                  <a:lnTo>
                    <a:pt x="f0" y="f8"/>
                  </a:lnTo>
                  <a:close/>
                </a:path>
                <a:path w="1870075" h="2482850">
                  <a:moveTo>
                    <a:pt x="f0" y="f12"/>
                  </a:moveTo>
                  <a:lnTo>
                    <a:pt x="f0" y="f13"/>
                  </a:lnTo>
                  <a:lnTo>
                    <a:pt x="f14" y="f2"/>
                  </a:lnTo>
                  <a:lnTo>
                    <a:pt x="f15" y="f2"/>
                  </a:lnTo>
                  <a:lnTo>
                    <a:pt x="f16" y="f17"/>
                  </a:lnTo>
                  <a:lnTo>
                    <a:pt x="f18" y="f19"/>
                  </a:lnTo>
                  <a:lnTo>
                    <a:pt x="f20" y="f19"/>
                  </a:lnTo>
                  <a:lnTo>
                    <a:pt x="f21" y="f22"/>
                  </a:lnTo>
                  <a:lnTo>
                    <a:pt x="f23" y="f24"/>
                  </a:lnTo>
                  <a:lnTo>
                    <a:pt x="f25" y="f26"/>
                  </a:lnTo>
                  <a:lnTo>
                    <a:pt x="f27" y="f28"/>
                  </a:lnTo>
                  <a:lnTo>
                    <a:pt x="f0" y="f12"/>
                  </a:lnTo>
                  <a:close/>
                </a:path>
                <a:path w="1870075" h="2482850">
                  <a:moveTo>
                    <a:pt x="f29" y="f30"/>
                  </a:moveTo>
                  <a:lnTo>
                    <a:pt x="f31" y="f2"/>
                  </a:lnTo>
                  <a:lnTo>
                    <a:pt x="f32" y="f2"/>
                  </a:lnTo>
                  <a:lnTo>
                    <a:pt x="f33" y="f34"/>
                  </a:lnTo>
                  <a:lnTo>
                    <a:pt x="f35" y="f36"/>
                  </a:lnTo>
                  <a:lnTo>
                    <a:pt x="f37" y="f38"/>
                  </a:lnTo>
                  <a:lnTo>
                    <a:pt x="f39" y="f40"/>
                  </a:lnTo>
                  <a:lnTo>
                    <a:pt x="f41" y="f42"/>
                  </a:lnTo>
                  <a:lnTo>
                    <a:pt x="f43" y="f44"/>
                  </a:lnTo>
                  <a:lnTo>
                    <a:pt x="f45" y="f46"/>
                  </a:lnTo>
                  <a:lnTo>
                    <a:pt x="f47" y="f48"/>
                  </a:lnTo>
                  <a:lnTo>
                    <a:pt x="f49" y="f50"/>
                  </a:lnTo>
                  <a:lnTo>
                    <a:pt x="f51" y="f52"/>
                  </a:lnTo>
                  <a:lnTo>
                    <a:pt x="f53" y="f52"/>
                  </a:lnTo>
                  <a:lnTo>
                    <a:pt x="f54" y="f55"/>
                  </a:lnTo>
                  <a:lnTo>
                    <a:pt x="f56" y="f57"/>
                  </a:lnTo>
                  <a:lnTo>
                    <a:pt x="f58" y="f59"/>
                  </a:lnTo>
                  <a:lnTo>
                    <a:pt x="f60" y="f61"/>
                  </a:lnTo>
                  <a:lnTo>
                    <a:pt x="f62" y="f61"/>
                  </a:lnTo>
                  <a:lnTo>
                    <a:pt x="f63" y="f64"/>
                  </a:lnTo>
                  <a:lnTo>
                    <a:pt x="f65" y="f66"/>
                  </a:lnTo>
                  <a:lnTo>
                    <a:pt x="f67" y="f68"/>
                  </a:lnTo>
                  <a:lnTo>
                    <a:pt x="f69" y="f70"/>
                  </a:lnTo>
                  <a:lnTo>
                    <a:pt x="f71" y="f72"/>
                  </a:lnTo>
                  <a:lnTo>
                    <a:pt x="f71" y="f73"/>
                  </a:lnTo>
                  <a:lnTo>
                    <a:pt x="f74" y="f75"/>
                  </a:lnTo>
                  <a:lnTo>
                    <a:pt x="f76" y="f77"/>
                  </a:lnTo>
                  <a:lnTo>
                    <a:pt x="f78" y="f79"/>
                  </a:lnTo>
                  <a:lnTo>
                    <a:pt x="f80" y="f81"/>
                  </a:lnTo>
                  <a:lnTo>
                    <a:pt x="f82" y="f83"/>
                  </a:lnTo>
                  <a:lnTo>
                    <a:pt x="f84" y="f85"/>
                  </a:lnTo>
                  <a:lnTo>
                    <a:pt x="f86" y="f87"/>
                  </a:lnTo>
                  <a:lnTo>
                    <a:pt x="f88" y="f89"/>
                  </a:lnTo>
                  <a:lnTo>
                    <a:pt x="f90" y="f91"/>
                  </a:lnTo>
                  <a:lnTo>
                    <a:pt x="f92" y="f93"/>
                  </a:lnTo>
                  <a:lnTo>
                    <a:pt x="f94" y="f95"/>
                  </a:lnTo>
                  <a:lnTo>
                    <a:pt x="f96" y="f97"/>
                  </a:lnTo>
                  <a:lnTo>
                    <a:pt x="f98" y="f99"/>
                  </a:lnTo>
                  <a:lnTo>
                    <a:pt x="f100" y="f101"/>
                  </a:lnTo>
                  <a:lnTo>
                    <a:pt x="f102" y="f103"/>
                  </a:lnTo>
                  <a:lnTo>
                    <a:pt x="f104" y="f105"/>
                  </a:lnTo>
                  <a:lnTo>
                    <a:pt x="f106" y="f107"/>
                  </a:lnTo>
                  <a:lnTo>
                    <a:pt x="f108" y="f109"/>
                  </a:lnTo>
                  <a:lnTo>
                    <a:pt x="f110" y="f111"/>
                  </a:lnTo>
                  <a:lnTo>
                    <a:pt x="f112" y="f113"/>
                  </a:lnTo>
                  <a:lnTo>
                    <a:pt x="f114" y="f115"/>
                  </a:lnTo>
                  <a:lnTo>
                    <a:pt x="f116" y="f117"/>
                  </a:lnTo>
                  <a:lnTo>
                    <a:pt x="f118" y="f119"/>
                  </a:lnTo>
                  <a:lnTo>
                    <a:pt x="f120" y="f121"/>
                  </a:lnTo>
                  <a:lnTo>
                    <a:pt x="f122" y="f123"/>
                  </a:lnTo>
                  <a:lnTo>
                    <a:pt x="f124" y="f125"/>
                  </a:lnTo>
                  <a:lnTo>
                    <a:pt x="f126" y="f127"/>
                  </a:lnTo>
                  <a:lnTo>
                    <a:pt x="f128" y="f129"/>
                  </a:lnTo>
                  <a:lnTo>
                    <a:pt x="f130" y="f131"/>
                  </a:lnTo>
                  <a:lnTo>
                    <a:pt x="f132" y="f133"/>
                  </a:lnTo>
                  <a:lnTo>
                    <a:pt x="f134" y="f133"/>
                  </a:lnTo>
                  <a:lnTo>
                    <a:pt x="f135" y="f136"/>
                  </a:lnTo>
                  <a:lnTo>
                    <a:pt x="f137" y="f138"/>
                  </a:lnTo>
                  <a:lnTo>
                    <a:pt x="f139" y="f140"/>
                  </a:lnTo>
                  <a:lnTo>
                    <a:pt x="f141" y="f142"/>
                  </a:lnTo>
                  <a:lnTo>
                    <a:pt x="f143" y="f144"/>
                  </a:lnTo>
                  <a:lnTo>
                    <a:pt x="f145" y="f146"/>
                  </a:lnTo>
                  <a:lnTo>
                    <a:pt x="f147" y="f148"/>
                  </a:lnTo>
                  <a:lnTo>
                    <a:pt x="f149" y="f150"/>
                  </a:lnTo>
                  <a:lnTo>
                    <a:pt x="f151" y="f152"/>
                  </a:lnTo>
                  <a:lnTo>
                    <a:pt x="f153" y="f154"/>
                  </a:lnTo>
                  <a:lnTo>
                    <a:pt x="f155" y="f156"/>
                  </a:lnTo>
                  <a:lnTo>
                    <a:pt x="f157" y="f158"/>
                  </a:lnTo>
                  <a:lnTo>
                    <a:pt x="f159" y="f160"/>
                  </a:lnTo>
                  <a:lnTo>
                    <a:pt x="f161" y="f162"/>
                  </a:lnTo>
                  <a:lnTo>
                    <a:pt x="f163" y="f164"/>
                  </a:lnTo>
                  <a:lnTo>
                    <a:pt x="f165" y="f164"/>
                  </a:lnTo>
                  <a:lnTo>
                    <a:pt x="f166" y="f167"/>
                  </a:lnTo>
                  <a:lnTo>
                    <a:pt x="f168" y="f169"/>
                  </a:lnTo>
                  <a:lnTo>
                    <a:pt x="f29" y="f30"/>
                  </a:lnTo>
                  <a:close/>
                </a:path>
                <a:path w="1870075" h="2482850">
                  <a:moveTo>
                    <a:pt x="f170" y="f171"/>
                  </a:moveTo>
                  <a:lnTo>
                    <a:pt x="f172" y="f173"/>
                  </a:lnTo>
                  <a:lnTo>
                    <a:pt x="f174" y="f175"/>
                  </a:lnTo>
                  <a:lnTo>
                    <a:pt x="f53" y="f52"/>
                  </a:lnTo>
                  <a:lnTo>
                    <a:pt x="f51" y="f52"/>
                  </a:lnTo>
                  <a:lnTo>
                    <a:pt x="f176" y="f177"/>
                  </a:lnTo>
                  <a:lnTo>
                    <a:pt x="f178" y="f179"/>
                  </a:lnTo>
                  <a:lnTo>
                    <a:pt x="f170" y="f171"/>
                  </a:lnTo>
                  <a:close/>
                </a:path>
                <a:path w="1870075" h="2482850">
                  <a:moveTo>
                    <a:pt x="f180" y="f181"/>
                  </a:moveTo>
                  <a:lnTo>
                    <a:pt x="f62" y="f61"/>
                  </a:lnTo>
                  <a:lnTo>
                    <a:pt x="f60" y="f61"/>
                  </a:lnTo>
                  <a:lnTo>
                    <a:pt x="f180" y="f181"/>
                  </a:lnTo>
                  <a:close/>
                </a:path>
                <a:path w="1870075" h="2482850">
                  <a:moveTo>
                    <a:pt x="f182" y="f183"/>
                  </a:moveTo>
                  <a:lnTo>
                    <a:pt x="f184" y="f185"/>
                  </a:lnTo>
                  <a:lnTo>
                    <a:pt x="f186" y="f187"/>
                  </a:lnTo>
                  <a:lnTo>
                    <a:pt x="f134" y="f133"/>
                  </a:lnTo>
                  <a:lnTo>
                    <a:pt x="f132" y="f133"/>
                  </a:lnTo>
                  <a:lnTo>
                    <a:pt x="f188" y="f189"/>
                  </a:lnTo>
                  <a:lnTo>
                    <a:pt x="f190" y="f191"/>
                  </a:lnTo>
                  <a:lnTo>
                    <a:pt x="f182" y="f183"/>
                  </a:lnTo>
                  <a:close/>
                </a:path>
                <a:path w="1870075" h="2482850">
                  <a:moveTo>
                    <a:pt x="f192" y="f193"/>
                  </a:moveTo>
                  <a:lnTo>
                    <a:pt x="f194" y="f195"/>
                  </a:lnTo>
                  <a:lnTo>
                    <a:pt x="f165" y="f164"/>
                  </a:lnTo>
                  <a:lnTo>
                    <a:pt x="f163" y="f164"/>
                  </a:lnTo>
                  <a:lnTo>
                    <a:pt x="f196" y="f197"/>
                  </a:lnTo>
                  <a:lnTo>
                    <a:pt x="f198" y="f199"/>
                  </a:lnTo>
                  <a:lnTo>
                    <a:pt x="f192" y="f193"/>
                  </a:lnTo>
                  <a:close/>
                </a:path>
                <a:path w="1870075" h="2482850">
                  <a:moveTo>
                    <a:pt x="f200" y="f201"/>
                  </a:moveTo>
                  <a:lnTo>
                    <a:pt x="f202" y="f19"/>
                  </a:lnTo>
                  <a:lnTo>
                    <a:pt x="f18" y="f19"/>
                  </a:lnTo>
                  <a:lnTo>
                    <a:pt x="f200" y="f201"/>
                  </a:lnTo>
                  <a:close/>
                </a:path>
                <a:path w="1870075" h="2482850">
                  <a:moveTo>
                    <a:pt x="f0" y="f0"/>
                  </a:moveTo>
                  <a:lnTo>
                    <a:pt x="f0" y="f203"/>
                  </a:lnTo>
                  <a:lnTo>
                    <a:pt x="f204" y="f205"/>
                  </a:lnTo>
                  <a:lnTo>
                    <a:pt x="f206" y="f207"/>
                  </a:lnTo>
                  <a:lnTo>
                    <a:pt x="f208" y="f209"/>
                  </a:lnTo>
                  <a:lnTo>
                    <a:pt x="f210" y="f211"/>
                  </a:lnTo>
                  <a:lnTo>
                    <a:pt x="f212" y="f213"/>
                  </a:lnTo>
                  <a:lnTo>
                    <a:pt x="f214" y="f215"/>
                  </a:lnTo>
                  <a:lnTo>
                    <a:pt x="f216" y="f217"/>
                  </a:lnTo>
                  <a:lnTo>
                    <a:pt x="f218" y="f219"/>
                  </a:lnTo>
                  <a:lnTo>
                    <a:pt x="f220" y="f221"/>
                  </a:lnTo>
                  <a:lnTo>
                    <a:pt x="f222" y="f223"/>
                  </a:lnTo>
                  <a:lnTo>
                    <a:pt x="f224" y="f225"/>
                  </a:lnTo>
                  <a:lnTo>
                    <a:pt x="f226" y="f227"/>
                  </a:lnTo>
                  <a:lnTo>
                    <a:pt x="f228" y="f229"/>
                  </a:lnTo>
                  <a:lnTo>
                    <a:pt x="f230" y="f231"/>
                  </a:lnTo>
                  <a:lnTo>
                    <a:pt x="f232" y="f233"/>
                  </a:lnTo>
                  <a:lnTo>
                    <a:pt x="f234" y="f235"/>
                  </a:lnTo>
                  <a:lnTo>
                    <a:pt x="f236" y="f237"/>
                  </a:lnTo>
                  <a:lnTo>
                    <a:pt x="f238" y="f239"/>
                  </a:lnTo>
                  <a:lnTo>
                    <a:pt x="f240" y="f241"/>
                  </a:lnTo>
                  <a:lnTo>
                    <a:pt x="f242" y="f243"/>
                  </a:lnTo>
                  <a:lnTo>
                    <a:pt x="f244" y="f245"/>
                  </a:lnTo>
                  <a:lnTo>
                    <a:pt x="f246" y="f247"/>
                  </a:lnTo>
                  <a:lnTo>
                    <a:pt x="f248" y="f249"/>
                  </a:lnTo>
                  <a:lnTo>
                    <a:pt x="f250" y="f251"/>
                  </a:lnTo>
                  <a:lnTo>
                    <a:pt x="f252" y="f253"/>
                  </a:lnTo>
                  <a:lnTo>
                    <a:pt x="f254" y="f255"/>
                  </a:lnTo>
                  <a:lnTo>
                    <a:pt x="f0" y="f0"/>
                  </a:lnTo>
                  <a:close/>
                </a:path>
                <a:path w="1870075" h="2482850">
                  <a:moveTo>
                    <a:pt x="f256" y="f257"/>
                  </a:moveTo>
                  <a:lnTo>
                    <a:pt x="f258" y="f259"/>
                  </a:lnTo>
                  <a:lnTo>
                    <a:pt x="f260" y="f261"/>
                  </a:lnTo>
                  <a:lnTo>
                    <a:pt x="f262" y="f263"/>
                  </a:lnTo>
                  <a:lnTo>
                    <a:pt x="f264" y="f265"/>
                  </a:lnTo>
                  <a:lnTo>
                    <a:pt x="f266" y="f267"/>
                  </a:lnTo>
                  <a:lnTo>
                    <a:pt x="f268" y="f269"/>
                  </a:lnTo>
                  <a:lnTo>
                    <a:pt x="f270" y="f271"/>
                  </a:lnTo>
                  <a:lnTo>
                    <a:pt x="f272" y="f271"/>
                  </a:lnTo>
                  <a:lnTo>
                    <a:pt x="f273" y="f274"/>
                  </a:lnTo>
                  <a:lnTo>
                    <a:pt x="f275" y="f276"/>
                  </a:lnTo>
                  <a:lnTo>
                    <a:pt x="f277" y="f278"/>
                  </a:lnTo>
                  <a:lnTo>
                    <a:pt x="f279" y="f280"/>
                  </a:lnTo>
                  <a:lnTo>
                    <a:pt x="f281" y="f280"/>
                  </a:lnTo>
                  <a:lnTo>
                    <a:pt x="f282" y="f283"/>
                  </a:lnTo>
                  <a:lnTo>
                    <a:pt x="f284" y="f285"/>
                  </a:lnTo>
                  <a:lnTo>
                    <a:pt x="f286" y="f287"/>
                  </a:lnTo>
                  <a:lnTo>
                    <a:pt x="f288" y="f289"/>
                  </a:lnTo>
                  <a:lnTo>
                    <a:pt x="f290" y="f291"/>
                  </a:lnTo>
                  <a:lnTo>
                    <a:pt x="f292" y="f293"/>
                  </a:lnTo>
                  <a:lnTo>
                    <a:pt x="f294" y="f295"/>
                  </a:lnTo>
                  <a:lnTo>
                    <a:pt x="f296" y="f297"/>
                  </a:lnTo>
                  <a:lnTo>
                    <a:pt x="f298" y="f299"/>
                  </a:lnTo>
                  <a:lnTo>
                    <a:pt x="f300" y="f301"/>
                  </a:lnTo>
                  <a:lnTo>
                    <a:pt x="f302" y="f303"/>
                  </a:lnTo>
                  <a:lnTo>
                    <a:pt x="f304" y="f305"/>
                  </a:lnTo>
                  <a:lnTo>
                    <a:pt x="f306" y="f307"/>
                  </a:lnTo>
                  <a:lnTo>
                    <a:pt x="f308" y="f309"/>
                  </a:lnTo>
                  <a:lnTo>
                    <a:pt x="f310" y="f311"/>
                  </a:lnTo>
                  <a:lnTo>
                    <a:pt x="f312" y="f313"/>
                  </a:lnTo>
                  <a:lnTo>
                    <a:pt x="f256" y="f257"/>
                  </a:lnTo>
                  <a:close/>
                </a:path>
                <a:path w="1870075" h="2482850">
                  <a:moveTo>
                    <a:pt x="f314" y="f315"/>
                  </a:moveTo>
                  <a:lnTo>
                    <a:pt x="f281" y="f280"/>
                  </a:lnTo>
                  <a:lnTo>
                    <a:pt x="f279" y="f280"/>
                  </a:lnTo>
                  <a:lnTo>
                    <a:pt x="f314" y="f315"/>
                  </a:lnTo>
                  <a:close/>
                </a:path>
              </a:pathLst>
            </a:custGeom>
            <a:solidFill>
              <a:srgbClr val="E0CEBD"/>
            </a:solidFill>
            <a:ln>
              <a:noFill/>
              <a:prstDash val="solid"/>
            </a:ln>
          </p:spPr>
          <p:txBody>
            <a:bodyPr vert="horz" wrap="square" lIns="0" tIns="0" rIns="0" bIns="0" anchor="t" anchorCtr="0" compatLnSpc="0">
              <a:noAutofit/>
            </a:bodyPr>
            <a:lstStyle/>
            <a:p>
              <a:pPr marL="0" marR="0" lvl="0" indent="0" rtl="0" hangingPunct="0">
                <a:lnSpc>
                  <a:spcPct val="100000"/>
                </a:lnSpc>
                <a:spcBef>
                  <a:spcPts val="0"/>
                </a:spcBef>
                <a:spcAft>
                  <a:spcPts val="0"/>
                </a:spcAft>
                <a:buNone/>
                <a:tabLst/>
              </a:pPr>
              <a:endParaRPr lang="en-IN" sz="1800" b="0" i="0" u="none" strike="noStrike" kern="1200">
                <a:ln>
                  <a:noFill/>
                </a:ln>
                <a:latin typeface="Arial" pitchFamily="18"/>
                <a:ea typeface="Microsoft YaHei" pitchFamily="2"/>
                <a:cs typeface="Lucida Sans" pitchFamily="2"/>
              </a:endParaRPr>
            </a:p>
          </p:txBody>
        </p:sp>
        <p:sp>
          <p:nvSpPr>
            <p:cNvPr id="5" name="object 5"/>
            <p:cNvSpPr/>
            <p:nvPr/>
          </p:nvSpPr>
          <p:spPr>
            <a:xfrm>
              <a:off x="-360" y="9869040"/>
              <a:ext cx="375120" cy="418320"/>
            </a:xfrm>
            <a:custGeom>
              <a:avLst/>
              <a:gdLst>
                <a:gd name="f0" fmla="val 0"/>
                <a:gd name="f1" fmla="val 25663"/>
                <a:gd name="f2" fmla="val 351805"/>
                <a:gd name="f3" fmla="val 418247"/>
                <a:gd name="f4" fmla="val 374744"/>
              </a:gdLst>
              <a:ahLst/>
              <a:cxnLst>
                <a:cxn ang="3cd4">
                  <a:pos x="hc" y="t"/>
                </a:cxn>
                <a:cxn ang="0">
                  <a:pos x="r" y="vc"/>
                </a:cxn>
                <a:cxn ang="cd4">
                  <a:pos x="hc" y="b"/>
                </a:cxn>
                <a:cxn ang="cd2">
                  <a:pos x="l" y="vc"/>
                </a:cxn>
              </a:cxnLst>
              <a:rect l="l" t="t" r="r" b="b"/>
              <a:pathLst>
                <a:path w="375285" h="418465">
                  <a:moveTo>
                    <a:pt x="f0" y="f0"/>
                  </a:moveTo>
                  <a:lnTo>
                    <a:pt x="f0" y="f1"/>
                  </a:lnTo>
                  <a:lnTo>
                    <a:pt x="f2" y="f3"/>
                  </a:lnTo>
                  <a:lnTo>
                    <a:pt x="f4" y="f3"/>
                  </a:lnTo>
                  <a:lnTo>
                    <a:pt x="f0" y="f0"/>
                  </a:lnTo>
                  <a:close/>
                </a:path>
              </a:pathLst>
            </a:custGeom>
            <a:solidFill>
              <a:srgbClr val="4C2A13">
                <a:alpha val="39000"/>
              </a:srgbClr>
            </a:solidFill>
            <a:ln>
              <a:noFill/>
              <a:prstDash val="solid"/>
            </a:ln>
          </p:spPr>
          <p:txBody>
            <a:bodyPr vert="horz" wrap="square" lIns="0" tIns="0" rIns="0" bIns="0" anchor="t" anchorCtr="0" compatLnSpc="0">
              <a:noAutofit/>
            </a:bodyPr>
            <a:lstStyle/>
            <a:p>
              <a:pPr marL="0" marR="0" lvl="0" indent="0" rtl="0" hangingPunct="0">
                <a:lnSpc>
                  <a:spcPct val="100000"/>
                </a:lnSpc>
                <a:spcBef>
                  <a:spcPts val="0"/>
                </a:spcBef>
                <a:spcAft>
                  <a:spcPts val="0"/>
                </a:spcAft>
                <a:buNone/>
                <a:tabLst/>
              </a:pPr>
              <a:endParaRPr lang="en-IN" sz="1800" b="0" i="0" u="none" strike="noStrike" kern="1200">
                <a:ln>
                  <a:noFill/>
                </a:ln>
                <a:latin typeface="Arial" pitchFamily="18"/>
                <a:ea typeface="Microsoft YaHei" pitchFamily="2"/>
                <a:cs typeface="Lucida Sans" pitchFamily="2"/>
              </a:endParaRPr>
            </a:p>
          </p:txBody>
        </p:sp>
        <p:sp>
          <p:nvSpPr>
            <p:cNvPr id="6" name="object 6"/>
            <p:cNvSpPr/>
            <p:nvPr/>
          </p:nvSpPr>
          <p:spPr>
            <a:xfrm>
              <a:off x="-360" y="9869040"/>
              <a:ext cx="375120" cy="418320"/>
            </a:xfrm>
            <a:custGeom>
              <a:avLst/>
              <a:gdLst>
                <a:gd name="f0" fmla="val 0"/>
                <a:gd name="f1" fmla="val 374750"/>
                <a:gd name="f2" fmla="val 418254"/>
                <a:gd name="f3" fmla="val 25670"/>
                <a:gd name="f4" fmla="val 351805"/>
              </a:gdLst>
              <a:ahLst/>
              <a:cxnLst>
                <a:cxn ang="3cd4">
                  <a:pos x="hc" y="t"/>
                </a:cxn>
                <a:cxn ang="0">
                  <a:pos x="r" y="vc"/>
                </a:cxn>
                <a:cxn ang="cd4">
                  <a:pos x="hc" y="b"/>
                </a:cxn>
                <a:cxn ang="cd2">
                  <a:pos x="l" y="vc"/>
                </a:cxn>
              </a:cxnLst>
              <a:rect l="l" t="t" r="r" b="b"/>
              <a:pathLst>
                <a:path w="375285" h="418465">
                  <a:moveTo>
                    <a:pt x="f1" y="f2"/>
                  </a:moveTo>
                  <a:lnTo>
                    <a:pt x="f0" y="f0"/>
                  </a:lnTo>
                </a:path>
                <a:path w="375285" h="418465">
                  <a:moveTo>
                    <a:pt x="f0" y="f3"/>
                  </a:moveTo>
                  <a:lnTo>
                    <a:pt x="f4" y="f2"/>
                  </a:lnTo>
                </a:path>
              </a:pathLst>
            </a:custGeom>
            <a:noFill/>
            <a:ln w="3240">
              <a:solidFill>
                <a:srgbClr val="FFFFFF"/>
              </a:solidFill>
              <a:prstDash val="solid"/>
            </a:ln>
          </p:spPr>
          <p:txBody>
            <a:bodyPr vert="horz" wrap="square" lIns="0" tIns="0" rIns="0" bIns="0" anchor="t" anchorCtr="0" compatLnSpc="0">
              <a:noAutofit/>
            </a:bodyPr>
            <a:lstStyle/>
            <a:p>
              <a:pPr marL="0" marR="0" lvl="0" indent="0" rtl="0" hangingPunct="0">
                <a:lnSpc>
                  <a:spcPct val="100000"/>
                </a:lnSpc>
                <a:spcBef>
                  <a:spcPts val="0"/>
                </a:spcBef>
                <a:spcAft>
                  <a:spcPts val="0"/>
                </a:spcAft>
                <a:buNone/>
                <a:tabLst/>
              </a:pPr>
              <a:endParaRPr lang="en-IN" sz="1800" b="0" i="0" u="none" strike="noStrike" kern="1200">
                <a:ln>
                  <a:noFill/>
                </a:ln>
                <a:latin typeface="Arial" pitchFamily="18"/>
                <a:ea typeface="Microsoft YaHei" pitchFamily="2"/>
                <a:cs typeface="Lucida Sans" pitchFamily="2"/>
              </a:endParaRPr>
            </a:p>
          </p:txBody>
        </p:sp>
        <p:sp>
          <p:nvSpPr>
            <p:cNvPr id="7" name="object 7"/>
            <p:cNvSpPr/>
            <p:nvPr/>
          </p:nvSpPr>
          <p:spPr>
            <a:xfrm>
              <a:off x="-360" y="9348479"/>
              <a:ext cx="841319" cy="939240"/>
            </a:xfrm>
            <a:custGeom>
              <a:avLst/>
              <a:gdLst>
                <a:gd name="f0" fmla="val 0"/>
                <a:gd name="f1" fmla="val 24942"/>
                <a:gd name="f2" fmla="val 818757"/>
                <a:gd name="f3" fmla="val 938602"/>
                <a:gd name="f4" fmla="val 840991"/>
              </a:gdLst>
              <a:ahLst/>
              <a:cxnLst>
                <a:cxn ang="3cd4">
                  <a:pos x="hc" y="t"/>
                </a:cxn>
                <a:cxn ang="0">
                  <a:pos x="r" y="vc"/>
                </a:cxn>
                <a:cxn ang="cd4">
                  <a:pos x="hc" y="b"/>
                </a:cxn>
                <a:cxn ang="cd2">
                  <a:pos x="l" y="vc"/>
                </a:cxn>
              </a:cxnLst>
              <a:rect l="l" t="t" r="r" b="b"/>
              <a:pathLst>
                <a:path w="841375" h="939165">
                  <a:moveTo>
                    <a:pt x="f0" y="f0"/>
                  </a:moveTo>
                  <a:lnTo>
                    <a:pt x="f0" y="f1"/>
                  </a:lnTo>
                  <a:lnTo>
                    <a:pt x="f2" y="f3"/>
                  </a:lnTo>
                  <a:lnTo>
                    <a:pt x="f4" y="f3"/>
                  </a:lnTo>
                  <a:lnTo>
                    <a:pt x="f0" y="f0"/>
                  </a:lnTo>
                  <a:close/>
                </a:path>
              </a:pathLst>
            </a:custGeom>
            <a:solidFill>
              <a:srgbClr val="4C2A13">
                <a:alpha val="39000"/>
              </a:srgbClr>
            </a:solidFill>
            <a:ln>
              <a:noFill/>
              <a:prstDash val="solid"/>
            </a:ln>
          </p:spPr>
          <p:txBody>
            <a:bodyPr vert="horz" wrap="square" lIns="0" tIns="0" rIns="0" bIns="0" anchor="t" anchorCtr="0" compatLnSpc="0">
              <a:noAutofit/>
            </a:bodyPr>
            <a:lstStyle/>
            <a:p>
              <a:pPr marL="0" marR="0" lvl="0" indent="0" rtl="0" hangingPunct="0">
                <a:lnSpc>
                  <a:spcPct val="100000"/>
                </a:lnSpc>
                <a:spcBef>
                  <a:spcPts val="0"/>
                </a:spcBef>
                <a:spcAft>
                  <a:spcPts val="0"/>
                </a:spcAft>
                <a:buNone/>
                <a:tabLst/>
              </a:pPr>
              <a:endParaRPr lang="en-IN" sz="1800" b="0" i="0" u="none" strike="noStrike" kern="1200">
                <a:ln>
                  <a:noFill/>
                </a:ln>
                <a:latin typeface="Arial" pitchFamily="18"/>
                <a:ea typeface="Microsoft YaHei" pitchFamily="2"/>
                <a:cs typeface="Lucida Sans" pitchFamily="2"/>
              </a:endParaRPr>
            </a:p>
          </p:txBody>
        </p:sp>
        <p:sp>
          <p:nvSpPr>
            <p:cNvPr id="8" name="object 8"/>
            <p:cNvSpPr/>
            <p:nvPr/>
          </p:nvSpPr>
          <p:spPr>
            <a:xfrm>
              <a:off x="-360" y="9348479"/>
              <a:ext cx="841319" cy="939240"/>
            </a:xfrm>
            <a:custGeom>
              <a:avLst/>
              <a:gdLst>
                <a:gd name="f0" fmla="val 0"/>
                <a:gd name="f1" fmla="val 840996"/>
                <a:gd name="f2" fmla="val 938610"/>
                <a:gd name="f3" fmla="val 24942"/>
                <a:gd name="f4" fmla="val 818762"/>
              </a:gdLst>
              <a:ahLst/>
              <a:cxnLst>
                <a:cxn ang="3cd4">
                  <a:pos x="hc" y="t"/>
                </a:cxn>
                <a:cxn ang="0">
                  <a:pos x="r" y="vc"/>
                </a:cxn>
                <a:cxn ang="cd4">
                  <a:pos x="hc" y="b"/>
                </a:cxn>
                <a:cxn ang="cd2">
                  <a:pos x="l" y="vc"/>
                </a:cxn>
              </a:cxnLst>
              <a:rect l="l" t="t" r="r" b="b"/>
              <a:pathLst>
                <a:path w="841375" h="939165">
                  <a:moveTo>
                    <a:pt x="f1" y="f2"/>
                  </a:moveTo>
                  <a:lnTo>
                    <a:pt x="f0" y="f0"/>
                  </a:lnTo>
                </a:path>
                <a:path w="841375" h="939165">
                  <a:moveTo>
                    <a:pt x="f0" y="f3"/>
                  </a:moveTo>
                  <a:lnTo>
                    <a:pt x="f4" y="f2"/>
                  </a:lnTo>
                </a:path>
              </a:pathLst>
            </a:custGeom>
            <a:noFill/>
            <a:ln w="3240">
              <a:solidFill>
                <a:srgbClr val="FFFFFF"/>
              </a:solidFill>
              <a:prstDash val="solid"/>
            </a:ln>
          </p:spPr>
          <p:txBody>
            <a:bodyPr vert="horz" wrap="square" lIns="0" tIns="0" rIns="0" bIns="0" anchor="t" anchorCtr="0" compatLnSpc="0">
              <a:noAutofit/>
            </a:bodyPr>
            <a:lstStyle/>
            <a:p>
              <a:pPr marL="0" marR="0" lvl="0" indent="0" rtl="0" hangingPunct="0">
                <a:lnSpc>
                  <a:spcPct val="100000"/>
                </a:lnSpc>
                <a:spcBef>
                  <a:spcPts val="0"/>
                </a:spcBef>
                <a:spcAft>
                  <a:spcPts val="0"/>
                </a:spcAft>
                <a:buNone/>
                <a:tabLst/>
              </a:pPr>
              <a:endParaRPr lang="en-IN" sz="1800" b="0" i="0" u="none" strike="noStrike" kern="1200">
                <a:ln>
                  <a:noFill/>
                </a:ln>
                <a:latin typeface="Arial" pitchFamily="18"/>
                <a:ea typeface="Microsoft YaHei" pitchFamily="2"/>
                <a:cs typeface="Lucida Sans" pitchFamily="2"/>
              </a:endParaRPr>
            </a:p>
          </p:txBody>
        </p:sp>
        <p:sp>
          <p:nvSpPr>
            <p:cNvPr id="9" name="object 9"/>
            <p:cNvSpPr/>
            <p:nvPr/>
          </p:nvSpPr>
          <p:spPr>
            <a:xfrm>
              <a:off x="-360" y="8825040"/>
              <a:ext cx="1310040" cy="1462319"/>
            </a:xfrm>
            <a:custGeom>
              <a:avLst/>
              <a:gdLst>
                <a:gd name="f0" fmla="val 0"/>
                <a:gd name="f1" fmla="val 25767"/>
                <a:gd name="f2" fmla="val 1287081"/>
                <a:gd name="f3" fmla="val 1462036"/>
                <a:gd name="f4" fmla="val 1309968"/>
              </a:gdLst>
              <a:ahLst/>
              <a:cxnLst>
                <a:cxn ang="3cd4">
                  <a:pos x="hc" y="t"/>
                </a:cxn>
                <a:cxn ang="0">
                  <a:pos x="r" y="vc"/>
                </a:cxn>
                <a:cxn ang="cd4">
                  <a:pos x="hc" y="b"/>
                </a:cxn>
                <a:cxn ang="cd2">
                  <a:pos x="l" y="vc"/>
                </a:cxn>
              </a:cxnLst>
              <a:rect l="l" t="t" r="r" b="b"/>
              <a:pathLst>
                <a:path w="1310005" h="1462404">
                  <a:moveTo>
                    <a:pt x="f0" y="f0"/>
                  </a:moveTo>
                  <a:lnTo>
                    <a:pt x="f0" y="f1"/>
                  </a:lnTo>
                  <a:lnTo>
                    <a:pt x="f2" y="f3"/>
                  </a:lnTo>
                  <a:lnTo>
                    <a:pt x="f4" y="f3"/>
                  </a:lnTo>
                  <a:lnTo>
                    <a:pt x="f0" y="f0"/>
                  </a:lnTo>
                  <a:close/>
                </a:path>
              </a:pathLst>
            </a:custGeom>
            <a:solidFill>
              <a:srgbClr val="4C2A13">
                <a:alpha val="39000"/>
              </a:srgbClr>
            </a:solidFill>
            <a:ln>
              <a:noFill/>
              <a:prstDash val="solid"/>
            </a:ln>
          </p:spPr>
          <p:txBody>
            <a:bodyPr vert="horz" wrap="square" lIns="0" tIns="0" rIns="0" bIns="0" anchor="t" anchorCtr="0" compatLnSpc="0">
              <a:noAutofit/>
            </a:bodyPr>
            <a:lstStyle/>
            <a:p>
              <a:pPr marL="0" marR="0" lvl="0" indent="0" rtl="0" hangingPunct="0">
                <a:lnSpc>
                  <a:spcPct val="100000"/>
                </a:lnSpc>
                <a:spcBef>
                  <a:spcPts val="0"/>
                </a:spcBef>
                <a:spcAft>
                  <a:spcPts val="0"/>
                </a:spcAft>
                <a:buNone/>
                <a:tabLst/>
              </a:pPr>
              <a:endParaRPr lang="en-IN" sz="1800" b="0" i="0" u="none" strike="noStrike" kern="1200">
                <a:ln>
                  <a:noFill/>
                </a:ln>
                <a:latin typeface="Arial" pitchFamily="18"/>
                <a:ea typeface="Microsoft YaHei" pitchFamily="2"/>
                <a:cs typeface="Lucida Sans" pitchFamily="2"/>
              </a:endParaRPr>
            </a:p>
          </p:txBody>
        </p:sp>
        <p:sp>
          <p:nvSpPr>
            <p:cNvPr id="10" name="object 10"/>
            <p:cNvSpPr/>
            <p:nvPr/>
          </p:nvSpPr>
          <p:spPr>
            <a:xfrm>
              <a:off x="-360" y="8825040"/>
              <a:ext cx="1310040" cy="1462319"/>
            </a:xfrm>
            <a:custGeom>
              <a:avLst/>
              <a:gdLst>
                <a:gd name="f0" fmla="val 0"/>
                <a:gd name="f1" fmla="val 1309961"/>
                <a:gd name="f2" fmla="val 1462031"/>
                <a:gd name="f3" fmla="val 25767"/>
                <a:gd name="f4" fmla="val 1287074"/>
              </a:gdLst>
              <a:ahLst/>
              <a:cxnLst>
                <a:cxn ang="3cd4">
                  <a:pos x="hc" y="t"/>
                </a:cxn>
                <a:cxn ang="0">
                  <a:pos x="r" y="vc"/>
                </a:cxn>
                <a:cxn ang="cd4">
                  <a:pos x="hc" y="b"/>
                </a:cxn>
                <a:cxn ang="cd2">
                  <a:pos x="l" y="vc"/>
                </a:cxn>
              </a:cxnLst>
              <a:rect l="l" t="t" r="r" b="b"/>
              <a:pathLst>
                <a:path w="1310005" h="1462404">
                  <a:moveTo>
                    <a:pt x="f1" y="f2"/>
                  </a:moveTo>
                  <a:lnTo>
                    <a:pt x="f0" y="f0"/>
                  </a:lnTo>
                </a:path>
                <a:path w="1310005" h="1462404">
                  <a:moveTo>
                    <a:pt x="f0" y="f3"/>
                  </a:moveTo>
                  <a:lnTo>
                    <a:pt x="f4" y="f2"/>
                  </a:lnTo>
                </a:path>
              </a:pathLst>
            </a:custGeom>
            <a:noFill/>
            <a:ln w="3240">
              <a:solidFill>
                <a:srgbClr val="FFFFFF"/>
              </a:solidFill>
              <a:prstDash val="solid"/>
            </a:ln>
          </p:spPr>
          <p:txBody>
            <a:bodyPr vert="horz" wrap="square" lIns="0" tIns="0" rIns="0" bIns="0" anchor="t" anchorCtr="0" compatLnSpc="0">
              <a:noAutofit/>
            </a:bodyPr>
            <a:lstStyle/>
            <a:p>
              <a:pPr marL="0" marR="0" lvl="0" indent="0" rtl="0" hangingPunct="0">
                <a:lnSpc>
                  <a:spcPct val="100000"/>
                </a:lnSpc>
                <a:spcBef>
                  <a:spcPts val="0"/>
                </a:spcBef>
                <a:spcAft>
                  <a:spcPts val="0"/>
                </a:spcAft>
                <a:buNone/>
                <a:tabLst/>
              </a:pPr>
              <a:endParaRPr lang="en-IN" sz="1800" b="0" i="0" u="none" strike="noStrike" kern="1200">
                <a:ln>
                  <a:noFill/>
                </a:ln>
                <a:latin typeface="Arial" pitchFamily="18"/>
                <a:ea typeface="Microsoft YaHei" pitchFamily="2"/>
                <a:cs typeface="Lucida Sans" pitchFamily="2"/>
              </a:endParaRPr>
            </a:p>
          </p:txBody>
        </p:sp>
        <p:sp>
          <p:nvSpPr>
            <p:cNvPr id="11" name="object 11"/>
            <p:cNvSpPr/>
            <p:nvPr/>
          </p:nvSpPr>
          <p:spPr>
            <a:xfrm>
              <a:off x="-360" y="8303399"/>
              <a:ext cx="820440" cy="937800"/>
            </a:xfrm>
            <a:custGeom>
              <a:avLst/>
              <a:gdLst>
                <a:gd name="f0" fmla="val 0"/>
                <a:gd name="f1" fmla="val 25136"/>
                <a:gd name="f2" fmla="val 817195"/>
                <a:gd name="f3" fmla="val 937528"/>
                <a:gd name="f4" fmla="val 819353"/>
                <a:gd name="f5" fmla="val 935369"/>
                <a:gd name="f6" fmla="val 817914"/>
                <a:gd name="f7" fmla="val 933206"/>
                <a:gd name="f8" fmla="val 820073"/>
                <a:gd name="f9" fmla="val 931048"/>
                <a:gd name="f10" fmla="val 816476"/>
                <a:gd name="f11" fmla="val 926728"/>
                <a:gd name="f12" fmla="val 925289"/>
                <a:gd name="f13" fmla="val 815037"/>
                <a:gd name="f14" fmla="val 921687"/>
                <a:gd name="f15" fmla="val 919529"/>
                <a:gd name="f16" fmla="val 814312"/>
                <a:gd name="f17" fmla="val 916647"/>
                <a:gd name="f18" fmla="val 914489"/>
                <a:gd name="f19" fmla="val 813593"/>
                <a:gd name="f20" fmla="val 910887"/>
                <a:gd name="f21" fmla="val 909448"/>
              </a:gdLst>
              <a:ahLst/>
              <a:cxnLst>
                <a:cxn ang="3cd4">
                  <a:pos x="hc" y="t"/>
                </a:cxn>
                <a:cxn ang="0">
                  <a:pos x="r" y="vc"/>
                </a:cxn>
                <a:cxn ang="cd4">
                  <a:pos x="hc" y="b"/>
                </a:cxn>
                <a:cxn ang="cd2">
                  <a:pos x="l" y="vc"/>
                </a:cxn>
              </a:cxnLst>
              <a:rect l="l" t="t" r="r" b="b"/>
              <a:pathLst>
                <a:path w="820419" h="937894">
                  <a:moveTo>
                    <a:pt x="f0" y="f0"/>
                  </a:moveTo>
                  <a:lnTo>
                    <a:pt x="f0" y="f1"/>
                  </a:lnTo>
                  <a:lnTo>
                    <a:pt x="f2" y="f3"/>
                  </a:lnTo>
                  <a:lnTo>
                    <a:pt x="f4" y="f5"/>
                  </a:lnTo>
                  <a:lnTo>
                    <a:pt x="f6" y="f7"/>
                  </a:lnTo>
                  <a:lnTo>
                    <a:pt x="f8" y="f9"/>
                  </a:lnTo>
                  <a:lnTo>
                    <a:pt x="f10" y="f11"/>
                  </a:lnTo>
                  <a:lnTo>
                    <a:pt x="f6" y="f12"/>
                  </a:lnTo>
                  <a:lnTo>
                    <a:pt x="f13" y="f14"/>
                  </a:lnTo>
                  <a:lnTo>
                    <a:pt x="f2" y="f15"/>
                  </a:lnTo>
                  <a:lnTo>
                    <a:pt x="f16" y="f17"/>
                  </a:lnTo>
                  <a:lnTo>
                    <a:pt x="f2" y="f18"/>
                  </a:lnTo>
                  <a:lnTo>
                    <a:pt x="f19" y="f20"/>
                  </a:lnTo>
                  <a:lnTo>
                    <a:pt x="f13" y="f21"/>
                  </a:lnTo>
                  <a:lnTo>
                    <a:pt x="f0" y="f0"/>
                  </a:lnTo>
                  <a:close/>
                </a:path>
              </a:pathLst>
            </a:custGeom>
            <a:solidFill>
              <a:srgbClr val="4C2A13">
                <a:alpha val="39000"/>
              </a:srgbClr>
            </a:solidFill>
            <a:ln>
              <a:noFill/>
              <a:prstDash val="solid"/>
            </a:ln>
          </p:spPr>
          <p:txBody>
            <a:bodyPr vert="horz" wrap="square" lIns="0" tIns="0" rIns="0" bIns="0" anchor="t" anchorCtr="0" compatLnSpc="0">
              <a:noAutofit/>
            </a:bodyPr>
            <a:lstStyle/>
            <a:p>
              <a:pPr marL="0" marR="0" lvl="0" indent="0" rtl="0" hangingPunct="0">
                <a:lnSpc>
                  <a:spcPct val="100000"/>
                </a:lnSpc>
                <a:spcBef>
                  <a:spcPts val="0"/>
                </a:spcBef>
                <a:spcAft>
                  <a:spcPts val="0"/>
                </a:spcAft>
                <a:buNone/>
                <a:tabLst/>
              </a:pPr>
              <a:endParaRPr lang="en-IN" sz="1800" b="0" i="0" u="none" strike="noStrike" kern="1200">
                <a:ln>
                  <a:noFill/>
                </a:ln>
                <a:latin typeface="Arial" pitchFamily="18"/>
                <a:ea typeface="Microsoft YaHei" pitchFamily="2"/>
                <a:cs typeface="Lucida Sans" pitchFamily="2"/>
              </a:endParaRPr>
            </a:p>
          </p:txBody>
        </p:sp>
        <p:sp>
          <p:nvSpPr>
            <p:cNvPr id="12" name="object 12"/>
            <p:cNvSpPr/>
            <p:nvPr/>
          </p:nvSpPr>
          <p:spPr>
            <a:xfrm>
              <a:off x="-360" y="8303399"/>
              <a:ext cx="820440" cy="937800"/>
            </a:xfrm>
            <a:custGeom>
              <a:avLst/>
              <a:gdLst>
                <a:gd name="f0" fmla="val 0"/>
                <a:gd name="f1" fmla="val 817194"/>
                <a:gd name="f2" fmla="val 937525"/>
                <a:gd name="f3" fmla="val 819353"/>
                <a:gd name="f4" fmla="val 935367"/>
                <a:gd name="f5" fmla="val 817914"/>
                <a:gd name="f6" fmla="val 933204"/>
                <a:gd name="f7" fmla="val 820072"/>
                <a:gd name="f8" fmla="val 931045"/>
                <a:gd name="f9" fmla="val 816475"/>
                <a:gd name="f10" fmla="val 926725"/>
                <a:gd name="f11" fmla="val 925286"/>
                <a:gd name="f12" fmla="val 815036"/>
                <a:gd name="f13" fmla="val 921684"/>
                <a:gd name="f14" fmla="val 919526"/>
                <a:gd name="f15" fmla="val 814312"/>
                <a:gd name="f16" fmla="val 916645"/>
                <a:gd name="f17" fmla="val 914486"/>
                <a:gd name="f18" fmla="val 813592"/>
                <a:gd name="f19" fmla="val 910884"/>
                <a:gd name="f20" fmla="val 909446"/>
                <a:gd name="f21" fmla="val 25129"/>
              </a:gdLst>
              <a:ahLst/>
              <a:cxnLst>
                <a:cxn ang="3cd4">
                  <a:pos x="hc" y="t"/>
                </a:cxn>
                <a:cxn ang="0">
                  <a:pos x="r" y="vc"/>
                </a:cxn>
                <a:cxn ang="cd4">
                  <a:pos x="hc" y="b"/>
                </a:cxn>
                <a:cxn ang="cd2">
                  <a:pos x="l" y="vc"/>
                </a:cxn>
              </a:cxnLst>
              <a:rect l="l" t="t" r="r" b="b"/>
              <a:pathLst>
                <a:path w="820419" h="937894">
                  <a:moveTo>
                    <a:pt x="f1" y="f2"/>
                  </a:moveTo>
                  <a:lnTo>
                    <a:pt x="f3" y="f4"/>
                  </a:lnTo>
                  <a:lnTo>
                    <a:pt x="f5" y="f6"/>
                  </a:lnTo>
                  <a:lnTo>
                    <a:pt x="f7" y="f8"/>
                  </a:lnTo>
                  <a:lnTo>
                    <a:pt x="f9" y="f10"/>
                  </a:lnTo>
                  <a:lnTo>
                    <a:pt x="f5" y="f11"/>
                  </a:lnTo>
                  <a:lnTo>
                    <a:pt x="f12" y="f13"/>
                  </a:lnTo>
                  <a:lnTo>
                    <a:pt x="f1" y="f14"/>
                  </a:lnTo>
                  <a:lnTo>
                    <a:pt x="f15" y="f16"/>
                  </a:lnTo>
                  <a:lnTo>
                    <a:pt x="f1" y="f17"/>
                  </a:lnTo>
                  <a:lnTo>
                    <a:pt x="f18" y="f19"/>
                  </a:lnTo>
                  <a:lnTo>
                    <a:pt x="f12" y="f20"/>
                  </a:lnTo>
                  <a:lnTo>
                    <a:pt x="f0" y="f0"/>
                  </a:lnTo>
                </a:path>
                <a:path w="820419" h="937894">
                  <a:moveTo>
                    <a:pt x="f0" y="f21"/>
                  </a:moveTo>
                  <a:lnTo>
                    <a:pt x="f1" y="f2"/>
                  </a:lnTo>
                </a:path>
              </a:pathLst>
            </a:custGeom>
            <a:noFill/>
            <a:ln w="3240">
              <a:solidFill>
                <a:srgbClr val="FFFFFF"/>
              </a:solidFill>
              <a:prstDash val="solid"/>
            </a:ln>
          </p:spPr>
          <p:txBody>
            <a:bodyPr vert="horz" wrap="square" lIns="0" tIns="0" rIns="0" bIns="0" anchor="t" anchorCtr="0" compatLnSpc="0">
              <a:noAutofit/>
            </a:bodyPr>
            <a:lstStyle/>
            <a:p>
              <a:pPr marL="0" marR="0" lvl="0" indent="0" rtl="0" hangingPunct="0">
                <a:lnSpc>
                  <a:spcPct val="100000"/>
                </a:lnSpc>
                <a:spcBef>
                  <a:spcPts val="0"/>
                </a:spcBef>
                <a:spcAft>
                  <a:spcPts val="0"/>
                </a:spcAft>
                <a:buNone/>
                <a:tabLst/>
              </a:pPr>
              <a:endParaRPr lang="en-IN" sz="1800" b="0" i="0" u="none" strike="noStrike" kern="1200">
                <a:ln>
                  <a:noFill/>
                </a:ln>
                <a:latin typeface="Arial" pitchFamily="18"/>
                <a:ea typeface="Microsoft YaHei" pitchFamily="2"/>
                <a:cs typeface="Lucida Sans" pitchFamily="2"/>
              </a:endParaRPr>
            </a:p>
          </p:txBody>
        </p:sp>
        <p:sp>
          <p:nvSpPr>
            <p:cNvPr id="13" name="object 13"/>
            <p:cNvSpPr/>
            <p:nvPr/>
          </p:nvSpPr>
          <p:spPr>
            <a:xfrm>
              <a:off x="830159" y="9249840"/>
              <a:ext cx="947519" cy="1037519"/>
            </a:xfrm>
            <a:custGeom>
              <a:avLst/>
              <a:gdLst>
                <a:gd name="f0" fmla="val 0"/>
                <a:gd name="f1" fmla="val 4320"/>
                <a:gd name="f2" fmla="val 4316"/>
                <a:gd name="f3" fmla="val 925220"/>
                <a:gd name="f4" fmla="val 1037163"/>
                <a:gd name="f5" fmla="val 947260"/>
                <a:gd name="f6" fmla="val 29522"/>
                <a:gd name="f7" fmla="val 12957"/>
                <a:gd name="f8" fmla="val 28083"/>
                <a:gd name="f9" fmla="val 13677"/>
                <a:gd name="f10" fmla="val 22318"/>
                <a:gd name="f11" fmla="val 7198"/>
                <a:gd name="f12" fmla="val 19442"/>
                <a:gd name="f13" fmla="val 10076"/>
                <a:gd name="f14" fmla="val 16559"/>
                <a:gd name="f15" fmla="val 5760"/>
                <a:gd name="f16" fmla="val 14401"/>
                <a:gd name="f17" fmla="val 7918"/>
                <a:gd name="f18" fmla="val 9361"/>
                <a:gd name="f19" fmla="val 2877"/>
                <a:gd name="f20" fmla="val 7922"/>
              </a:gdLst>
              <a:ahLst/>
              <a:cxnLst>
                <a:cxn ang="3cd4">
                  <a:pos x="hc" y="t"/>
                </a:cxn>
                <a:cxn ang="0">
                  <a:pos x="r" y="vc"/>
                </a:cxn>
                <a:cxn ang="cd4">
                  <a:pos x="hc" y="b"/>
                </a:cxn>
                <a:cxn ang="cd2">
                  <a:pos x="l" y="vc"/>
                </a:cxn>
              </a:cxnLst>
              <a:rect l="l" t="t" r="r" b="b"/>
              <a:pathLst>
                <a:path w="947419" h="1037590">
                  <a:moveTo>
                    <a:pt x="f1" y="f0"/>
                  </a:moveTo>
                  <a:lnTo>
                    <a:pt x="f0" y="f2"/>
                  </a:lnTo>
                  <a:lnTo>
                    <a:pt x="f3" y="f4"/>
                  </a:lnTo>
                  <a:lnTo>
                    <a:pt x="f5" y="f4"/>
                  </a:lnTo>
                  <a:lnTo>
                    <a:pt x="f6" y="f7"/>
                  </a:lnTo>
                  <a:lnTo>
                    <a:pt x="f8" y="f9"/>
                  </a:lnTo>
                  <a:lnTo>
                    <a:pt x="f10" y="f11"/>
                  </a:lnTo>
                  <a:lnTo>
                    <a:pt x="f12" y="f13"/>
                  </a:lnTo>
                  <a:lnTo>
                    <a:pt x="f14" y="f15"/>
                  </a:lnTo>
                  <a:lnTo>
                    <a:pt x="f16" y="f17"/>
                  </a:lnTo>
                  <a:lnTo>
                    <a:pt x="f18" y="f19"/>
                  </a:lnTo>
                  <a:lnTo>
                    <a:pt x="f20" y="f2"/>
                  </a:lnTo>
                  <a:lnTo>
                    <a:pt x="f1" y="f0"/>
                  </a:lnTo>
                  <a:close/>
                </a:path>
              </a:pathLst>
            </a:custGeom>
            <a:solidFill>
              <a:srgbClr val="4C2A13">
                <a:alpha val="39000"/>
              </a:srgbClr>
            </a:solidFill>
            <a:ln>
              <a:noFill/>
              <a:prstDash val="solid"/>
            </a:ln>
          </p:spPr>
          <p:txBody>
            <a:bodyPr vert="horz" wrap="square" lIns="0" tIns="0" rIns="0" bIns="0" anchor="t" anchorCtr="0" compatLnSpc="0">
              <a:noAutofit/>
            </a:bodyPr>
            <a:lstStyle/>
            <a:p>
              <a:pPr marL="0" marR="0" lvl="0" indent="0" rtl="0" hangingPunct="0">
                <a:lnSpc>
                  <a:spcPct val="100000"/>
                </a:lnSpc>
                <a:spcBef>
                  <a:spcPts val="0"/>
                </a:spcBef>
                <a:spcAft>
                  <a:spcPts val="0"/>
                </a:spcAft>
                <a:buNone/>
                <a:tabLst/>
              </a:pPr>
              <a:endParaRPr lang="en-IN" sz="1800" b="0" i="0" u="none" strike="noStrike" kern="1200">
                <a:ln>
                  <a:noFill/>
                </a:ln>
                <a:latin typeface="Arial" pitchFamily="18"/>
                <a:ea typeface="Microsoft YaHei" pitchFamily="2"/>
                <a:cs typeface="Lucida Sans" pitchFamily="2"/>
              </a:endParaRPr>
            </a:p>
          </p:txBody>
        </p:sp>
        <p:sp>
          <p:nvSpPr>
            <p:cNvPr id="14" name="object 14"/>
            <p:cNvSpPr/>
            <p:nvPr/>
          </p:nvSpPr>
          <p:spPr>
            <a:xfrm>
              <a:off x="830159" y="9249840"/>
              <a:ext cx="947519" cy="1037519"/>
            </a:xfrm>
            <a:custGeom>
              <a:avLst/>
              <a:gdLst>
                <a:gd name="f0" fmla="val 0"/>
                <a:gd name="f1" fmla="val 947256"/>
                <a:gd name="f2" fmla="val 1037162"/>
                <a:gd name="f3" fmla="val 29522"/>
                <a:gd name="f4" fmla="val 12957"/>
                <a:gd name="f5" fmla="val 28083"/>
                <a:gd name="f6" fmla="val 13676"/>
                <a:gd name="f7" fmla="val 22318"/>
                <a:gd name="f8" fmla="val 7198"/>
                <a:gd name="f9" fmla="val 19441"/>
                <a:gd name="f10" fmla="val 10074"/>
                <a:gd name="f11" fmla="val 16559"/>
                <a:gd name="f12" fmla="val 5759"/>
                <a:gd name="f13" fmla="val 14400"/>
                <a:gd name="f14" fmla="val 7917"/>
                <a:gd name="f15" fmla="val 9361"/>
                <a:gd name="f16" fmla="val 2876"/>
                <a:gd name="f17" fmla="val 7922"/>
                <a:gd name="f18" fmla="val 4315"/>
                <a:gd name="f19" fmla="val 4320"/>
                <a:gd name="f20" fmla="val 925221"/>
              </a:gdLst>
              <a:ahLst/>
              <a:cxnLst>
                <a:cxn ang="3cd4">
                  <a:pos x="hc" y="t"/>
                </a:cxn>
                <a:cxn ang="0">
                  <a:pos x="r" y="vc"/>
                </a:cxn>
                <a:cxn ang="cd4">
                  <a:pos x="hc" y="b"/>
                </a:cxn>
                <a:cxn ang="cd2">
                  <a:pos x="l" y="vc"/>
                </a:cxn>
              </a:cxnLst>
              <a:rect l="l" t="t" r="r" b="b"/>
              <a:pathLst>
                <a:path w="947419" h="1037590">
                  <a:moveTo>
                    <a:pt x="f1" y="f2"/>
                  </a:moveTo>
                  <a:lnTo>
                    <a:pt x="f3" y="f4"/>
                  </a:lnTo>
                  <a:lnTo>
                    <a:pt x="f5" y="f6"/>
                  </a:lnTo>
                  <a:lnTo>
                    <a:pt x="f7" y="f8"/>
                  </a:lnTo>
                  <a:lnTo>
                    <a:pt x="f9" y="f10"/>
                  </a:lnTo>
                  <a:lnTo>
                    <a:pt x="f11" y="f12"/>
                  </a:lnTo>
                  <a:lnTo>
                    <a:pt x="f13" y="f14"/>
                  </a:lnTo>
                  <a:lnTo>
                    <a:pt x="f15" y="f16"/>
                  </a:lnTo>
                  <a:lnTo>
                    <a:pt x="f17" y="f18"/>
                  </a:lnTo>
                  <a:lnTo>
                    <a:pt x="f19" y="f0"/>
                  </a:lnTo>
                  <a:lnTo>
                    <a:pt x="f0" y="f18"/>
                  </a:lnTo>
                  <a:lnTo>
                    <a:pt x="f20" y="f2"/>
                  </a:lnTo>
                </a:path>
              </a:pathLst>
            </a:custGeom>
            <a:noFill/>
            <a:ln w="3240">
              <a:solidFill>
                <a:srgbClr val="FFFFFF"/>
              </a:solidFill>
              <a:prstDash val="solid"/>
            </a:ln>
          </p:spPr>
          <p:txBody>
            <a:bodyPr vert="horz" wrap="square" lIns="0" tIns="0" rIns="0" bIns="0" anchor="t" anchorCtr="0" compatLnSpc="0">
              <a:noAutofit/>
            </a:bodyPr>
            <a:lstStyle/>
            <a:p>
              <a:pPr marL="0" marR="0" lvl="0" indent="0" rtl="0" hangingPunct="0">
                <a:lnSpc>
                  <a:spcPct val="100000"/>
                </a:lnSpc>
                <a:spcBef>
                  <a:spcPts val="0"/>
                </a:spcBef>
                <a:spcAft>
                  <a:spcPts val="0"/>
                </a:spcAft>
                <a:buNone/>
                <a:tabLst/>
              </a:pPr>
              <a:endParaRPr lang="en-IN" sz="1800" b="0" i="0" u="none" strike="noStrike" kern="1200">
                <a:ln>
                  <a:noFill/>
                </a:ln>
                <a:latin typeface="Arial" pitchFamily="18"/>
                <a:ea typeface="Microsoft YaHei" pitchFamily="2"/>
                <a:cs typeface="Lucida Sans" pitchFamily="2"/>
              </a:endParaRPr>
            </a:p>
          </p:txBody>
        </p:sp>
        <p:sp>
          <p:nvSpPr>
            <p:cNvPr id="15" name="object 15"/>
            <p:cNvSpPr/>
            <p:nvPr/>
          </p:nvSpPr>
          <p:spPr>
            <a:xfrm>
              <a:off x="-360" y="7783560"/>
              <a:ext cx="19440" cy="41040"/>
            </a:xfrm>
            <a:custGeom>
              <a:avLst/>
              <a:gdLst>
                <a:gd name="f0" fmla="val 0"/>
                <a:gd name="f1" fmla="val 22629"/>
                <a:gd name="f2" fmla="val 16554"/>
                <a:gd name="f3" fmla="val 41106"/>
                <a:gd name="f4" fmla="val 18717"/>
                <a:gd name="f5" fmla="val 38935"/>
                <a:gd name="f6" fmla="val 36776"/>
                <a:gd name="f7" fmla="val 19436"/>
                <a:gd name="f8" fmla="val 34617"/>
                <a:gd name="f9" fmla="val 10795"/>
                <a:gd name="f10" fmla="val 25257"/>
                <a:gd name="f11" fmla="val 12233"/>
                <a:gd name="f12" fmla="val 24533"/>
                <a:gd name="f13" fmla="val 5035"/>
                <a:gd name="f14" fmla="val 15897"/>
                <a:gd name="f15" fmla="val 7198"/>
                <a:gd name="f16" fmla="val 13738"/>
                <a:gd name="f17" fmla="val 1433"/>
                <a:gd name="f18" fmla="val 7261"/>
                <a:gd name="f19" fmla="val 4316"/>
                <a:gd name="f20" fmla="val 5102"/>
              </a:gdLst>
              <a:ahLst/>
              <a:cxnLst>
                <a:cxn ang="3cd4">
                  <a:pos x="hc" y="t"/>
                </a:cxn>
                <a:cxn ang="0">
                  <a:pos x="r" y="vc"/>
                </a:cxn>
                <a:cxn ang="cd4">
                  <a:pos x="hc" y="b"/>
                </a:cxn>
                <a:cxn ang="cd2">
                  <a:pos x="l" y="vc"/>
                </a:cxn>
              </a:cxnLst>
              <a:rect l="l" t="t" r="r" b="b"/>
              <a:pathLst>
                <a:path w="19685" h="41275">
                  <a:moveTo>
                    <a:pt x="f0" y="f0"/>
                  </a:moveTo>
                  <a:lnTo>
                    <a:pt x="f0" y="f1"/>
                  </a:lnTo>
                  <a:lnTo>
                    <a:pt x="f2" y="f3"/>
                  </a:lnTo>
                  <a:lnTo>
                    <a:pt x="f4" y="f5"/>
                  </a:lnTo>
                  <a:lnTo>
                    <a:pt x="f2" y="f6"/>
                  </a:lnTo>
                  <a:lnTo>
                    <a:pt x="f7" y="f8"/>
                  </a:lnTo>
                  <a:lnTo>
                    <a:pt x="f9" y="f10"/>
                  </a:lnTo>
                  <a:lnTo>
                    <a:pt x="f11" y="f12"/>
                  </a:lnTo>
                  <a:lnTo>
                    <a:pt x="f13" y="f14"/>
                  </a:lnTo>
                  <a:lnTo>
                    <a:pt x="f15" y="f16"/>
                  </a:lnTo>
                  <a:lnTo>
                    <a:pt x="f17" y="f18"/>
                  </a:lnTo>
                  <a:lnTo>
                    <a:pt x="f19" y="f20"/>
                  </a:lnTo>
                  <a:lnTo>
                    <a:pt x="f0" y="f0"/>
                  </a:lnTo>
                  <a:close/>
                </a:path>
              </a:pathLst>
            </a:custGeom>
            <a:solidFill>
              <a:srgbClr val="4C2A13">
                <a:alpha val="39000"/>
              </a:srgbClr>
            </a:solidFill>
            <a:ln>
              <a:noFill/>
              <a:prstDash val="solid"/>
            </a:ln>
          </p:spPr>
          <p:txBody>
            <a:bodyPr vert="horz" wrap="square" lIns="0" tIns="0" rIns="0" bIns="0" anchor="t" anchorCtr="0" compatLnSpc="0">
              <a:noAutofit/>
            </a:bodyPr>
            <a:lstStyle/>
            <a:p>
              <a:pPr marL="0" marR="0" lvl="0" indent="0" rtl="0" hangingPunct="0">
                <a:lnSpc>
                  <a:spcPct val="100000"/>
                </a:lnSpc>
                <a:spcBef>
                  <a:spcPts val="0"/>
                </a:spcBef>
                <a:spcAft>
                  <a:spcPts val="0"/>
                </a:spcAft>
                <a:buNone/>
                <a:tabLst/>
              </a:pPr>
              <a:endParaRPr lang="en-IN" sz="1800" b="0" i="0" u="none" strike="noStrike" kern="1200">
                <a:ln>
                  <a:noFill/>
                </a:ln>
                <a:latin typeface="Arial" pitchFamily="18"/>
                <a:ea typeface="Microsoft YaHei" pitchFamily="2"/>
                <a:cs typeface="Lucida Sans" pitchFamily="2"/>
              </a:endParaRPr>
            </a:p>
          </p:txBody>
        </p:sp>
        <p:sp>
          <p:nvSpPr>
            <p:cNvPr id="16" name="object 16"/>
            <p:cNvSpPr/>
            <p:nvPr/>
          </p:nvSpPr>
          <p:spPr>
            <a:xfrm>
              <a:off x="-360" y="7783560"/>
              <a:ext cx="19440" cy="41040"/>
            </a:xfrm>
            <a:custGeom>
              <a:avLst/>
              <a:gdLst>
                <a:gd name="f0" fmla="val 0"/>
                <a:gd name="f1" fmla="val 16554"/>
                <a:gd name="f2" fmla="val 41100"/>
                <a:gd name="f3" fmla="val 18717"/>
                <a:gd name="f4" fmla="val 38941"/>
                <a:gd name="f5" fmla="val 36782"/>
                <a:gd name="f6" fmla="val 19436"/>
                <a:gd name="f7" fmla="val 34623"/>
                <a:gd name="f8" fmla="val 10794"/>
                <a:gd name="f9" fmla="val 25263"/>
                <a:gd name="f10" fmla="val 12233"/>
                <a:gd name="f11" fmla="val 24540"/>
                <a:gd name="f12" fmla="val 5035"/>
                <a:gd name="f13" fmla="val 15904"/>
                <a:gd name="f14" fmla="val 7198"/>
                <a:gd name="f15" fmla="val 13745"/>
                <a:gd name="f16" fmla="val 1433"/>
                <a:gd name="f17" fmla="val 7268"/>
                <a:gd name="f18" fmla="val 4316"/>
                <a:gd name="f19" fmla="val 5109"/>
                <a:gd name="f20" fmla="val 22623"/>
              </a:gdLst>
              <a:ahLst/>
              <a:cxnLst>
                <a:cxn ang="3cd4">
                  <a:pos x="hc" y="t"/>
                </a:cxn>
                <a:cxn ang="0">
                  <a:pos x="r" y="vc"/>
                </a:cxn>
                <a:cxn ang="cd4">
                  <a:pos x="hc" y="b"/>
                </a:cxn>
                <a:cxn ang="cd2">
                  <a:pos x="l" y="vc"/>
                </a:cxn>
              </a:cxnLst>
              <a:rect l="l" t="t" r="r" b="b"/>
              <a:pathLst>
                <a:path w="19685" h="41275">
                  <a:moveTo>
                    <a:pt x="f1" y="f2"/>
                  </a:moveTo>
                  <a:lnTo>
                    <a:pt x="f3" y="f4"/>
                  </a:lnTo>
                  <a:lnTo>
                    <a:pt x="f1" y="f5"/>
                  </a:lnTo>
                  <a:lnTo>
                    <a:pt x="f6" y="f7"/>
                  </a:lnTo>
                  <a:lnTo>
                    <a:pt x="f8" y="f9"/>
                  </a:lnTo>
                  <a:lnTo>
                    <a:pt x="f10" y="f11"/>
                  </a:lnTo>
                  <a:lnTo>
                    <a:pt x="f12" y="f13"/>
                  </a:lnTo>
                  <a:lnTo>
                    <a:pt x="f14" y="f15"/>
                  </a:lnTo>
                  <a:lnTo>
                    <a:pt x="f16" y="f17"/>
                  </a:lnTo>
                  <a:lnTo>
                    <a:pt x="f18" y="f19"/>
                  </a:lnTo>
                  <a:lnTo>
                    <a:pt x="f0" y="f0"/>
                  </a:lnTo>
                </a:path>
                <a:path w="19685" h="41275">
                  <a:moveTo>
                    <a:pt x="f0" y="f20"/>
                  </a:moveTo>
                  <a:lnTo>
                    <a:pt x="f1" y="f2"/>
                  </a:lnTo>
                </a:path>
              </a:pathLst>
            </a:custGeom>
            <a:noFill/>
            <a:ln w="3240">
              <a:solidFill>
                <a:srgbClr val="FFFFFF"/>
              </a:solidFill>
              <a:prstDash val="solid"/>
            </a:ln>
          </p:spPr>
          <p:txBody>
            <a:bodyPr vert="horz" wrap="square" lIns="0" tIns="0" rIns="0" bIns="0" anchor="t" anchorCtr="0" compatLnSpc="0">
              <a:noAutofit/>
            </a:bodyPr>
            <a:lstStyle/>
            <a:p>
              <a:pPr marL="0" marR="0" lvl="0" indent="0" rtl="0" hangingPunct="0">
                <a:lnSpc>
                  <a:spcPct val="100000"/>
                </a:lnSpc>
                <a:spcBef>
                  <a:spcPts val="0"/>
                </a:spcBef>
                <a:spcAft>
                  <a:spcPts val="0"/>
                </a:spcAft>
                <a:buNone/>
                <a:tabLst/>
              </a:pPr>
              <a:endParaRPr lang="en-IN" sz="1800" b="0" i="0" u="none" strike="noStrike" kern="1200">
                <a:ln>
                  <a:noFill/>
                </a:ln>
                <a:latin typeface="Arial" pitchFamily="18"/>
                <a:ea typeface="Microsoft YaHei" pitchFamily="2"/>
                <a:cs typeface="Lucida Sans" pitchFamily="2"/>
              </a:endParaRPr>
            </a:p>
          </p:txBody>
        </p:sp>
        <p:sp>
          <p:nvSpPr>
            <p:cNvPr id="17" name="object 17"/>
            <p:cNvSpPr/>
            <p:nvPr/>
          </p:nvSpPr>
          <p:spPr>
            <a:xfrm>
              <a:off x="351000" y="8196120"/>
              <a:ext cx="361799" cy="401040"/>
            </a:xfrm>
            <a:custGeom>
              <a:avLst/>
              <a:gdLst>
                <a:gd name="f0" fmla="val 0"/>
                <a:gd name="f1" fmla="val 6484"/>
                <a:gd name="f2" fmla="val 3601"/>
                <a:gd name="f3" fmla="val 2159"/>
                <a:gd name="f4" fmla="val 2162"/>
                <a:gd name="f5" fmla="val 357122"/>
                <a:gd name="f6" fmla="val 401040"/>
                <a:gd name="f7" fmla="val 359281"/>
                <a:gd name="f8" fmla="val 398868"/>
                <a:gd name="f9" fmla="val 358561"/>
                <a:gd name="f10" fmla="val 398157"/>
                <a:gd name="f11" fmla="val 361444"/>
                <a:gd name="f12" fmla="val 395998"/>
                <a:gd name="f13" fmla="val 393115"/>
                <a:gd name="f14" fmla="val 360000"/>
                <a:gd name="f15" fmla="val 392391"/>
                <a:gd name="f16" fmla="val 356403"/>
                <a:gd name="f17" fmla="val 388073"/>
                <a:gd name="f18" fmla="val 385914"/>
                <a:gd name="f19" fmla="val 354241"/>
                <a:gd name="f20" fmla="val 380873"/>
                <a:gd name="f21" fmla="val 377990"/>
                <a:gd name="f22" fmla="val 353522"/>
                <a:gd name="f23" fmla="val 374396"/>
                <a:gd name="f24" fmla="val 354959"/>
                <a:gd name="f25" fmla="val 373672"/>
                <a:gd name="f26" fmla="val 25920"/>
                <a:gd name="f27" fmla="val 6477"/>
                <a:gd name="f28" fmla="val 25201"/>
                <a:gd name="f29" fmla="val 7912"/>
                <a:gd name="f30" fmla="val 22324"/>
                <a:gd name="f31" fmla="val 5041"/>
                <a:gd name="f32" fmla="val 20161"/>
                <a:gd name="f33" fmla="val 7200"/>
                <a:gd name="f34" fmla="val 16559"/>
                <a:gd name="f35" fmla="val 3594"/>
                <a:gd name="f36" fmla="val 13682"/>
                <a:gd name="f37" fmla="val 5753"/>
                <a:gd name="f38" fmla="val 9361"/>
                <a:gd name="f39" fmla="val 723"/>
                <a:gd name="f40" fmla="val 7923"/>
                <a:gd name="f41" fmla="val 1435"/>
              </a:gdLst>
              <a:ahLst/>
              <a:cxnLst>
                <a:cxn ang="3cd4">
                  <a:pos x="hc" y="t"/>
                </a:cxn>
                <a:cxn ang="0">
                  <a:pos x="r" y="vc"/>
                </a:cxn>
                <a:cxn ang="cd4">
                  <a:pos x="hc" y="b"/>
                </a:cxn>
                <a:cxn ang="cd2">
                  <a:pos x="l" y="vc"/>
                </a:cxn>
              </a:cxnLst>
              <a:rect l="l" t="t" r="r" b="b"/>
              <a:pathLst>
                <a:path w="361950" h="401320">
                  <a:moveTo>
                    <a:pt x="f1" y="f0"/>
                  </a:moveTo>
                  <a:lnTo>
                    <a:pt x="f2" y="f3"/>
                  </a:lnTo>
                  <a:lnTo>
                    <a:pt x="f4" y="f0"/>
                  </a:lnTo>
                  <a:lnTo>
                    <a:pt x="f0" y="f3"/>
                  </a:lnTo>
                  <a:lnTo>
                    <a:pt x="f5" y="f6"/>
                  </a:lnTo>
                  <a:lnTo>
                    <a:pt x="f7" y="f8"/>
                  </a:lnTo>
                  <a:lnTo>
                    <a:pt x="f9" y="f10"/>
                  </a:lnTo>
                  <a:lnTo>
                    <a:pt x="f11" y="f12"/>
                  </a:lnTo>
                  <a:lnTo>
                    <a:pt x="f9" y="f13"/>
                  </a:lnTo>
                  <a:lnTo>
                    <a:pt x="f14" y="f15"/>
                  </a:lnTo>
                  <a:lnTo>
                    <a:pt x="f16" y="f17"/>
                  </a:lnTo>
                  <a:lnTo>
                    <a:pt x="f7" y="f18"/>
                  </a:lnTo>
                  <a:lnTo>
                    <a:pt x="f19" y="f20"/>
                  </a:lnTo>
                  <a:lnTo>
                    <a:pt x="f5" y="f21"/>
                  </a:lnTo>
                  <a:lnTo>
                    <a:pt x="f22" y="f23"/>
                  </a:lnTo>
                  <a:lnTo>
                    <a:pt x="f24" y="f25"/>
                  </a:lnTo>
                  <a:lnTo>
                    <a:pt x="f26" y="f27"/>
                  </a:lnTo>
                  <a:lnTo>
                    <a:pt x="f28" y="f29"/>
                  </a:lnTo>
                  <a:lnTo>
                    <a:pt x="f30" y="f31"/>
                  </a:lnTo>
                  <a:lnTo>
                    <a:pt x="f32" y="f33"/>
                  </a:lnTo>
                  <a:lnTo>
                    <a:pt x="f34" y="f35"/>
                  </a:lnTo>
                  <a:lnTo>
                    <a:pt x="f36" y="f37"/>
                  </a:lnTo>
                  <a:lnTo>
                    <a:pt x="f38" y="f39"/>
                  </a:lnTo>
                  <a:lnTo>
                    <a:pt x="f40" y="f41"/>
                  </a:lnTo>
                  <a:lnTo>
                    <a:pt x="f1" y="f0"/>
                  </a:lnTo>
                  <a:close/>
                </a:path>
              </a:pathLst>
            </a:custGeom>
            <a:solidFill>
              <a:srgbClr val="C3C5C3"/>
            </a:solidFill>
            <a:ln>
              <a:noFill/>
              <a:prstDash val="solid"/>
            </a:ln>
          </p:spPr>
          <p:txBody>
            <a:bodyPr vert="horz" wrap="square" lIns="0" tIns="0" rIns="0" bIns="0" anchor="t" anchorCtr="0" compatLnSpc="0">
              <a:noAutofit/>
            </a:bodyPr>
            <a:lstStyle/>
            <a:p>
              <a:pPr marL="0" marR="0" lvl="0" indent="0" rtl="0" hangingPunct="0">
                <a:lnSpc>
                  <a:spcPct val="100000"/>
                </a:lnSpc>
                <a:spcBef>
                  <a:spcPts val="0"/>
                </a:spcBef>
                <a:spcAft>
                  <a:spcPts val="0"/>
                </a:spcAft>
                <a:buNone/>
                <a:tabLst/>
              </a:pPr>
              <a:endParaRPr lang="en-IN" sz="1800" b="0" i="0" u="none" strike="noStrike" kern="1200">
                <a:ln>
                  <a:noFill/>
                </a:ln>
                <a:latin typeface="Arial" pitchFamily="18"/>
                <a:ea typeface="Microsoft YaHei" pitchFamily="2"/>
                <a:cs typeface="Lucida Sans" pitchFamily="2"/>
              </a:endParaRPr>
            </a:p>
          </p:txBody>
        </p:sp>
      </p:grpSp>
      <p:grpSp>
        <p:nvGrpSpPr>
          <p:cNvPr id="18" name="object 18"/>
          <p:cNvGrpSpPr/>
          <p:nvPr/>
        </p:nvGrpSpPr>
        <p:grpSpPr>
          <a:xfrm>
            <a:off x="15114600" y="0"/>
            <a:ext cx="3173400" cy="2081880"/>
            <a:chOff x="15114600" y="0"/>
            <a:chExt cx="3173400" cy="2081880"/>
          </a:xfrm>
        </p:grpSpPr>
        <p:sp>
          <p:nvSpPr>
            <p:cNvPr id="19" name="object 19"/>
            <p:cNvSpPr/>
            <p:nvPr/>
          </p:nvSpPr>
          <p:spPr>
            <a:xfrm>
              <a:off x="15114600" y="0"/>
              <a:ext cx="3173040" cy="2081880"/>
            </a:xfrm>
            <a:custGeom>
              <a:avLst/>
              <a:gdLst>
                <a:gd name="f0" fmla="val 0"/>
                <a:gd name="f1" fmla="val 3173368"/>
                <a:gd name="f2" fmla="val 2000058"/>
                <a:gd name="f3" fmla="val 3109996"/>
                <a:gd name="f4" fmla="val 3121426"/>
                <a:gd name="f5" fmla="val 2008694"/>
                <a:gd name="f6" fmla="val 3125744"/>
                <a:gd name="f7" fmla="val 2013025"/>
                <a:gd name="f8" fmla="val 3145786"/>
                <a:gd name="f9" fmla="val 2034576"/>
                <a:gd name="f10" fmla="val 3162257"/>
                <a:gd name="f11" fmla="val 2058561"/>
                <a:gd name="f12" fmla="val 2081487"/>
                <a:gd name="f13" fmla="val 707738"/>
                <a:gd name="f14" fmla="val 1624295"/>
                <a:gd name="f15" fmla="val 1649972"/>
                <a:gd name="f16" fmla="val 707952"/>
                <a:gd name="f17" fmla="val 1676460"/>
                <a:gd name="f18" fmla="val 713432"/>
                <a:gd name="f19" fmla="val 1703090"/>
                <a:gd name="f20" fmla="val 724242"/>
                <a:gd name="f21" fmla="val 1714808"/>
                <a:gd name="f22" fmla="val 731939"/>
                <a:gd name="f23" fmla="val 1727204"/>
                <a:gd name="f24" fmla="val 739364"/>
                <a:gd name="f25" fmla="val 1740148"/>
                <a:gd name="f26" fmla="val 745709"/>
                <a:gd name="f27" fmla="val 1753509"/>
                <a:gd name="f28" fmla="val 750162"/>
                <a:gd name="f29" fmla="val 1776853"/>
                <a:gd name="f30" fmla="val 759127"/>
                <a:gd name="f31" fmla="val 1797864"/>
                <a:gd name="f32" fmla="val 774908"/>
                <a:gd name="f33" fmla="val 1819017"/>
                <a:gd name="f34" fmla="val 790557"/>
                <a:gd name="f35" fmla="val 1842790"/>
                <a:gd name="f36" fmla="val 799121"/>
                <a:gd name="f37" fmla="val 1846346"/>
                <a:gd name="f38" fmla="val 799845"/>
                <a:gd name="f39" fmla="val 1851426"/>
                <a:gd name="f40" fmla="val 802715"/>
                <a:gd name="f41" fmla="val 1857141"/>
                <a:gd name="f42" fmla="val 807757"/>
                <a:gd name="f43" fmla="val 1886583"/>
                <a:gd name="f44" fmla="val 842386"/>
                <a:gd name="f45" fmla="val 1919704"/>
                <a:gd name="f46" fmla="val 889838"/>
                <a:gd name="f47" fmla="val 1949992"/>
                <a:gd name="f48" fmla="val 935132"/>
                <a:gd name="f49" fmla="val 1970933"/>
                <a:gd name="f50" fmla="val 963281"/>
                <a:gd name="f51" fmla="val 2001921"/>
                <a:gd name="f52" fmla="val 993520"/>
                <a:gd name="f53" fmla="val 2045217"/>
                <a:gd name="f54" fmla="val 1029346"/>
                <a:gd name="f55" fmla="val 2087135"/>
                <a:gd name="f56" fmla="val 1056877"/>
                <a:gd name="f57" fmla="val 2127852"/>
                <a:gd name="f58" fmla="val 1078014"/>
                <a:gd name="f59" fmla="val 2167545"/>
                <a:gd name="f60" fmla="val 1094658"/>
                <a:gd name="f61" fmla="val 2245136"/>
                <a:gd name="f62" fmla="val 1123058"/>
                <a:gd name="f63" fmla="val 2283851"/>
                <a:gd name="f64" fmla="val 1138997"/>
                <a:gd name="f65" fmla="val 2322840"/>
                <a:gd name="f66" fmla="val 1158634"/>
                <a:gd name="f67" fmla="val 2362408"/>
                <a:gd name="f68" fmla="val 1184077"/>
                <a:gd name="f69" fmla="val 2402860"/>
                <a:gd name="f70" fmla="val 1217433"/>
                <a:gd name="f71" fmla="val 2439168"/>
                <a:gd name="f72" fmla="val 1254692"/>
                <a:gd name="f73" fmla="val 2451882"/>
                <a:gd name="f74" fmla="val 1269275"/>
                <a:gd name="f75" fmla="val 2533289"/>
                <a:gd name="f76" fmla="val 1308873"/>
                <a:gd name="f77" fmla="val 2532260"/>
                <a:gd name="f78" fmla="val 1356388"/>
                <a:gd name="f79" fmla="val 2531323"/>
                <a:gd name="f80" fmla="val 1403884"/>
                <a:gd name="f81" fmla="val 2530463"/>
                <a:gd name="f82" fmla="val 1451340"/>
                <a:gd name="f83" fmla="val 2529667"/>
                <a:gd name="f84" fmla="val 1498737"/>
                <a:gd name="f85" fmla="val 2528921"/>
                <a:gd name="f86" fmla="val 1546052"/>
                <a:gd name="f87" fmla="val 2528209"/>
                <a:gd name="f88" fmla="val 1593265"/>
                <a:gd name="f89" fmla="val 2527860"/>
                <a:gd name="f90" fmla="val 1605380"/>
                <a:gd name="f91" fmla="val 2528273"/>
                <a:gd name="f92" fmla="val 1617834"/>
                <a:gd name="f93" fmla="val 2529924"/>
                <a:gd name="f94" fmla="val 1630425"/>
                <a:gd name="f95" fmla="val 1642947"/>
                <a:gd name="f96" fmla="val 2536260"/>
                <a:gd name="f97" fmla="val 1664531"/>
                <a:gd name="f98" fmla="val 2524955"/>
                <a:gd name="f99" fmla="val 1671471"/>
                <a:gd name="f100" fmla="val 2514197"/>
                <a:gd name="f101" fmla="val 1679087"/>
                <a:gd name="f102" fmla="val 2518811"/>
                <a:gd name="f103" fmla="val 1702700"/>
                <a:gd name="f104" fmla="val 2562499"/>
                <a:gd name="f105" fmla="val 1736636"/>
                <a:gd name="f106" fmla="val 2606695"/>
                <a:gd name="f107" fmla="val 1758860"/>
                <a:gd name="f108" fmla="val 2628436"/>
                <a:gd name="f109" fmla="val 1768460"/>
                <a:gd name="f110" fmla="val 2648510"/>
                <a:gd name="f111" fmla="val 1777856"/>
                <a:gd name="f112" fmla="val 2665488"/>
                <a:gd name="f113" fmla="val 1787113"/>
                <a:gd name="f114" fmla="val 2677942"/>
                <a:gd name="f115" fmla="val 1796299"/>
                <a:gd name="f116" fmla="val 2680863"/>
                <a:gd name="f117" fmla="val 1799182"/>
                <a:gd name="f118" fmla="val 2682260"/>
                <a:gd name="f119" fmla="val 1801341"/>
                <a:gd name="f120" fmla="val 2684419"/>
                <a:gd name="f121" fmla="val 1804224"/>
                <a:gd name="f122" fmla="val 2784495"/>
                <a:gd name="f123" fmla="val 1841664"/>
                <a:gd name="f124" fmla="val 2796957"/>
                <a:gd name="f125" fmla="val 1870811"/>
                <a:gd name="f126" fmla="val 2810086"/>
                <a:gd name="f127" fmla="val 1899892"/>
                <a:gd name="f128" fmla="val 2823214"/>
                <a:gd name="f129" fmla="val 1928837"/>
                <a:gd name="f130" fmla="val 2835676"/>
                <a:gd name="f131" fmla="val 1957577"/>
                <a:gd name="f132" fmla="val 2839698"/>
                <a:gd name="f133" fmla="val 1965824"/>
                <a:gd name="f134" fmla="val 2869274"/>
                <a:gd name="f135" fmla="val 1996474"/>
                <a:gd name="f136" fmla="val 2914797"/>
                <a:gd name="f137" fmla="val 2010142"/>
                <a:gd name="f138" fmla="val 2952891"/>
                <a:gd name="f139" fmla="val 2007022"/>
                <a:gd name="f140" fmla="val 2987806"/>
                <a:gd name="f141" fmla="val 1997088"/>
                <a:gd name="f142" fmla="val 3018792"/>
                <a:gd name="f143" fmla="val 1981079"/>
                <a:gd name="f144" fmla="val 3045099"/>
                <a:gd name="f145" fmla="val 1959736"/>
                <a:gd name="f146" fmla="val 3048223"/>
                <a:gd name="f147" fmla="val 1966073"/>
                <a:gd name="f148" fmla="val 3084390"/>
                <a:gd name="f149" fmla="val 1997093"/>
                <a:gd name="f150" fmla="val 3097247"/>
                <a:gd name="f151" fmla="val 2000297"/>
                <a:gd name="f152" fmla="val 362715"/>
                <a:gd name="f153" fmla="val 761496"/>
                <a:gd name="f154" fmla="val 810569"/>
                <a:gd name="f155" fmla="val 364291"/>
                <a:gd name="f156" fmla="val 851771"/>
                <a:gd name="f157" fmla="val 367181"/>
                <a:gd name="f158" fmla="val 906900"/>
                <a:gd name="f159" fmla="val 374288"/>
                <a:gd name="f160" fmla="val 943862"/>
                <a:gd name="f161" fmla="val 387272"/>
                <a:gd name="f162" fmla="val 968792"/>
                <a:gd name="f163" fmla="val 397813"/>
                <a:gd name="f164" fmla="val 993841"/>
                <a:gd name="f165" fmla="val 406869"/>
                <a:gd name="f166" fmla="val 1019068"/>
                <a:gd name="f167" fmla="val 412482"/>
                <a:gd name="f168" fmla="val 1130225"/>
                <a:gd name="f169" fmla="val 429944"/>
                <a:gd name="f170" fmla="val 1199591"/>
                <a:gd name="f171" fmla="val 439825"/>
                <a:gd name="f172" fmla="val 1240810"/>
                <a:gd name="f173" fmla="val 444168"/>
                <a:gd name="f174" fmla="val 1284845"/>
                <a:gd name="f175" fmla="val 451599"/>
                <a:gd name="f176" fmla="val 1326576"/>
                <a:gd name="f177" fmla="val 469155"/>
                <a:gd name="f178" fmla="val 1366623"/>
                <a:gd name="f179" fmla="val 494357"/>
                <a:gd name="f180" fmla="val 1405606"/>
                <a:gd name="f181" fmla="val 524723"/>
                <a:gd name="f182" fmla="val 1482859"/>
                <a:gd name="f183" fmla="val 591022"/>
                <a:gd name="f184" fmla="val 1522369"/>
                <a:gd name="f185" fmla="val 621994"/>
                <a:gd name="f186" fmla="val 1562041"/>
                <a:gd name="f187" fmla="val 667896"/>
                <a:gd name="f188" fmla="val 1581359"/>
                <a:gd name="f189" fmla="val 690444"/>
                <a:gd name="f190" fmla="val 1600093"/>
                <a:gd name="f191" fmla="val 712723"/>
                <a:gd name="f192" fmla="val 430169"/>
                <a:gd name="f193" fmla="val 397369"/>
                <a:gd name="f194" fmla="val 504841"/>
                <a:gd name="f195" fmla="val 382592"/>
                <a:gd name="f196" fmla="val 576226"/>
                <a:gd name="f197" fmla="val 372391"/>
                <a:gd name="f198" fmla="val 643408"/>
                <a:gd name="f199" fmla="val 366113"/>
                <a:gd name="f200" fmla="val 705471"/>
                <a:gd name="f201" fmla="val 363105"/>
              </a:gdLst>
              <a:ahLst/>
              <a:cxnLst>
                <a:cxn ang="3cd4">
                  <a:pos x="hc" y="t"/>
                </a:cxn>
                <a:cxn ang="0">
                  <a:pos x="r" y="vc"/>
                </a:cxn>
                <a:cxn ang="cd4">
                  <a:pos x="hc" y="b"/>
                </a:cxn>
                <a:cxn ang="cd2">
                  <a:pos x="l" y="vc"/>
                </a:cxn>
              </a:cxnLst>
              <a:rect l="l" t="t" r="r" b="b"/>
              <a:pathLst>
                <a:path w="3173730" h="2081530">
                  <a:moveTo>
                    <a:pt x="f1" y="f2"/>
                  </a:moveTo>
                  <a:lnTo>
                    <a:pt x="f3" y="f2"/>
                  </a:lnTo>
                  <a:lnTo>
                    <a:pt x="f4" y="f5"/>
                  </a:lnTo>
                  <a:lnTo>
                    <a:pt x="f6" y="f7"/>
                  </a:lnTo>
                  <a:lnTo>
                    <a:pt x="f8" y="f9"/>
                  </a:lnTo>
                  <a:lnTo>
                    <a:pt x="f10" y="f11"/>
                  </a:lnTo>
                  <a:lnTo>
                    <a:pt x="f1" y="f12"/>
                  </a:lnTo>
                  <a:lnTo>
                    <a:pt x="f1" y="f2"/>
                  </a:lnTo>
                  <a:close/>
                </a:path>
                <a:path w="3173730" h="2081530">
                  <a:moveTo>
                    <a:pt x="f1" y="f13"/>
                  </a:moveTo>
                  <a:lnTo>
                    <a:pt x="f14" y="f13"/>
                  </a:lnTo>
                  <a:lnTo>
                    <a:pt x="f15" y="f16"/>
                  </a:lnTo>
                  <a:lnTo>
                    <a:pt x="f17" y="f18"/>
                  </a:lnTo>
                  <a:lnTo>
                    <a:pt x="f19" y="f20"/>
                  </a:lnTo>
                  <a:lnTo>
                    <a:pt x="f21" y="f22"/>
                  </a:lnTo>
                  <a:lnTo>
                    <a:pt x="f23" y="f24"/>
                  </a:lnTo>
                  <a:lnTo>
                    <a:pt x="f25" y="f26"/>
                  </a:lnTo>
                  <a:lnTo>
                    <a:pt x="f27" y="f28"/>
                  </a:lnTo>
                  <a:lnTo>
                    <a:pt x="f29" y="f30"/>
                  </a:lnTo>
                  <a:lnTo>
                    <a:pt x="f31" y="f32"/>
                  </a:lnTo>
                  <a:lnTo>
                    <a:pt x="f33" y="f34"/>
                  </a:lnTo>
                  <a:lnTo>
                    <a:pt x="f35" y="f36"/>
                  </a:lnTo>
                  <a:lnTo>
                    <a:pt x="f37" y="f38"/>
                  </a:lnTo>
                  <a:lnTo>
                    <a:pt x="f39" y="f40"/>
                  </a:lnTo>
                  <a:lnTo>
                    <a:pt x="f41" y="f42"/>
                  </a:lnTo>
                  <a:lnTo>
                    <a:pt x="f43" y="f44"/>
                  </a:lnTo>
                  <a:lnTo>
                    <a:pt x="f45" y="f46"/>
                  </a:lnTo>
                  <a:lnTo>
                    <a:pt x="f47" y="f48"/>
                  </a:lnTo>
                  <a:lnTo>
                    <a:pt x="f49" y="f50"/>
                  </a:lnTo>
                  <a:lnTo>
                    <a:pt x="f51" y="f52"/>
                  </a:lnTo>
                  <a:lnTo>
                    <a:pt x="f53" y="f54"/>
                  </a:lnTo>
                  <a:lnTo>
                    <a:pt x="f55" y="f56"/>
                  </a:lnTo>
                  <a:lnTo>
                    <a:pt x="f57" y="f58"/>
                  </a:lnTo>
                  <a:lnTo>
                    <a:pt x="f59" y="f60"/>
                  </a:lnTo>
                  <a:lnTo>
                    <a:pt x="f61" y="f62"/>
                  </a:lnTo>
                  <a:lnTo>
                    <a:pt x="f63" y="f64"/>
                  </a:lnTo>
                  <a:lnTo>
                    <a:pt x="f65" y="f66"/>
                  </a:lnTo>
                  <a:lnTo>
                    <a:pt x="f67" y="f68"/>
                  </a:lnTo>
                  <a:lnTo>
                    <a:pt x="f69" y="f70"/>
                  </a:lnTo>
                  <a:lnTo>
                    <a:pt x="f71" y="f72"/>
                  </a:lnTo>
                  <a:lnTo>
                    <a:pt x="f73" y="f74"/>
                  </a:lnTo>
                  <a:lnTo>
                    <a:pt x="f75" y="f76"/>
                  </a:lnTo>
                  <a:lnTo>
                    <a:pt x="f77" y="f78"/>
                  </a:lnTo>
                  <a:lnTo>
                    <a:pt x="f79" y="f80"/>
                  </a:lnTo>
                  <a:lnTo>
                    <a:pt x="f81" y="f82"/>
                  </a:lnTo>
                  <a:lnTo>
                    <a:pt x="f83" y="f84"/>
                  </a:lnTo>
                  <a:lnTo>
                    <a:pt x="f85" y="f86"/>
                  </a:lnTo>
                  <a:lnTo>
                    <a:pt x="f87" y="f88"/>
                  </a:lnTo>
                  <a:lnTo>
                    <a:pt x="f89" y="f90"/>
                  </a:lnTo>
                  <a:lnTo>
                    <a:pt x="f91" y="f92"/>
                  </a:lnTo>
                  <a:lnTo>
                    <a:pt x="f93" y="f94"/>
                  </a:lnTo>
                  <a:lnTo>
                    <a:pt x="f75" y="f95"/>
                  </a:lnTo>
                  <a:lnTo>
                    <a:pt x="f96" y="f97"/>
                  </a:lnTo>
                  <a:lnTo>
                    <a:pt x="f98" y="f99"/>
                  </a:lnTo>
                  <a:lnTo>
                    <a:pt x="f100" y="f101"/>
                  </a:lnTo>
                  <a:lnTo>
                    <a:pt x="f102" y="f103"/>
                  </a:lnTo>
                  <a:lnTo>
                    <a:pt x="f104" y="f105"/>
                  </a:lnTo>
                  <a:lnTo>
                    <a:pt x="f106" y="f107"/>
                  </a:lnTo>
                  <a:lnTo>
                    <a:pt x="f108" y="f109"/>
                  </a:lnTo>
                  <a:lnTo>
                    <a:pt x="f110" y="f111"/>
                  </a:lnTo>
                  <a:lnTo>
                    <a:pt x="f112" y="f113"/>
                  </a:lnTo>
                  <a:lnTo>
                    <a:pt x="f114" y="f115"/>
                  </a:lnTo>
                  <a:lnTo>
                    <a:pt x="f116" y="f117"/>
                  </a:lnTo>
                  <a:lnTo>
                    <a:pt x="f118" y="f119"/>
                  </a:lnTo>
                  <a:lnTo>
                    <a:pt x="f120" y="f121"/>
                  </a:lnTo>
                  <a:lnTo>
                    <a:pt x="f122" y="f123"/>
                  </a:lnTo>
                  <a:lnTo>
                    <a:pt x="f124" y="f125"/>
                  </a:lnTo>
                  <a:lnTo>
                    <a:pt x="f126" y="f127"/>
                  </a:lnTo>
                  <a:lnTo>
                    <a:pt x="f128" y="f129"/>
                  </a:lnTo>
                  <a:lnTo>
                    <a:pt x="f130" y="f131"/>
                  </a:lnTo>
                  <a:lnTo>
                    <a:pt x="f132" y="f133"/>
                  </a:lnTo>
                  <a:lnTo>
                    <a:pt x="f134" y="f135"/>
                  </a:lnTo>
                  <a:lnTo>
                    <a:pt x="f136" y="f137"/>
                  </a:lnTo>
                  <a:lnTo>
                    <a:pt x="f138" y="f139"/>
                  </a:lnTo>
                  <a:lnTo>
                    <a:pt x="f140" y="f141"/>
                  </a:lnTo>
                  <a:lnTo>
                    <a:pt x="f142" y="f143"/>
                  </a:lnTo>
                  <a:lnTo>
                    <a:pt x="f144" y="f145"/>
                  </a:lnTo>
                  <a:lnTo>
                    <a:pt x="f1" y="f145"/>
                  </a:lnTo>
                  <a:lnTo>
                    <a:pt x="f1" y="f13"/>
                  </a:lnTo>
                  <a:close/>
                </a:path>
                <a:path w="3173730" h="2081530">
                  <a:moveTo>
                    <a:pt x="f1" y="f145"/>
                  </a:moveTo>
                  <a:lnTo>
                    <a:pt x="f144" y="f145"/>
                  </a:lnTo>
                  <a:lnTo>
                    <a:pt x="f146" y="f147"/>
                  </a:lnTo>
                  <a:lnTo>
                    <a:pt x="f148" y="f149"/>
                  </a:lnTo>
                  <a:lnTo>
                    <a:pt x="f150" y="f151"/>
                  </a:lnTo>
                  <a:lnTo>
                    <a:pt x="f3" y="f2"/>
                  </a:lnTo>
                  <a:lnTo>
                    <a:pt x="f1" y="f2"/>
                  </a:lnTo>
                  <a:lnTo>
                    <a:pt x="f1" y="f145"/>
                  </a:lnTo>
                  <a:close/>
                </a:path>
                <a:path w="3173730" h="2081530">
                  <a:moveTo>
                    <a:pt x="f1" y="f152"/>
                  </a:moveTo>
                  <a:lnTo>
                    <a:pt x="f153" y="f152"/>
                  </a:lnTo>
                  <a:lnTo>
                    <a:pt x="f154" y="f155"/>
                  </a:lnTo>
                  <a:lnTo>
                    <a:pt x="f156" y="f157"/>
                  </a:lnTo>
                  <a:lnTo>
                    <a:pt x="f158" y="f159"/>
                  </a:lnTo>
                  <a:lnTo>
                    <a:pt x="f160" y="f161"/>
                  </a:lnTo>
                  <a:lnTo>
                    <a:pt x="f162" y="f163"/>
                  </a:lnTo>
                  <a:lnTo>
                    <a:pt x="f164" y="f165"/>
                  </a:lnTo>
                  <a:lnTo>
                    <a:pt x="f166" y="f167"/>
                  </a:lnTo>
                  <a:lnTo>
                    <a:pt x="f168" y="f169"/>
                  </a:lnTo>
                  <a:lnTo>
                    <a:pt x="f170" y="f171"/>
                  </a:lnTo>
                  <a:lnTo>
                    <a:pt x="f172" y="f173"/>
                  </a:lnTo>
                  <a:lnTo>
                    <a:pt x="f174" y="f175"/>
                  </a:lnTo>
                  <a:lnTo>
                    <a:pt x="f176" y="f177"/>
                  </a:lnTo>
                  <a:lnTo>
                    <a:pt x="f178" y="f179"/>
                  </a:lnTo>
                  <a:lnTo>
                    <a:pt x="f180" y="f181"/>
                  </a:lnTo>
                  <a:lnTo>
                    <a:pt x="f182" y="f183"/>
                  </a:lnTo>
                  <a:lnTo>
                    <a:pt x="f184" y="f185"/>
                  </a:lnTo>
                  <a:lnTo>
                    <a:pt x="f186" y="f187"/>
                  </a:lnTo>
                  <a:lnTo>
                    <a:pt x="f188" y="f189"/>
                  </a:lnTo>
                  <a:lnTo>
                    <a:pt x="f190" y="f191"/>
                  </a:lnTo>
                  <a:lnTo>
                    <a:pt x="f14" y="f13"/>
                  </a:lnTo>
                  <a:lnTo>
                    <a:pt x="f1" y="f13"/>
                  </a:lnTo>
                  <a:lnTo>
                    <a:pt x="f1" y="f152"/>
                  </a:lnTo>
                  <a:close/>
                </a:path>
                <a:path w="3173730" h="2081530">
                  <a:moveTo>
                    <a:pt x="f1" y="f0"/>
                  </a:moveTo>
                  <a:lnTo>
                    <a:pt x="f0" y="f0"/>
                  </a:lnTo>
                  <a:lnTo>
                    <a:pt x="f192" y="f193"/>
                  </a:lnTo>
                  <a:lnTo>
                    <a:pt x="f194" y="f195"/>
                  </a:lnTo>
                  <a:lnTo>
                    <a:pt x="f196" y="f197"/>
                  </a:lnTo>
                  <a:lnTo>
                    <a:pt x="f198" y="f199"/>
                  </a:lnTo>
                  <a:lnTo>
                    <a:pt x="f200" y="f201"/>
                  </a:lnTo>
                  <a:lnTo>
                    <a:pt x="f1" y="f152"/>
                  </a:lnTo>
                  <a:lnTo>
                    <a:pt x="f1" y="f0"/>
                  </a:lnTo>
                  <a:close/>
                </a:path>
              </a:pathLst>
            </a:custGeom>
            <a:solidFill>
              <a:srgbClr val="FCFDFC"/>
            </a:solidFill>
            <a:ln>
              <a:noFill/>
              <a:prstDash val="solid"/>
            </a:ln>
          </p:spPr>
          <p:txBody>
            <a:bodyPr vert="horz" wrap="square" lIns="0" tIns="0" rIns="0" bIns="0" anchor="t" anchorCtr="0" compatLnSpc="0">
              <a:noAutofit/>
            </a:bodyPr>
            <a:lstStyle/>
            <a:p>
              <a:pPr marL="0" marR="0" lvl="0" indent="0" rtl="0" hangingPunct="0">
                <a:lnSpc>
                  <a:spcPct val="100000"/>
                </a:lnSpc>
                <a:spcBef>
                  <a:spcPts val="0"/>
                </a:spcBef>
                <a:spcAft>
                  <a:spcPts val="0"/>
                </a:spcAft>
                <a:buNone/>
                <a:tabLst/>
              </a:pPr>
              <a:endParaRPr lang="en-IN" sz="1800" b="0" i="0" u="none" strike="noStrike" kern="1200">
                <a:ln>
                  <a:noFill/>
                </a:ln>
                <a:latin typeface="Arial" pitchFamily="18"/>
                <a:ea typeface="Microsoft YaHei" pitchFamily="2"/>
                <a:cs typeface="Lucida Sans" pitchFamily="2"/>
              </a:endParaRPr>
            </a:p>
          </p:txBody>
        </p:sp>
        <p:sp>
          <p:nvSpPr>
            <p:cNvPr id="20" name="object 20"/>
            <p:cNvSpPr/>
            <p:nvPr/>
          </p:nvSpPr>
          <p:spPr>
            <a:xfrm>
              <a:off x="15114600" y="0"/>
              <a:ext cx="3173040" cy="2066040"/>
            </a:xfrm>
            <a:custGeom>
              <a:avLst/>
              <a:gdLst>
                <a:gd name="f0" fmla="val 0"/>
                <a:gd name="f1" fmla="val 3173368"/>
                <a:gd name="f2" fmla="val 1936698"/>
                <a:gd name="f3" fmla="val 3058815"/>
                <a:gd name="f4" fmla="val 3062853"/>
                <a:gd name="f5" fmla="val 1947905"/>
                <a:gd name="f6" fmla="val 3067455"/>
                <a:gd name="f7" fmla="val 1962921"/>
                <a:gd name="f8" fmla="val 3079778"/>
                <a:gd name="f9" fmla="val 2001701"/>
                <a:gd name="f10" fmla="val 3102757"/>
                <a:gd name="f11" fmla="val 2025255"/>
                <a:gd name="f12" fmla="val 3118352"/>
                <a:gd name="f13" fmla="val 2034586"/>
                <a:gd name="f14" fmla="val 3148495"/>
                <a:gd name="f15" fmla="val 2050267"/>
                <a:gd name="f16" fmla="val 3162447"/>
                <a:gd name="f17" fmla="val 2058377"/>
                <a:gd name="f18" fmla="val 3167527"/>
                <a:gd name="f19" fmla="val 2060536"/>
                <a:gd name="f20" fmla="val 3171210"/>
                <a:gd name="f21" fmla="val 2063419"/>
                <a:gd name="f22" fmla="val 2065576"/>
                <a:gd name="f23" fmla="val 2881682"/>
                <a:gd name="f24" fmla="val 1915000"/>
                <a:gd name="f25" fmla="val 2896890"/>
                <a:gd name="f26" fmla="val 1950376"/>
                <a:gd name="f27" fmla="val 2947783"/>
                <a:gd name="f28" fmla="val 2989997"/>
                <a:gd name="f29" fmla="val 1968107"/>
                <a:gd name="f30" fmla="val 3010566"/>
                <a:gd name="f31" fmla="val 1964066"/>
                <a:gd name="f32" fmla="val 2957342"/>
                <a:gd name="f33" fmla="val 2950057"/>
                <a:gd name="f34" fmla="val 1962649"/>
                <a:gd name="f35" fmla="val 2943070"/>
                <a:gd name="f36" fmla="val 1961365"/>
                <a:gd name="f37" fmla="val 2935822"/>
                <a:gd name="f38" fmla="val 1959809"/>
                <a:gd name="f39" fmla="val 2927751"/>
                <a:gd name="f40" fmla="val 1957577"/>
                <a:gd name="f41" fmla="val 2741705"/>
                <a:gd name="f42" fmla="val 1784125"/>
                <a:gd name="f43" fmla="val 2827675"/>
                <a:gd name="f44" fmla="val 1789822"/>
                <a:gd name="f45" fmla="val 2844348"/>
                <a:gd name="f46" fmla="val 1829391"/>
                <a:gd name="f47" fmla="val 2861711"/>
                <a:gd name="f48" fmla="val 1869294"/>
                <a:gd name="f49" fmla="val 2866701"/>
                <a:gd name="f50" fmla="val 1880689"/>
                <a:gd name="f51" fmla="val 3026138"/>
                <a:gd name="f52" fmla="val 1961008"/>
                <a:gd name="f53" fmla="val 1784781"/>
                <a:gd name="f54" fmla="val 2762905"/>
                <a:gd name="f55" fmla="val 2875395"/>
                <a:gd name="f56" fmla="val 1900545"/>
                <a:gd name="f57" fmla="val 2877753"/>
                <a:gd name="f58" fmla="val 1906263"/>
                <a:gd name="f59" fmla="val 2881015"/>
                <a:gd name="f60" fmla="val 1914384"/>
                <a:gd name="f61" fmla="val 2879360"/>
                <a:gd name="f62" fmla="val 1909600"/>
                <a:gd name="f63" fmla="val 2868480"/>
                <a:gd name="f64" fmla="val 1884753"/>
                <a:gd name="f65" fmla="val 2874348"/>
                <a:gd name="f66" fmla="val 1898004"/>
                <a:gd name="f67" fmla="val 2870657"/>
                <a:gd name="f68" fmla="val 1889474"/>
                <a:gd name="f69" fmla="val 2866537"/>
                <a:gd name="f70" fmla="val 1880539"/>
                <a:gd name="f71" fmla="val 2988362"/>
                <a:gd name="f72" fmla="val 1539988"/>
                <a:gd name="f73" fmla="val 2497983"/>
                <a:gd name="f74" fmla="val 1710870"/>
                <a:gd name="f75" fmla="val 2739845"/>
                <a:gd name="f76" fmla="val 1784001"/>
                <a:gd name="f77" fmla="val 2721707"/>
                <a:gd name="f78" fmla="val 1767214"/>
                <a:gd name="f79" fmla="val 2669778"/>
                <a:gd name="f80" fmla="val 2678577"/>
                <a:gd name="f81" fmla="val 1767864"/>
                <a:gd name="f82" fmla="val 2686709"/>
                <a:gd name="f83" fmla="val 1770134"/>
                <a:gd name="f84" fmla="val 2693817"/>
                <a:gd name="f85" fmla="val 1774697"/>
                <a:gd name="f86" fmla="val 2695214"/>
                <a:gd name="f87" fmla="val 1776145"/>
                <a:gd name="f88" fmla="val 2695976"/>
                <a:gd name="f89" fmla="val 1779739"/>
                <a:gd name="f90" fmla="val 2697373"/>
                <a:gd name="f91" fmla="val 1781186"/>
                <a:gd name="f92" fmla="val 2497402"/>
                <a:gd name="f93" fmla="val 1559599"/>
                <a:gd name="f94" fmla="val 2497015"/>
                <a:gd name="f95" fmla="val 1580357"/>
                <a:gd name="f96" fmla="val 2495824"/>
                <a:gd name="f97" fmla="val 1627821"/>
                <a:gd name="f98" fmla="val 2495604"/>
                <a:gd name="f99" fmla="val 1639523"/>
                <a:gd name="f100" fmla="val 2505675"/>
                <a:gd name="f101" fmla="val 1683971"/>
                <a:gd name="f102" fmla="val 2522494"/>
                <a:gd name="f103" fmla="val 1706307"/>
                <a:gd name="f104" fmla="val 2523891"/>
                <a:gd name="f105" fmla="val 1707742"/>
                <a:gd name="f106" fmla="val 2546370"/>
                <a:gd name="f107" fmla="val 1724431"/>
                <a:gd name="f108" fmla="val 2572469"/>
                <a:gd name="f109" fmla="val 1736997"/>
                <a:gd name="f110" fmla="val 2600186"/>
                <a:gd name="f111" fmla="val 1745915"/>
                <a:gd name="f112" fmla="val 2627523"/>
                <a:gd name="f113" fmla="val 1751659"/>
                <a:gd name="f114" fmla="val 1756701"/>
                <a:gd name="f115" fmla="val 2660670"/>
                <a:gd name="f116" fmla="val 1767509"/>
                <a:gd name="f117" fmla="val 1834807"/>
                <a:gd name="f118" fmla="val 1344236"/>
                <a:gd name="f119" fmla="val 1690036"/>
                <a:gd name="f120" fmla="val 1236373"/>
                <a:gd name="f121" fmla="val 2497435"/>
                <a:gd name="f122" fmla="val 1557812"/>
                <a:gd name="f123" fmla="val 2497221"/>
                <a:gd name="f124" fmla="val 1559432"/>
                <a:gd name="f125" fmla="val 2497583"/>
                <a:gd name="f126" fmla="val 1549885"/>
                <a:gd name="f127" fmla="val 1553666"/>
                <a:gd name="f128" fmla="val 2497727"/>
                <a:gd name="f129" fmla="val 1542165"/>
                <a:gd name="f130" fmla="val 1546465"/>
                <a:gd name="f131" fmla="val 2039721"/>
                <a:gd name="f132" fmla="val 663764"/>
                <a:gd name="f133" fmla="val 1867936"/>
                <a:gd name="f134" fmla="val 1874117"/>
                <a:gd name="f135" fmla="val 664864"/>
                <a:gd name="f136" fmla="val 1881573"/>
                <a:gd name="f137" fmla="val 668800"/>
                <a:gd name="f138" fmla="val 1929426"/>
                <a:gd name="f139" fmla="val 714163"/>
                <a:gd name="f140" fmla="val 1960630"/>
                <a:gd name="f141" fmla="val 750699"/>
                <a:gd name="f142" fmla="val 1987810"/>
                <a:gd name="f143" fmla="val 783725"/>
                <a:gd name="f144" fmla="val 2006239"/>
                <a:gd name="f145" fmla="val 804874"/>
                <a:gd name="f146" fmla="val 2046456"/>
                <a:gd name="f147" fmla="val 848052"/>
                <a:gd name="f148" fmla="val 2083025"/>
                <a:gd name="f149" fmla="val 888640"/>
                <a:gd name="f150" fmla="val 2116569"/>
                <a:gd name="f151" fmla="val 927142"/>
                <a:gd name="f152" fmla="val 2147711"/>
                <a:gd name="f153" fmla="val 964062"/>
                <a:gd name="f154" fmla="val 2177074"/>
                <a:gd name="f155" fmla="val 999904"/>
                <a:gd name="f156" fmla="val 2205281"/>
                <a:gd name="f157" fmla="val 1035170"/>
                <a:gd name="f158" fmla="val 2232955"/>
                <a:gd name="f159" fmla="val 1070365"/>
                <a:gd name="f160" fmla="val 2289195"/>
                <a:gd name="f161" fmla="val 1142554"/>
                <a:gd name="f162" fmla="val 2383332"/>
                <a:gd name="f163" fmla="val 1259596"/>
                <a:gd name="f164" fmla="val 2419497"/>
                <a:gd name="f165" fmla="val 1303832"/>
                <a:gd name="f166" fmla="val 2460232"/>
                <a:gd name="f167" fmla="val 1323902"/>
                <a:gd name="f168" fmla="val 2480719"/>
                <a:gd name="f169" fmla="val 1333701"/>
                <a:gd name="f170" fmla="val 2501539"/>
                <a:gd name="f171" fmla="val 1343430"/>
                <a:gd name="f172" fmla="val 2500296"/>
                <a:gd name="f173" fmla="val 1390894"/>
                <a:gd name="f174" fmla="val 2499380"/>
                <a:gd name="f175" fmla="val 1438280"/>
                <a:gd name="f176" fmla="val 2497898"/>
                <a:gd name="f177" fmla="val 1532972"/>
                <a:gd name="f178" fmla="val 2347818"/>
                <a:gd name="f179" fmla="val 1858040"/>
                <a:gd name="f180" fmla="val 1214890"/>
                <a:gd name="f181" fmla="val 762626"/>
                <a:gd name="f182" fmla="val 2861980"/>
                <a:gd name="f183" fmla="val 2371326"/>
                <a:gd name="f184" fmla="val 741036"/>
                <a:gd name="f185" fmla="val 287616"/>
                <a:gd name="f186" fmla="val 2024195"/>
                <a:gd name="f187" fmla="val 649423"/>
                <a:gd name="f188" fmla="val 1653508"/>
                <a:gd name="f189" fmla="val 1679055"/>
                <a:gd name="f190" fmla="val 649535"/>
                <a:gd name="f191" fmla="val 1705793"/>
                <a:gd name="f192" fmla="val 655317"/>
                <a:gd name="f193" fmla="val 1732554"/>
                <a:gd name="f194" fmla="val 666634"/>
                <a:gd name="f195" fmla="val 1744357"/>
                <a:gd name="f196" fmla="val 673890"/>
                <a:gd name="f197" fmla="val 1756779"/>
                <a:gd name="f198" fmla="val 680944"/>
                <a:gd name="f199" fmla="val 1769344"/>
                <a:gd name="f200" fmla="val 686783"/>
                <a:gd name="f201" fmla="val 1781576"/>
                <a:gd name="f202" fmla="val 690396"/>
                <a:gd name="f203" fmla="val 1804982"/>
                <a:gd name="f204" fmla="val 688362"/>
                <a:gd name="f205" fmla="val 1825280"/>
                <a:gd name="f206" fmla="val 678428"/>
                <a:gd name="f207" fmla="val 1845316"/>
                <a:gd name="f208" fmla="val 667820"/>
                <a:gd name="f209" fmla="val 1285733"/>
                <a:gd name="f210" fmla="val 439772"/>
                <a:gd name="f211" fmla="val 1364996"/>
                <a:gd name="f212" fmla="val 471876"/>
                <a:gd name="f213" fmla="val 1423163"/>
                <a:gd name="f214" fmla="val 496986"/>
                <a:gd name="f215" fmla="val 1475660"/>
                <a:gd name="f216" fmla="val 521389"/>
                <a:gd name="f217" fmla="val 1519534"/>
                <a:gd name="f218" fmla="val 544166"/>
                <a:gd name="f219" fmla="val 1551833"/>
                <a:gd name="f220" fmla="val 564399"/>
                <a:gd name="f221" fmla="val 1630319"/>
                <a:gd name="f222" fmla="val 655115"/>
                <a:gd name="f223" fmla="val 1812096"/>
                <a:gd name="f224" fmla="val 453516"/>
                <a:gd name="f225" fmla="val 1322217"/>
                <a:gd name="f226" fmla="val 1312511"/>
                <a:gd name="f227" fmla="val 450053"/>
                <a:gd name="f228" fmla="val 1293338"/>
                <a:gd name="f229" fmla="val 442589"/>
                <a:gd name="f230" fmla="val 1321097"/>
                <a:gd name="f231" fmla="val 831266"/>
                <a:gd name="f232" fmla="val 1283920"/>
                <a:gd name="f233" fmla="val 439061"/>
                <a:gd name="f234" fmla="val 1143886"/>
                <a:gd name="f235" fmla="val 309704"/>
                <a:gd name="f236" fmla="val 897212"/>
                <a:gd name="f237" fmla="val 922552"/>
                <a:gd name="f238" fmla="val 311728"/>
                <a:gd name="f239" fmla="val 948583"/>
                <a:gd name="f240" fmla="val 318883"/>
                <a:gd name="f241" fmla="val 973197"/>
                <a:gd name="f242" fmla="val 328637"/>
                <a:gd name="f243" fmla="val 998145"/>
                <a:gd name="f244" fmla="val 339133"/>
                <a:gd name="f245" fmla="val 1022950"/>
                <a:gd name="f246" fmla="val 348144"/>
                <a:gd name="f247" fmla="val 1062305"/>
                <a:gd name="f248" fmla="val 357787"/>
                <a:gd name="f249" fmla="val 1134695"/>
                <a:gd name="f250" fmla="val 382728"/>
                <a:gd name="f251" fmla="val 1186010"/>
                <a:gd name="f252" fmla="val 401484"/>
                <a:gd name="f253" fmla="val 1243467"/>
                <a:gd name="f254" fmla="val 423206"/>
                <a:gd name="f255" fmla="val 295284"/>
                <a:gd name="f256" fmla="val 430169"/>
                <a:gd name="f257" fmla="val 397369"/>
                <a:gd name="f258" fmla="val 633434"/>
                <a:gd name="f259" fmla="val 351078"/>
                <a:gd name="f260" fmla="val 667287"/>
                <a:gd name="f261" fmla="val 343619"/>
                <a:gd name="f262" fmla="val 685006"/>
                <a:gd name="f263" fmla="val 339714"/>
                <a:gd name="f264" fmla="val 667786"/>
                <a:gd name="f265" fmla="val 344080"/>
                <a:gd name="f266" fmla="val 672739"/>
                <a:gd name="f267" fmla="val 342645"/>
                <a:gd name="f268" fmla="val 679216"/>
                <a:gd name="f269" fmla="val 341210"/>
                <a:gd name="f270" fmla="val 685058"/>
                <a:gd name="f271" fmla="val 339762"/>
                <a:gd name="f272" fmla="val 808621"/>
                <a:gd name="f273" fmla="val 317300"/>
                <a:gd name="f274" fmla="val 695805"/>
                <a:gd name="f275" fmla="val 337334"/>
                <a:gd name="f276" fmla="val 753587"/>
                <a:gd name="f277" fmla="val 326055"/>
                <a:gd name="f278" fmla="val 802694"/>
                <a:gd name="f279" fmla="val 318716"/>
                <a:gd name="f280" fmla="val 839040"/>
                <a:gd name="f281" fmla="val 316794"/>
                <a:gd name="f282" fmla="val 872602"/>
                <a:gd name="f283" fmla="val 875395"/>
                <a:gd name="f284" fmla="val 314429"/>
                <a:gd name="f285" fmla="val 858540"/>
                <a:gd name="f286" fmla="val 321766"/>
                <a:gd name="f287" fmla="val 861461"/>
                <a:gd name="f288" fmla="val 323925"/>
                <a:gd name="f289" fmla="val 326084"/>
                <a:gd name="f290" fmla="val 859937"/>
                <a:gd name="f291" fmla="val 327519"/>
                <a:gd name="f292" fmla="val 2885256"/>
                <a:gd name="f293" fmla="val 266120"/>
              </a:gdLst>
              <a:ahLst/>
              <a:cxnLst>
                <a:cxn ang="3cd4">
                  <a:pos x="hc" y="t"/>
                </a:cxn>
                <a:cxn ang="0">
                  <a:pos x="r" y="vc"/>
                </a:cxn>
                <a:cxn ang="cd4">
                  <a:pos x="hc" y="b"/>
                </a:cxn>
                <a:cxn ang="cd2">
                  <a:pos x="l" y="vc"/>
                </a:cxn>
              </a:cxnLst>
              <a:rect l="l" t="t" r="r" b="b"/>
              <a:pathLst>
                <a:path w="3173730" h="2065655">
                  <a:moveTo>
                    <a:pt x="f1" y="f2"/>
                  </a:moveTo>
                  <a:lnTo>
                    <a:pt x="f3" y="f2"/>
                  </a:lnTo>
                  <a:lnTo>
                    <a:pt x="f4" y="f5"/>
                  </a:lnTo>
                  <a:lnTo>
                    <a:pt x="f6" y="f7"/>
                  </a:lnTo>
                  <a:lnTo>
                    <a:pt x="f8" y="f9"/>
                  </a:lnTo>
                  <a:lnTo>
                    <a:pt x="f10" y="f11"/>
                  </a:lnTo>
                  <a:lnTo>
                    <a:pt x="f12" y="f13"/>
                  </a:lnTo>
                  <a:lnTo>
                    <a:pt x="f14" y="f15"/>
                  </a:lnTo>
                  <a:lnTo>
                    <a:pt x="f16" y="f17"/>
                  </a:lnTo>
                  <a:lnTo>
                    <a:pt x="f18" y="f19"/>
                  </a:lnTo>
                  <a:lnTo>
                    <a:pt x="f20" y="f21"/>
                  </a:lnTo>
                  <a:lnTo>
                    <a:pt x="f1" y="f22"/>
                  </a:lnTo>
                  <a:lnTo>
                    <a:pt x="f1" y="f2"/>
                  </a:lnTo>
                  <a:close/>
                </a:path>
                <a:path w="3173730" h="2065655">
                  <a:moveTo>
                    <a:pt x="f23" y="f24"/>
                  </a:moveTo>
                  <a:lnTo>
                    <a:pt x="f25" y="f26"/>
                  </a:lnTo>
                  <a:lnTo>
                    <a:pt x="f27" y="f7"/>
                  </a:lnTo>
                  <a:lnTo>
                    <a:pt x="f28" y="f29"/>
                  </a:lnTo>
                  <a:lnTo>
                    <a:pt x="f30" y="f31"/>
                  </a:lnTo>
                  <a:lnTo>
                    <a:pt x="f32" y="f31"/>
                  </a:lnTo>
                  <a:lnTo>
                    <a:pt x="f33" y="f34"/>
                  </a:lnTo>
                  <a:lnTo>
                    <a:pt x="f35" y="f36"/>
                  </a:lnTo>
                  <a:lnTo>
                    <a:pt x="f37" y="f38"/>
                  </a:lnTo>
                  <a:lnTo>
                    <a:pt x="f39" y="f40"/>
                  </a:lnTo>
                  <a:lnTo>
                    <a:pt x="f23" y="f24"/>
                  </a:lnTo>
                  <a:close/>
                </a:path>
                <a:path w="3173730" h="2065655">
                  <a:moveTo>
                    <a:pt x="f41" y="f42"/>
                  </a:moveTo>
                  <a:lnTo>
                    <a:pt x="f43" y="f44"/>
                  </a:lnTo>
                  <a:lnTo>
                    <a:pt x="f45" y="f46"/>
                  </a:lnTo>
                  <a:lnTo>
                    <a:pt x="f47" y="f48"/>
                  </a:lnTo>
                  <a:lnTo>
                    <a:pt x="f49" y="f50"/>
                  </a:lnTo>
                  <a:lnTo>
                    <a:pt x="f32" y="f31"/>
                  </a:lnTo>
                  <a:lnTo>
                    <a:pt x="f30" y="f31"/>
                  </a:lnTo>
                  <a:lnTo>
                    <a:pt x="f51" y="f52"/>
                  </a:lnTo>
                  <a:lnTo>
                    <a:pt x="f3" y="f2"/>
                  </a:lnTo>
                  <a:lnTo>
                    <a:pt x="f1" y="f2"/>
                  </a:lnTo>
                  <a:lnTo>
                    <a:pt x="f1" y="f53"/>
                  </a:lnTo>
                  <a:lnTo>
                    <a:pt x="f54" y="f53"/>
                  </a:lnTo>
                  <a:lnTo>
                    <a:pt x="f41" y="f42"/>
                  </a:lnTo>
                  <a:close/>
                </a:path>
                <a:path w="3173730" h="2065655">
                  <a:moveTo>
                    <a:pt x="f55" y="f56"/>
                  </a:moveTo>
                  <a:lnTo>
                    <a:pt x="f57" y="f58"/>
                  </a:lnTo>
                  <a:lnTo>
                    <a:pt x="f59" y="f60"/>
                  </a:lnTo>
                  <a:lnTo>
                    <a:pt x="f23" y="f24"/>
                  </a:lnTo>
                  <a:lnTo>
                    <a:pt x="f61" y="f62"/>
                  </a:lnTo>
                  <a:lnTo>
                    <a:pt x="f55" y="f56"/>
                  </a:lnTo>
                  <a:close/>
                </a:path>
                <a:path w="3173730" h="2065655">
                  <a:moveTo>
                    <a:pt x="f63" y="f64"/>
                  </a:moveTo>
                  <a:lnTo>
                    <a:pt x="f55" y="f56"/>
                  </a:lnTo>
                  <a:lnTo>
                    <a:pt x="f65" y="f66"/>
                  </a:lnTo>
                  <a:lnTo>
                    <a:pt x="f67" y="f68"/>
                  </a:lnTo>
                  <a:lnTo>
                    <a:pt x="f63" y="f64"/>
                  </a:lnTo>
                  <a:close/>
                </a:path>
                <a:path w="3173730" h="2065655">
                  <a:moveTo>
                    <a:pt x="f69" y="f70"/>
                  </a:moveTo>
                  <a:lnTo>
                    <a:pt x="f63" y="f64"/>
                  </a:lnTo>
                  <a:lnTo>
                    <a:pt x="f49" y="f50"/>
                  </a:lnTo>
                  <a:lnTo>
                    <a:pt x="f69" y="f70"/>
                  </a:lnTo>
                  <a:close/>
                </a:path>
                <a:path w="3173730" h="2065655">
                  <a:moveTo>
                    <a:pt x="f71" y="f72"/>
                  </a:moveTo>
                  <a:lnTo>
                    <a:pt x="f73" y="f72"/>
                  </a:lnTo>
                  <a:lnTo>
                    <a:pt x="f54" y="f53"/>
                  </a:lnTo>
                  <a:lnTo>
                    <a:pt x="f1" y="f53"/>
                  </a:lnTo>
                  <a:lnTo>
                    <a:pt x="f1" y="f74"/>
                  </a:lnTo>
                  <a:lnTo>
                    <a:pt x="f71" y="f72"/>
                  </a:lnTo>
                  <a:close/>
                </a:path>
                <a:path w="3173730" h="2065655">
                  <a:moveTo>
                    <a:pt x="f75" y="f76"/>
                  </a:moveTo>
                  <a:lnTo>
                    <a:pt x="f41" y="f42"/>
                  </a:lnTo>
                  <a:lnTo>
                    <a:pt x="f75" y="f76"/>
                  </a:lnTo>
                  <a:close/>
                </a:path>
                <a:path w="3173730" h="2065655">
                  <a:moveTo>
                    <a:pt x="f77" y="f78"/>
                  </a:moveTo>
                  <a:lnTo>
                    <a:pt x="f79" y="f78"/>
                  </a:lnTo>
                  <a:lnTo>
                    <a:pt x="f80" y="f81"/>
                  </a:lnTo>
                  <a:lnTo>
                    <a:pt x="f82" y="f83"/>
                  </a:lnTo>
                  <a:lnTo>
                    <a:pt x="f84" y="f85"/>
                  </a:lnTo>
                  <a:lnTo>
                    <a:pt x="f86" y="f87"/>
                  </a:lnTo>
                  <a:lnTo>
                    <a:pt x="f88" y="f89"/>
                  </a:lnTo>
                  <a:lnTo>
                    <a:pt x="f90" y="f91"/>
                  </a:lnTo>
                  <a:lnTo>
                    <a:pt x="f75" y="f76"/>
                  </a:lnTo>
                  <a:lnTo>
                    <a:pt x="f77" y="f78"/>
                  </a:lnTo>
                  <a:close/>
                </a:path>
                <a:path w="3173730" h="2065655">
                  <a:moveTo>
                    <a:pt x="f92" y="f93"/>
                  </a:moveTo>
                  <a:lnTo>
                    <a:pt x="f94" y="f95"/>
                  </a:lnTo>
                  <a:lnTo>
                    <a:pt x="f96" y="f97"/>
                  </a:lnTo>
                  <a:lnTo>
                    <a:pt x="f98" y="f99"/>
                  </a:lnTo>
                  <a:lnTo>
                    <a:pt x="f100" y="f101"/>
                  </a:lnTo>
                  <a:lnTo>
                    <a:pt x="f102" y="f103"/>
                  </a:lnTo>
                  <a:lnTo>
                    <a:pt x="f104" y="f105"/>
                  </a:lnTo>
                  <a:lnTo>
                    <a:pt x="f106" y="f107"/>
                  </a:lnTo>
                  <a:lnTo>
                    <a:pt x="f108" y="f109"/>
                  </a:lnTo>
                  <a:lnTo>
                    <a:pt x="f110" y="f111"/>
                  </a:lnTo>
                  <a:lnTo>
                    <a:pt x="f112" y="f113"/>
                  </a:lnTo>
                  <a:lnTo>
                    <a:pt x="f112" y="f114"/>
                  </a:lnTo>
                  <a:lnTo>
                    <a:pt x="f115" y="f116"/>
                  </a:lnTo>
                  <a:lnTo>
                    <a:pt x="f79" y="f78"/>
                  </a:lnTo>
                  <a:lnTo>
                    <a:pt x="f77" y="f78"/>
                  </a:lnTo>
                  <a:lnTo>
                    <a:pt x="f92" y="f93"/>
                  </a:lnTo>
                  <a:close/>
                </a:path>
                <a:path w="3173730" h="2065655">
                  <a:moveTo>
                    <a:pt x="f117" y="f0"/>
                  </a:moveTo>
                  <a:lnTo>
                    <a:pt x="f118" y="f0"/>
                  </a:lnTo>
                  <a:lnTo>
                    <a:pt x="f1" y="f119"/>
                  </a:lnTo>
                  <a:lnTo>
                    <a:pt x="f1" y="f120"/>
                  </a:lnTo>
                  <a:lnTo>
                    <a:pt x="f117" y="f0"/>
                  </a:lnTo>
                  <a:close/>
                </a:path>
                <a:path w="3173730" h="2065655">
                  <a:moveTo>
                    <a:pt x="f121" y="f122"/>
                  </a:moveTo>
                  <a:lnTo>
                    <a:pt x="f123" y="f124"/>
                  </a:lnTo>
                  <a:lnTo>
                    <a:pt x="f92" y="f93"/>
                  </a:lnTo>
                  <a:lnTo>
                    <a:pt x="f121" y="f122"/>
                  </a:lnTo>
                  <a:close/>
                </a:path>
                <a:path w="3173730" h="2065655">
                  <a:moveTo>
                    <a:pt x="f125" y="f126"/>
                  </a:moveTo>
                  <a:lnTo>
                    <a:pt x="f121" y="f122"/>
                  </a:lnTo>
                  <a:lnTo>
                    <a:pt x="f73" y="f127"/>
                  </a:lnTo>
                  <a:lnTo>
                    <a:pt x="f125" y="f126"/>
                  </a:lnTo>
                  <a:close/>
                </a:path>
                <a:path w="3173730" h="2065655">
                  <a:moveTo>
                    <a:pt x="f128" y="f129"/>
                  </a:moveTo>
                  <a:lnTo>
                    <a:pt x="f123" y="f130"/>
                  </a:lnTo>
                  <a:lnTo>
                    <a:pt x="f125" y="f126"/>
                  </a:lnTo>
                  <a:lnTo>
                    <a:pt x="f128" y="f129"/>
                  </a:lnTo>
                  <a:close/>
                </a:path>
                <a:path w="3173730" h="2065655">
                  <a:moveTo>
                    <a:pt x="f131" y="f132"/>
                  </a:moveTo>
                  <a:lnTo>
                    <a:pt x="f133" y="f132"/>
                  </a:lnTo>
                  <a:lnTo>
                    <a:pt x="f134" y="f135"/>
                  </a:lnTo>
                  <a:lnTo>
                    <a:pt x="f136" y="f137"/>
                  </a:lnTo>
                  <a:lnTo>
                    <a:pt x="f138" y="f139"/>
                  </a:lnTo>
                  <a:lnTo>
                    <a:pt x="f140" y="f141"/>
                  </a:lnTo>
                  <a:lnTo>
                    <a:pt x="f142" y="f143"/>
                  </a:lnTo>
                  <a:lnTo>
                    <a:pt x="f144" y="f145"/>
                  </a:lnTo>
                  <a:lnTo>
                    <a:pt x="f146" y="f147"/>
                  </a:lnTo>
                  <a:lnTo>
                    <a:pt x="f148" y="f149"/>
                  </a:lnTo>
                  <a:lnTo>
                    <a:pt x="f150" y="f151"/>
                  </a:lnTo>
                  <a:lnTo>
                    <a:pt x="f152" y="f153"/>
                  </a:lnTo>
                  <a:lnTo>
                    <a:pt x="f154" y="f155"/>
                  </a:lnTo>
                  <a:lnTo>
                    <a:pt x="f156" y="f157"/>
                  </a:lnTo>
                  <a:lnTo>
                    <a:pt x="f158" y="f159"/>
                  </a:lnTo>
                  <a:lnTo>
                    <a:pt x="f160" y="f161"/>
                  </a:lnTo>
                  <a:lnTo>
                    <a:pt x="f162" y="f163"/>
                  </a:lnTo>
                  <a:lnTo>
                    <a:pt x="f164" y="f165"/>
                  </a:lnTo>
                  <a:lnTo>
                    <a:pt x="f166" y="f167"/>
                  </a:lnTo>
                  <a:lnTo>
                    <a:pt x="f168" y="f169"/>
                  </a:lnTo>
                  <a:lnTo>
                    <a:pt x="f170" y="f171"/>
                  </a:lnTo>
                  <a:lnTo>
                    <a:pt x="f172" y="f173"/>
                  </a:lnTo>
                  <a:lnTo>
                    <a:pt x="f174" y="f175"/>
                  </a:lnTo>
                  <a:lnTo>
                    <a:pt x="f176" y="f177"/>
                  </a:lnTo>
                  <a:lnTo>
                    <a:pt x="f128" y="f129"/>
                  </a:lnTo>
                  <a:lnTo>
                    <a:pt x="f73" y="f72"/>
                  </a:lnTo>
                  <a:lnTo>
                    <a:pt x="f71" y="f72"/>
                  </a:lnTo>
                  <a:lnTo>
                    <a:pt x="f131" y="f132"/>
                  </a:lnTo>
                  <a:close/>
                </a:path>
                <a:path w="3173730" h="2065655">
                  <a:moveTo>
                    <a:pt x="f178" y="f0"/>
                  </a:moveTo>
                  <a:lnTo>
                    <a:pt x="f179" y="f0"/>
                  </a:lnTo>
                  <a:lnTo>
                    <a:pt x="f1" y="f180"/>
                  </a:lnTo>
                  <a:lnTo>
                    <a:pt x="f1" y="f181"/>
                  </a:lnTo>
                  <a:lnTo>
                    <a:pt x="f178" y="f0"/>
                  </a:lnTo>
                  <a:close/>
                </a:path>
                <a:path w="3173730" h="2065655">
                  <a:moveTo>
                    <a:pt x="f182" y="f0"/>
                  </a:moveTo>
                  <a:lnTo>
                    <a:pt x="f183" y="f0"/>
                  </a:lnTo>
                  <a:lnTo>
                    <a:pt x="f1" y="f184"/>
                  </a:lnTo>
                  <a:lnTo>
                    <a:pt x="f1" y="f185"/>
                  </a:lnTo>
                  <a:lnTo>
                    <a:pt x="f182" y="f0"/>
                  </a:lnTo>
                  <a:close/>
                </a:path>
                <a:path w="3173730" h="2065655">
                  <a:moveTo>
                    <a:pt x="f186" y="f187"/>
                  </a:moveTo>
                  <a:lnTo>
                    <a:pt x="f188" y="f187"/>
                  </a:lnTo>
                  <a:lnTo>
                    <a:pt x="f189" y="f190"/>
                  </a:lnTo>
                  <a:lnTo>
                    <a:pt x="f191" y="f192"/>
                  </a:lnTo>
                  <a:lnTo>
                    <a:pt x="f193" y="f194"/>
                  </a:lnTo>
                  <a:lnTo>
                    <a:pt x="f195" y="f196"/>
                  </a:lnTo>
                  <a:lnTo>
                    <a:pt x="f197" y="f198"/>
                  </a:lnTo>
                  <a:lnTo>
                    <a:pt x="f199" y="f200"/>
                  </a:lnTo>
                  <a:lnTo>
                    <a:pt x="f201" y="f202"/>
                  </a:lnTo>
                  <a:lnTo>
                    <a:pt x="f203" y="f204"/>
                  </a:lnTo>
                  <a:lnTo>
                    <a:pt x="f205" y="f206"/>
                  </a:lnTo>
                  <a:lnTo>
                    <a:pt x="f207" y="f208"/>
                  </a:lnTo>
                  <a:lnTo>
                    <a:pt x="f133" y="f132"/>
                  </a:lnTo>
                  <a:lnTo>
                    <a:pt x="f131" y="f132"/>
                  </a:lnTo>
                  <a:lnTo>
                    <a:pt x="f186" y="f187"/>
                  </a:lnTo>
                  <a:close/>
                </a:path>
                <a:path w="3173730" h="2065655">
                  <a:moveTo>
                    <a:pt x="f209" y="f210"/>
                  </a:moveTo>
                  <a:lnTo>
                    <a:pt x="f211" y="f212"/>
                  </a:lnTo>
                  <a:lnTo>
                    <a:pt x="f213" y="f214"/>
                  </a:lnTo>
                  <a:lnTo>
                    <a:pt x="f215" y="f216"/>
                  </a:lnTo>
                  <a:lnTo>
                    <a:pt x="f217" y="f218"/>
                  </a:lnTo>
                  <a:lnTo>
                    <a:pt x="f219" y="f220"/>
                  </a:lnTo>
                  <a:lnTo>
                    <a:pt x="f221" y="f222"/>
                  </a:lnTo>
                  <a:lnTo>
                    <a:pt x="f188" y="f187"/>
                  </a:lnTo>
                  <a:lnTo>
                    <a:pt x="f186" y="f187"/>
                  </a:lnTo>
                  <a:lnTo>
                    <a:pt x="f223" y="f224"/>
                  </a:lnTo>
                  <a:lnTo>
                    <a:pt x="f225" y="f224"/>
                  </a:lnTo>
                  <a:lnTo>
                    <a:pt x="f226" y="f227"/>
                  </a:lnTo>
                  <a:lnTo>
                    <a:pt x="f228" y="f229"/>
                  </a:lnTo>
                  <a:lnTo>
                    <a:pt x="f209" y="f210"/>
                  </a:lnTo>
                  <a:close/>
                </a:path>
                <a:path w="3173730" h="2065655">
                  <a:moveTo>
                    <a:pt x="f230" y="f0"/>
                  </a:moveTo>
                  <a:lnTo>
                    <a:pt x="f231" y="f0"/>
                  </a:lnTo>
                  <a:lnTo>
                    <a:pt x="f225" y="f224"/>
                  </a:lnTo>
                  <a:lnTo>
                    <a:pt x="f223" y="f224"/>
                  </a:lnTo>
                  <a:lnTo>
                    <a:pt x="f230" y="f0"/>
                  </a:lnTo>
                  <a:close/>
                </a:path>
                <a:path w="3173730" h="2065655">
                  <a:moveTo>
                    <a:pt x="f232" y="f233"/>
                  </a:moveTo>
                  <a:lnTo>
                    <a:pt x="f209" y="f210"/>
                  </a:lnTo>
                  <a:lnTo>
                    <a:pt x="f232" y="f233"/>
                  </a:lnTo>
                  <a:close/>
                </a:path>
                <a:path w="3173730" h="2065655">
                  <a:moveTo>
                    <a:pt x="f234" y="f235"/>
                  </a:moveTo>
                  <a:lnTo>
                    <a:pt x="f236" y="f235"/>
                  </a:lnTo>
                  <a:lnTo>
                    <a:pt x="f237" y="f238"/>
                  </a:lnTo>
                  <a:lnTo>
                    <a:pt x="f239" y="f240"/>
                  </a:lnTo>
                  <a:lnTo>
                    <a:pt x="f241" y="f242"/>
                  </a:lnTo>
                  <a:lnTo>
                    <a:pt x="f243" y="f244"/>
                  </a:lnTo>
                  <a:lnTo>
                    <a:pt x="f245" y="f246"/>
                  </a:lnTo>
                  <a:lnTo>
                    <a:pt x="f247" y="f248"/>
                  </a:lnTo>
                  <a:lnTo>
                    <a:pt x="f249" y="f250"/>
                  </a:lnTo>
                  <a:lnTo>
                    <a:pt x="f251" y="f252"/>
                  </a:lnTo>
                  <a:lnTo>
                    <a:pt x="f253" y="f254"/>
                  </a:lnTo>
                  <a:lnTo>
                    <a:pt x="f232" y="f233"/>
                  </a:lnTo>
                  <a:lnTo>
                    <a:pt x="f234" y="f235"/>
                  </a:lnTo>
                  <a:close/>
                </a:path>
                <a:path w="3173730" h="2065655">
                  <a:moveTo>
                    <a:pt x="f255" y="f0"/>
                  </a:moveTo>
                  <a:lnTo>
                    <a:pt x="f0" y="f0"/>
                  </a:lnTo>
                  <a:lnTo>
                    <a:pt x="f256" y="f257"/>
                  </a:lnTo>
                  <a:lnTo>
                    <a:pt x="f258" y="f259"/>
                  </a:lnTo>
                  <a:lnTo>
                    <a:pt x="f260" y="f261"/>
                  </a:lnTo>
                  <a:lnTo>
                    <a:pt x="f255" y="f0"/>
                  </a:lnTo>
                  <a:close/>
                </a:path>
                <a:path w="3173730" h="2065655">
                  <a:moveTo>
                    <a:pt x="f262" y="f263"/>
                  </a:moveTo>
                  <a:lnTo>
                    <a:pt x="f260" y="f261"/>
                  </a:lnTo>
                  <a:lnTo>
                    <a:pt x="f264" y="f265"/>
                  </a:lnTo>
                  <a:lnTo>
                    <a:pt x="f266" y="f267"/>
                  </a:lnTo>
                  <a:lnTo>
                    <a:pt x="f268" y="f269"/>
                  </a:lnTo>
                  <a:lnTo>
                    <a:pt x="f270" y="f271"/>
                  </a:lnTo>
                  <a:close/>
                </a:path>
                <a:path w="3173730" h="2065655">
                  <a:moveTo>
                    <a:pt x="f272" y="f0"/>
                  </a:moveTo>
                  <a:lnTo>
                    <a:pt x="f273" y="f0"/>
                  </a:lnTo>
                  <a:lnTo>
                    <a:pt x="f262" y="f263"/>
                  </a:lnTo>
                  <a:lnTo>
                    <a:pt x="f274" y="f275"/>
                  </a:lnTo>
                  <a:lnTo>
                    <a:pt x="f276" y="f277"/>
                  </a:lnTo>
                  <a:lnTo>
                    <a:pt x="f278" y="f279"/>
                  </a:lnTo>
                  <a:lnTo>
                    <a:pt x="f280" y="f281"/>
                  </a:lnTo>
                  <a:lnTo>
                    <a:pt x="f282" y="f281"/>
                  </a:lnTo>
                  <a:lnTo>
                    <a:pt x="f283" y="f284"/>
                  </a:lnTo>
                  <a:lnTo>
                    <a:pt x="f236" y="f235"/>
                  </a:lnTo>
                  <a:lnTo>
                    <a:pt x="f234" y="f235"/>
                  </a:lnTo>
                  <a:lnTo>
                    <a:pt x="f272" y="f0"/>
                  </a:lnTo>
                  <a:close/>
                </a:path>
                <a:path w="3173730" h="2065655">
                  <a:moveTo>
                    <a:pt x="f282" y="f281"/>
                  </a:moveTo>
                  <a:lnTo>
                    <a:pt x="f280" y="f281"/>
                  </a:lnTo>
                  <a:lnTo>
                    <a:pt x="f285" y="f286"/>
                  </a:lnTo>
                  <a:lnTo>
                    <a:pt x="f287" y="f288"/>
                  </a:lnTo>
                  <a:lnTo>
                    <a:pt x="f287" y="f289"/>
                  </a:lnTo>
                  <a:lnTo>
                    <a:pt x="f290" y="f291"/>
                  </a:lnTo>
                  <a:lnTo>
                    <a:pt x="f282" y="f281"/>
                  </a:lnTo>
                  <a:close/>
                </a:path>
                <a:path w="3173730" h="2065655">
                  <a:moveTo>
                    <a:pt x="f1" y="f0"/>
                  </a:moveTo>
                  <a:lnTo>
                    <a:pt x="f292" y="f0"/>
                  </a:lnTo>
                  <a:lnTo>
                    <a:pt x="f1" y="f293"/>
                  </a:lnTo>
                  <a:lnTo>
                    <a:pt x="f1" y="f0"/>
                  </a:lnTo>
                  <a:close/>
                </a:path>
              </a:pathLst>
            </a:custGeom>
            <a:solidFill>
              <a:srgbClr val="E0CEBD"/>
            </a:solidFill>
            <a:ln>
              <a:noFill/>
              <a:prstDash val="solid"/>
            </a:ln>
          </p:spPr>
          <p:txBody>
            <a:bodyPr vert="horz" wrap="square" lIns="0" tIns="0" rIns="0" bIns="0" anchor="t" anchorCtr="0" compatLnSpc="0">
              <a:noAutofit/>
            </a:bodyPr>
            <a:lstStyle/>
            <a:p>
              <a:pPr marL="0" marR="0" lvl="0" indent="0" rtl="0" hangingPunct="0">
                <a:lnSpc>
                  <a:spcPct val="100000"/>
                </a:lnSpc>
                <a:spcBef>
                  <a:spcPts val="0"/>
                </a:spcBef>
                <a:spcAft>
                  <a:spcPts val="0"/>
                </a:spcAft>
                <a:buNone/>
                <a:tabLst/>
              </a:pPr>
              <a:endParaRPr lang="en-IN" sz="1800" b="0" i="0" u="none" strike="noStrike" kern="1200">
                <a:ln>
                  <a:noFill/>
                </a:ln>
                <a:latin typeface="Arial" pitchFamily="18"/>
                <a:ea typeface="Microsoft YaHei" pitchFamily="2"/>
                <a:cs typeface="Lucida Sans" pitchFamily="2"/>
              </a:endParaRPr>
            </a:p>
          </p:txBody>
        </p:sp>
        <p:sp>
          <p:nvSpPr>
            <p:cNvPr id="21" name="object 21"/>
            <p:cNvSpPr/>
            <p:nvPr/>
          </p:nvSpPr>
          <p:spPr>
            <a:xfrm>
              <a:off x="15407640" y="0"/>
              <a:ext cx="392040" cy="346320"/>
            </a:xfrm>
            <a:custGeom>
              <a:avLst/>
              <a:gdLst>
                <a:gd name="f0" fmla="val 0"/>
                <a:gd name="f1" fmla="val 24361"/>
                <a:gd name="f2" fmla="val 374845"/>
                <a:gd name="f3" fmla="val 346251"/>
                <a:gd name="f4" fmla="val 376242"/>
                <a:gd name="f5" fmla="val 344080"/>
                <a:gd name="f6" fmla="val 381762"/>
                <a:gd name="f7" fmla="val 383481"/>
                <a:gd name="f8" fmla="val 342645"/>
                <a:gd name="f9" fmla="val 389173"/>
                <a:gd name="f10" fmla="val 392117"/>
                <a:gd name="f11" fmla="val 339762"/>
                <a:gd name="f12" fmla="val 379163"/>
                <a:gd name="f13" fmla="val 387799"/>
                <a:gd name="f14" fmla="val 385640"/>
                <a:gd name="f15" fmla="val 344804"/>
                <a:gd name="f16" fmla="val 388434"/>
                <a:gd name="f17" fmla="val 343369"/>
              </a:gdLst>
              <a:ahLst/>
              <a:cxnLst>
                <a:cxn ang="3cd4">
                  <a:pos x="hc" y="t"/>
                </a:cxn>
                <a:cxn ang="0">
                  <a:pos x="r" y="vc"/>
                </a:cxn>
                <a:cxn ang="cd4">
                  <a:pos x="hc" y="b"/>
                </a:cxn>
                <a:cxn ang="cd2">
                  <a:pos x="l" y="vc"/>
                </a:cxn>
              </a:cxnLst>
              <a:rect l="l" t="t" r="r" b="b"/>
              <a:pathLst>
                <a:path w="392430" h="346710">
                  <a:moveTo>
                    <a:pt x="f1" y="f0"/>
                  </a:moveTo>
                  <a:lnTo>
                    <a:pt x="f0" y="f0"/>
                  </a:lnTo>
                  <a:lnTo>
                    <a:pt x="f2" y="f3"/>
                  </a:lnTo>
                  <a:lnTo>
                    <a:pt x="f4" y="f5"/>
                  </a:lnTo>
                  <a:lnTo>
                    <a:pt x="f6" y="f5"/>
                  </a:lnTo>
                  <a:lnTo>
                    <a:pt x="f7" y="f8"/>
                  </a:lnTo>
                  <a:lnTo>
                    <a:pt x="f9" y="f8"/>
                  </a:lnTo>
                  <a:lnTo>
                    <a:pt x="f10" y="f11"/>
                  </a:lnTo>
                  <a:lnTo>
                    <a:pt x="f1" y="f0"/>
                  </a:lnTo>
                  <a:close/>
                </a:path>
                <a:path w="392430" h="346710">
                  <a:moveTo>
                    <a:pt x="f6" y="f5"/>
                  </a:moveTo>
                  <a:lnTo>
                    <a:pt x="f4" y="f5"/>
                  </a:lnTo>
                  <a:lnTo>
                    <a:pt x="f12" y="f3"/>
                  </a:lnTo>
                  <a:lnTo>
                    <a:pt x="f6" y="f5"/>
                  </a:lnTo>
                  <a:close/>
                </a:path>
                <a:path w="392430" h="346710">
                  <a:moveTo>
                    <a:pt x="f13" y="f8"/>
                  </a:moveTo>
                  <a:lnTo>
                    <a:pt x="f7" y="f8"/>
                  </a:lnTo>
                  <a:lnTo>
                    <a:pt x="f14" y="f15"/>
                  </a:lnTo>
                  <a:lnTo>
                    <a:pt x="f13" y="f8"/>
                  </a:lnTo>
                  <a:close/>
                </a:path>
                <a:path w="392430" h="346710">
                  <a:moveTo>
                    <a:pt x="f9" y="f8"/>
                  </a:moveTo>
                  <a:lnTo>
                    <a:pt x="f13" y="f8"/>
                  </a:lnTo>
                  <a:lnTo>
                    <a:pt x="f16" y="f17"/>
                  </a:lnTo>
                  <a:lnTo>
                    <a:pt x="f9" y="f8"/>
                  </a:lnTo>
                  <a:close/>
                </a:path>
              </a:pathLst>
            </a:custGeom>
            <a:solidFill>
              <a:srgbClr val="4C2A13">
                <a:alpha val="39000"/>
              </a:srgbClr>
            </a:solidFill>
            <a:ln>
              <a:noFill/>
              <a:prstDash val="solid"/>
            </a:ln>
          </p:spPr>
          <p:txBody>
            <a:bodyPr vert="horz" wrap="square" lIns="0" tIns="0" rIns="0" bIns="0" anchor="t" anchorCtr="0" compatLnSpc="0">
              <a:noAutofit/>
            </a:bodyPr>
            <a:lstStyle/>
            <a:p>
              <a:pPr marL="0" marR="0" lvl="0" indent="0" rtl="0" hangingPunct="0">
                <a:lnSpc>
                  <a:spcPct val="100000"/>
                </a:lnSpc>
                <a:spcBef>
                  <a:spcPts val="0"/>
                </a:spcBef>
                <a:spcAft>
                  <a:spcPts val="0"/>
                </a:spcAft>
                <a:buNone/>
                <a:tabLst/>
              </a:pPr>
              <a:endParaRPr lang="en-IN" sz="1800" b="0" i="0" u="none" strike="noStrike" kern="1200">
                <a:ln>
                  <a:noFill/>
                </a:ln>
                <a:latin typeface="Arial" pitchFamily="18"/>
                <a:ea typeface="Microsoft YaHei" pitchFamily="2"/>
                <a:cs typeface="Lucida Sans" pitchFamily="2"/>
              </a:endParaRPr>
            </a:p>
          </p:txBody>
        </p:sp>
        <p:sp>
          <p:nvSpPr>
            <p:cNvPr id="22" name="object 22"/>
            <p:cNvSpPr/>
            <p:nvPr/>
          </p:nvSpPr>
          <p:spPr>
            <a:xfrm>
              <a:off x="15407280" y="0"/>
              <a:ext cx="392040" cy="346320"/>
            </a:xfrm>
            <a:custGeom>
              <a:avLst/>
              <a:gdLst>
                <a:gd name="f0" fmla="val 0"/>
                <a:gd name="f1" fmla="val 374824"/>
                <a:gd name="f2" fmla="val 346247"/>
                <a:gd name="f3" fmla="val 376348"/>
                <a:gd name="f4" fmla="val 344088"/>
                <a:gd name="f5" fmla="val 379142"/>
                <a:gd name="f6" fmla="val 383460"/>
                <a:gd name="f7" fmla="val 342653"/>
                <a:gd name="f8" fmla="val 385619"/>
                <a:gd name="f9" fmla="val 344812"/>
                <a:gd name="f10" fmla="val 387778"/>
                <a:gd name="f11" fmla="val 388540"/>
                <a:gd name="f12" fmla="val 343364"/>
                <a:gd name="f13" fmla="val 392096"/>
                <a:gd name="f14" fmla="val 339770"/>
                <a:gd name="f15" fmla="val 24349"/>
              </a:gdLst>
              <a:ahLst/>
              <a:cxnLst>
                <a:cxn ang="3cd4">
                  <a:pos x="hc" y="t"/>
                </a:cxn>
                <a:cxn ang="0">
                  <a:pos x="r" y="vc"/>
                </a:cxn>
                <a:cxn ang="cd4">
                  <a:pos x="hc" y="b"/>
                </a:cxn>
                <a:cxn ang="cd2">
                  <a:pos x="l" y="vc"/>
                </a:cxn>
              </a:cxnLst>
              <a:rect l="l" t="t" r="r" b="b"/>
              <a:pathLst>
                <a:path w="392430" h="346710">
                  <a:moveTo>
                    <a:pt x="f1" y="f2"/>
                  </a:moveTo>
                  <a:lnTo>
                    <a:pt x="f3" y="f4"/>
                  </a:lnTo>
                  <a:lnTo>
                    <a:pt x="f5" y="f2"/>
                  </a:lnTo>
                  <a:lnTo>
                    <a:pt x="f6" y="f7"/>
                  </a:lnTo>
                  <a:lnTo>
                    <a:pt x="f8" y="f9"/>
                  </a:lnTo>
                  <a:lnTo>
                    <a:pt x="f10" y="f7"/>
                  </a:lnTo>
                  <a:lnTo>
                    <a:pt x="f11" y="f12"/>
                  </a:lnTo>
                  <a:lnTo>
                    <a:pt x="f13" y="f14"/>
                  </a:lnTo>
                  <a:lnTo>
                    <a:pt x="f15" y="f0"/>
                  </a:lnTo>
                </a:path>
                <a:path w="392430" h="346710">
                  <a:moveTo>
                    <a:pt x="f0" y="f0"/>
                  </a:moveTo>
                  <a:lnTo>
                    <a:pt x="f1" y="f2"/>
                  </a:lnTo>
                </a:path>
              </a:pathLst>
            </a:custGeom>
            <a:noFill/>
            <a:ln w="3240">
              <a:solidFill>
                <a:srgbClr val="FFFFFF"/>
              </a:solidFill>
              <a:prstDash val="solid"/>
            </a:ln>
          </p:spPr>
          <p:txBody>
            <a:bodyPr vert="horz" wrap="square" lIns="0" tIns="0" rIns="0" bIns="0" anchor="t" anchorCtr="0" compatLnSpc="0">
              <a:noAutofit/>
            </a:bodyPr>
            <a:lstStyle/>
            <a:p>
              <a:pPr marL="0" marR="0" lvl="0" indent="0" rtl="0" hangingPunct="0">
                <a:lnSpc>
                  <a:spcPct val="100000"/>
                </a:lnSpc>
                <a:spcBef>
                  <a:spcPts val="0"/>
                </a:spcBef>
                <a:spcAft>
                  <a:spcPts val="0"/>
                </a:spcAft>
                <a:buNone/>
                <a:tabLst/>
              </a:pPr>
              <a:endParaRPr lang="en-IN" sz="1800" b="0" i="0" u="none" strike="noStrike" kern="1200">
                <a:ln>
                  <a:noFill/>
                </a:ln>
                <a:latin typeface="Arial" pitchFamily="18"/>
                <a:ea typeface="Microsoft YaHei" pitchFamily="2"/>
                <a:cs typeface="Lucida Sans" pitchFamily="2"/>
              </a:endParaRPr>
            </a:p>
          </p:txBody>
        </p:sp>
        <p:sp>
          <p:nvSpPr>
            <p:cNvPr id="23" name="object 23"/>
            <p:cNvSpPr/>
            <p:nvPr/>
          </p:nvSpPr>
          <p:spPr>
            <a:xfrm>
              <a:off x="15921360" y="0"/>
              <a:ext cx="2152800" cy="1968840"/>
            </a:xfrm>
            <a:custGeom>
              <a:avLst/>
              <a:gdLst>
                <a:gd name="f0" fmla="val 0"/>
                <a:gd name="f1" fmla="val 2150357"/>
                <a:gd name="f2" fmla="val 1964066"/>
                <a:gd name="f3" fmla="val 2142540"/>
                <a:gd name="f4" fmla="val 2146858"/>
                <a:gd name="f5" fmla="val 1968384"/>
                <a:gd name="f6" fmla="val 2149779"/>
                <a:gd name="f7" fmla="val 1965502"/>
                <a:gd name="f8" fmla="val 2151914"/>
                <a:gd name="f9" fmla="val 2151938"/>
                <a:gd name="f10" fmla="val 1967661"/>
                <a:gd name="f11" fmla="val 2152700"/>
                <a:gd name="f12" fmla="val 1966225"/>
                <a:gd name="f13" fmla="val 2149571"/>
                <a:gd name="f14" fmla="val 1963343"/>
                <a:gd name="f15" fmla="val 2136825"/>
                <a:gd name="f16" fmla="val 2140381"/>
                <a:gd name="f17" fmla="val 1966937"/>
                <a:gd name="f18" fmla="val 2147228"/>
                <a:gd name="f19" fmla="val 1961184"/>
                <a:gd name="f20" fmla="val 2126792"/>
                <a:gd name="f21" fmla="val 2130348"/>
                <a:gd name="f22" fmla="val 1964778"/>
                <a:gd name="f23" fmla="val 2133269"/>
                <a:gd name="f24" fmla="val 1961907"/>
                <a:gd name="f25" fmla="val 2148014"/>
                <a:gd name="f26" fmla="val 2135428"/>
                <a:gd name="f27" fmla="val 2060498"/>
                <a:gd name="f28" fmla="val 1881262"/>
                <a:gd name="f29" fmla="val 2059736"/>
                <a:gd name="f30" fmla="val 1881986"/>
                <a:gd name="f31" fmla="val 2061895"/>
                <a:gd name="f32" fmla="val 1884857"/>
                <a:gd name="f33" fmla="val 1887739"/>
                <a:gd name="f34" fmla="val 2063419"/>
                <a:gd name="f35" fmla="val 1890622"/>
                <a:gd name="f36" fmla="val 2061260"/>
                <a:gd name="f37" fmla="val 1893505"/>
                <a:gd name="f38" fmla="val 2066213"/>
                <a:gd name="f39" fmla="val 1898547"/>
                <a:gd name="f40" fmla="val 2065578"/>
                <a:gd name="f41" fmla="val 1899258"/>
                <a:gd name="f42" fmla="val 2072055"/>
                <a:gd name="f43" fmla="val 1905024"/>
                <a:gd name="f44" fmla="val 2069134"/>
                <a:gd name="f45" fmla="val 1907907"/>
                <a:gd name="f46" fmla="val 2072690"/>
                <a:gd name="f47" fmla="val 1911501"/>
                <a:gd name="f48" fmla="val 2071293"/>
                <a:gd name="f49" fmla="val 1913660"/>
                <a:gd name="f50" fmla="val 2125268"/>
                <a:gd name="f51" fmla="val 1950087"/>
                <a:gd name="f52" fmla="val 1787663"/>
                <a:gd name="f53" fmla="val 1946071"/>
                <a:gd name="f54" fmla="val 1948230"/>
                <a:gd name="f55" fmla="val 1789099"/>
                <a:gd name="f56" fmla="val 1955370"/>
                <a:gd name="f57" fmla="val 1786940"/>
                <a:gd name="f58" fmla="val 1951024"/>
                <a:gd name="f59" fmla="val 1953183"/>
                <a:gd name="f60" fmla="val 1955928"/>
                <a:gd name="f61" fmla="val 1784781"/>
                <a:gd name="f62" fmla="val 1940991"/>
                <a:gd name="f63" fmla="val 1945309"/>
                <a:gd name="f64" fmla="val 1788387"/>
                <a:gd name="f65" fmla="val 1956104"/>
                <a:gd name="f66" fmla="val 1786216"/>
                <a:gd name="f67" fmla="val 1957480"/>
                <a:gd name="f68" fmla="val 1957501"/>
                <a:gd name="f69" fmla="val 1958263"/>
                <a:gd name="f70" fmla="val 1689658"/>
                <a:gd name="f71" fmla="val 1538553"/>
                <a:gd name="f72" fmla="val 1689023"/>
                <a:gd name="f73" fmla="val 1539988"/>
                <a:gd name="f74" fmla="val 1691182"/>
                <a:gd name="f75" fmla="val 1542147"/>
                <a:gd name="f76" fmla="val 1688261"/>
                <a:gd name="f77" fmla="val 1544306"/>
                <a:gd name="f78" fmla="val 1547189"/>
                <a:gd name="f79" fmla="val 1549348"/>
                <a:gd name="f80" fmla="val 1690420"/>
                <a:gd name="f81" fmla="val 1550783"/>
                <a:gd name="f82" fmla="val 1552218"/>
                <a:gd name="f83" fmla="val 1553666"/>
                <a:gd name="f84" fmla="val 1686864"/>
                <a:gd name="f85" fmla="val 1558708"/>
                <a:gd name="f86" fmla="val 1933752"/>
                <a:gd name="f87" fmla="val 1935911"/>
                <a:gd name="f88" fmla="val 1938832"/>
                <a:gd name="f89" fmla="val 513670"/>
                <a:gd name="f90" fmla="val 452081"/>
                <a:gd name="f91" fmla="val 511860"/>
                <a:gd name="f92" fmla="val 516178"/>
                <a:gd name="f93" fmla="val 456399"/>
                <a:gd name="f94" fmla="val 517575"/>
                <a:gd name="f95" fmla="val 455687"/>
                <a:gd name="f96" fmla="val 512887"/>
                <a:gd name="f97" fmla="val 451357"/>
                <a:gd name="f98" fmla="val 504621"/>
                <a:gd name="f99" fmla="val 508939"/>
                <a:gd name="f100" fmla="val 454963"/>
                <a:gd name="f101" fmla="val 508996"/>
                <a:gd name="f102" fmla="val 447763"/>
                <a:gd name="f103" fmla="val 495985"/>
                <a:gd name="f104" fmla="val 502462"/>
                <a:gd name="f105" fmla="val 453516"/>
                <a:gd name="f106" fmla="val 506659"/>
                <a:gd name="f107" fmla="val 445604"/>
                <a:gd name="f108" fmla="val 491667"/>
                <a:gd name="f109" fmla="val 495223"/>
                <a:gd name="f110" fmla="val 449198"/>
                <a:gd name="f111" fmla="val 502755"/>
                <a:gd name="f112" fmla="val 441997"/>
                <a:gd name="f113" fmla="val 482269"/>
                <a:gd name="f114" fmla="val 488746"/>
                <a:gd name="f115" fmla="val 448486"/>
                <a:gd name="f116" fmla="val 24290"/>
                <a:gd name="f117" fmla="val 480872"/>
                <a:gd name="f118" fmla="val 444168"/>
              </a:gdLst>
              <a:ahLst/>
              <a:cxnLst>
                <a:cxn ang="3cd4">
                  <a:pos x="hc" y="t"/>
                </a:cxn>
                <a:cxn ang="0">
                  <a:pos x="r" y="vc"/>
                </a:cxn>
                <a:cxn ang="cd4">
                  <a:pos x="hc" y="b"/>
                </a:cxn>
                <a:cxn ang="cd2">
                  <a:pos x="l" y="vc"/>
                </a:cxn>
              </a:cxnLst>
              <a:rect l="l" t="t" r="r" b="b"/>
              <a:pathLst>
                <a:path w="2153284" h="1968500">
                  <a:moveTo>
                    <a:pt x="f1" y="f2"/>
                  </a:moveTo>
                  <a:lnTo>
                    <a:pt x="f3" y="f2"/>
                  </a:lnTo>
                  <a:lnTo>
                    <a:pt x="f4" y="f5"/>
                  </a:lnTo>
                  <a:lnTo>
                    <a:pt x="f6" y="f7"/>
                  </a:lnTo>
                  <a:lnTo>
                    <a:pt x="f8" y="f7"/>
                  </a:lnTo>
                  <a:lnTo>
                    <a:pt x="f1" y="f2"/>
                  </a:lnTo>
                  <a:close/>
                </a:path>
                <a:path w="2153284" h="1968500">
                  <a:moveTo>
                    <a:pt x="f8" y="f7"/>
                  </a:moveTo>
                  <a:lnTo>
                    <a:pt x="f6" y="f7"/>
                  </a:lnTo>
                  <a:lnTo>
                    <a:pt x="f9" y="f10"/>
                  </a:lnTo>
                  <a:lnTo>
                    <a:pt x="f11" y="f12"/>
                  </a:lnTo>
                  <a:lnTo>
                    <a:pt x="f8" y="f7"/>
                  </a:lnTo>
                  <a:close/>
                </a:path>
                <a:path w="2153284" h="1968500">
                  <a:moveTo>
                    <a:pt x="f13" y="f14"/>
                  </a:moveTo>
                  <a:lnTo>
                    <a:pt x="f15" y="f14"/>
                  </a:lnTo>
                  <a:lnTo>
                    <a:pt x="f16" y="f17"/>
                  </a:lnTo>
                  <a:lnTo>
                    <a:pt x="f3" y="f2"/>
                  </a:lnTo>
                  <a:lnTo>
                    <a:pt x="f1" y="f2"/>
                  </a:lnTo>
                  <a:lnTo>
                    <a:pt x="f13" y="f14"/>
                  </a:lnTo>
                  <a:close/>
                </a:path>
                <a:path w="2153284" h="1968500">
                  <a:moveTo>
                    <a:pt x="f18" y="f19"/>
                  </a:moveTo>
                  <a:lnTo>
                    <a:pt x="f20" y="f19"/>
                  </a:lnTo>
                  <a:lnTo>
                    <a:pt x="f21" y="f22"/>
                  </a:lnTo>
                  <a:lnTo>
                    <a:pt x="f23" y="f24"/>
                  </a:lnTo>
                  <a:lnTo>
                    <a:pt x="f25" y="f24"/>
                  </a:lnTo>
                  <a:lnTo>
                    <a:pt x="f18" y="f19"/>
                  </a:lnTo>
                  <a:close/>
                </a:path>
                <a:path w="2153284" h="1968500">
                  <a:moveTo>
                    <a:pt x="f25" y="f24"/>
                  </a:moveTo>
                  <a:lnTo>
                    <a:pt x="f23" y="f24"/>
                  </a:lnTo>
                  <a:lnTo>
                    <a:pt x="f26" y="f2"/>
                  </a:lnTo>
                  <a:lnTo>
                    <a:pt x="f15" y="f14"/>
                  </a:lnTo>
                  <a:lnTo>
                    <a:pt x="f13" y="f14"/>
                  </a:lnTo>
                  <a:lnTo>
                    <a:pt x="f25" y="f24"/>
                  </a:lnTo>
                  <a:close/>
                </a:path>
                <a:path w="2153284" h="1968500">
                  <a:moveTo>
                    <a:pt x="f27" y="f28"/>
                  </a:moveTo>
                  <a:lnTo>
                    <a:pt x="f29" y="f30"/>
                  </a:lnTo>
                  <a:lnTo>
                    <a:pt x="f31" y="f32"/>
                  </a:lnTo>
                  <a:lnTo>
                    <a:pt x="f29" y="f33"/>
                  </a:lnTo>
                  <a:lnTo>
                    <a:pt x="f34" y="f35"/>
                  </a:lnTo>
                  <a:lnTo>
                    <a:pt x="f36" y="f37"/>
                  </a:lnTo>
                  <a:lnTo>
                    <a:pt x="f38" y="f39"/>
                  </a:lnTo>
                  <a:lnTo>
                    <a:pt x="f40" y="f41"/>
                  </a:lnTo>
                  <a:lnTo>
                    <a:pt x="f42" y="f43"/>
                  </a:lnTo>
                  <a:lnTo>
                    <a:pt x="f44" y="f45"/>
                  </a:lnTo>
                  <a:lnTo>
                    <a:pt x="f46" y="f47"/>
                  </a:lnTo>
                  <a:lnTo>
                    <a:pt x="f48" y="f49"/>
                  </a:lnTo>
                  <a:lnTo>
                    <a:pt x="f50" y="f14"/>
                  </a:lnTo>
                  <a:lnTo>
                    <a:pt x="f20" y="f19"/>
                  </a:lnTo>
                  <a:lnTo>
                    <a:pt x="f18" y="f19"/>
                  </a:lnTo>
                  <a:lnTo>
                    <a:pt x="f27" y="f28"/>
                  </a:lnTo>
                  <a:close/>
                </a:path>
                <a:path w="2153284" h="1968500">
                  <a:moveTo>
                    <a:pt x="f51" y="f52"/>
                  </a:moveTo>
                  <a:lnTo>
                    <a:pt x="f53" y="f52"/>
                  </a:lnTo>
                  <a:lnTo>
                    <a:pt x="f54" y="f55"/>
                  </a:lnTo>
                  <a:lnTo>
                    <a:pt x="f51" y="f52"/>
                  </a:lnTo>
                  <a:close/>
                </a:path>
                <a:path w="2153284" h="1968500">
                  <a:moveTo>
                    <a:pt x="f56" y="f57"/>
                  </a:moveTo>
                  <a:lnTo>
                    <a:pt x="f58" y="f57"/>
                  </a:lnTo>
                  <a:lnTo>
                    <a:pt x="f59" y="f55"/>
                  </a:lnTo>
                  <a:lnTo>
                    <a:pt x="f56" y="f57"/>
                  </a:lnTo>
                  <a:close/>
                </a:path>
                <a:path w="2153284" h="1968500">
                  <a:moveTo>
                    <a:pt x="f60" y="f61"/>
                  </a:moveTo>
                  <a:lnTo>
                    <a:pt x="f62" y="f61"/>
                  </a:lnTo>
                  <a:lnTo>
                    <a:pt x="f63" y="f64"/>
                  </a:lnTo>
                  <a:lnTo>
                    <a:pt x="f53" y="f52"/>
                  </a:lnTo>
                  <a:lnTo>
                    <a:pt x="f51" y="f52"/>
                  </a:lnTo>
                  <a:lnTo>
                    <a:pt x="f58" y="f57"/>
                  </a:lnTo>
                  <a:lnTo>
                    <a:pt x="f56" y="f57"/>
                  </a:lnTo>
                  <a:lnTo>
                    <a:pt x="f65" y="f66"/>
                  </a:lnTo>
                  <a:lnTo>
                    <a:pt x="f67" y="f66"/>
                  </a:lnTo>
                  <a:lnTo>
                    <a:pt x="f60" y="f61"/>
                  </a:lnTo>
                  <a:close/>
                </a:path>
                <a:path w="2153284" h="1968500">
                  <a:moveTo>
                    <a:pt x="f67" y="f66"/>
                  </a:moveTo>
                  <a:lnTo>
                    <a:pt x="f65" y="f66"/>
                  </a:lnTo>
                  <a:lnTo>
                    <a:pt x="f68" y="f64"/>
                  </a:lnTo>
                  <a:lnTo>
                    <a:pt x="f69" y="f57"/>
                  </a:lnTo>
                  <a:lnTo>
                    <a:pt x="f67" y="f66"/>
                  </a:lnTo>
                  <a:close/>
                </a:path>
                <a:path w="2153284" h="1968500">
                  <a:moveTo>
                    <a:pt x="f70" y="f71"/>
                  </a:moveTo>
                  <a:lnTo>
                    <a:pt x="f72" y="f73"/>
                  </a:lnTo>
                  <a:lnTo>
                    <a:pt x="f74" y="f75"/>
                  </a:lnTo>
                  <a:lnTo>
                    <a:pt x="f76" y="f77"/>
                  </a:lnTo>
                  <a:lnTo>
                    <a:pt x="f74" y="f78"/>
                  </a:lnTo>
                  <a:lnTo>
                    <a:pt x="f72" y="f79"/>
                  </a:lnTo>
                  <a:lnTo>
                    <a:pt x="f80" y="f81"/>
                  </a:lnTo>
                  <a:lnTo>
                    <a:pt x="f72" y="f82"/>
                  </a:lnTo>
                  <a:lnTo>
                    <a:pt x="f74" y="f83"/>
                  </a:lnTo>
                  <a:lnTo>
                    <a:pt x="f84" y="f85"/>
                  </a:lnTo>
                  <a:lnTo>
                    <a:pt x="f86" y="f57"/>
                  </a:lnTo>
                  <a:lnTo>
                    <a:pt x="f87" y="f61"/>
                  </a:lnTo>
                  <a:lnTo>
                    <a:pt x="f60" y="f61"/>
                  </a:lnTo>
                  <a:lnTo>
                    <a:pt x="f70" y="f71"/>
                  </a:lnTo>
                  <a:close/>
                </a:path>
                <a:path w="2153284" h="1968500">
                  <a:moveTo>
                    <a:pt x="f62" y="f61"/>
                  </a:moveTo>
                  <a:lnTo>
                    <a:pt x="f87" y="f61"/>
                  </a:lnTo>
                  <a:lnTo>
                    <a:pt x="f88" y="f57"/>
                  </a:lnTo>
                  <a:lnTo>
                    <a:pt x="f62" y="f61"/>
                  </a:lnTo>
                  <a:close/>
                </a:path>
                <a:path w="2153284" h="1968500">
                  <a:moveTo>
                    <a:pt x="f89" y="f90"/>
                  </a:moveTo>
                  <a:lnTo>
                    <a:pt x="f91" y="f90"/>
                  </a:lnTo>
                  <a:lnTo>
                    <a:pt x="f92" y="f93"/>
                  </a:lnTo>
                  <a:lnTo>
                    <a:pt x="f94" y="f95"/>
                  </a:lnTo>
                  <a:lnTo>
                    <a:pt x="f89" y="f90"/>
                  </a:lnTo>
                  <a:close/>
                </a:path>
                <a:path w="2153284" h="1968500">
                  <a:moveTo>
                    <a:pt x="f96" y="f97"/>
                  </a:moveTo>
                  <a:lnTo>
                    <a:pt x="f98" y="f97"/>
                  </a:lnTo>
                  <a:lnTo>
                    <a:pt x="f99" y="f100"/>
                  </a:lnTo>
                  <a:lnTo>
                    <a:pt x="f91" y="f90"/>
                  </a:lnTo>
                  <a:lnTo>
                    <a:pt x="f89" y="f90"/>
                  </a:lnTo>
                  <a:lnTo>
                    <a:pt x="f96" y="f97"/>
                  </a:lnTo>
                  <a:close/>
                </a:path>
                <a:path w="2153284" h="1968500">
                  <a:moveTo>
                    <a:pt x="f101" y="f102"/>
                  </a:moveTo>
                  <a:lnTo>
                    <a:pt x="f103" y="f102"/>
                  </a:lnTo>
                  <a:lnTo>
                    <a:pt x="f104" y="f105"/>
                  </a:lnTo>
                  <a:lnTo>
                    <a:pt x="f98" y="f97"/>
                  </a:lnTo>
                  <a:lnTo>
                    <a:pt x="f96" y="f97"/>
                  </a:lnTo>
                  <a:lnTo>
                    <a:pt x="f101" y="f102"/>
                  </a:lnTo>
                  <a:close/>
                </a:path>
                <a:path w="2153284" h="1968500">
                  <a:moveTo>
                    <a:pt x="f106" y="f107"/>
                  </a:moveTo>
                  <a:lnTo>
                    <a:pt x="f108" y="f107"/>
                  </a:lnTo>
                  <a:lnTo>
                    <a:pt x="f109" y="f110"/>
                  </a:lnTo>
                  <a:lnTo>
                    <a:pt x="f103" y="f102"/>
                  </a:lnTo>
                  <a:lnTo>
                    <a:pt x="f101" y="f102"/>
                  </a:lnTo>
                  <a:lnTo>
                    <a:pt x="f106" y="f107"/>
                  </a:lnTo>
                  <a:close/>
                </a:path>
                <a:path w="2153284" h="1968500">
                  <a:moveTo>
                    <a:pt x="f111" y="f112"/>
                  </a:moveTo>
                  <a:lnTo>
                    <a:pt x="f113" y="f112"/>
                  </a:lnTo>
                  <a:lnTo>
                    <a:pt x="f114" y="f115"/>
                  </a:lnTo>
                  <a:lnTo>
                    <a:pt x="f108" y="f107"/>
                  </a:lnTo>
                  <a:lnTo>
                    <a:pt x="f106" y="f107"/>
                  </a:lnTo>
                  <a:lnTo>
                    <a:pt x="f111" y="f112"/>
                  </a:lnTo>
                  <a:close/>
                </a:path>
                <a:path w="2153284" h="1968500">
                  <a:moveTo>
                    <a:pt x="f116" y="f0"/>
                  </a:moveTo>
                  <a:lnTo>
                    <a:pt x="f0" y="f0"/>
                  </a:lnTo>
                  <a:lnTo>
                    <a:pt x="f117" y="f118"/>
                  </a:lnTo>
                  <a:lnTo>
                    <a:pt x="f113" y="f112"/>
                  </a:lnTo>
                  <a:lnTo>
                    <a:pt x="f111" y="f112"/>
                  </a:lnTo>
                  <a:lnTo>
                    <a:pt x="f116" y="f0"/>
                  </a:lnTo>
                  <a:close/>
                </a:path>
              </a:pathLst>
            </a:custGeom>
            <a:solidFill>
              <a:srgbClr val="4C2A13">
                <a:alpha val="39000"/>
              </a:srgbClr>
            </a:solidFill>
            <a:ln>
              <a:noFill/>
              <a:prstDash val="solid"/>
            </a:ln>
          </p:spPr>
          <p:txBody>
            <a:bodyPr vert="horz" wrap="square" lIns="0" tIns="0" rIns="0" bIns="0" anchor="t" anchorCtr="0" compatLnSpc="0">
              <a:noAutofit/>
            </a:bodyPr>
            <a:lstStyle/>
            <a:p>
              <a:pPr marL="0" marR="0" lvl="0" indent="0" rtl="0" hangingPunct="0">
                <a:lnSpc>
                  <a:spcPct val="100000"/>
                </a:lnSpc>
                <a:spcBef>
                  <a:spcPts val="0"/>
                </a:spcBef>
                <a:spcAft>
                  <a:spcPts val="0"/>
                </a:spcAft>
                <a:buNone/>
                <a:tabLst/>
              </a:pPr>
              <a:endParaRPr lang="en-IN" sz="1800" b="0" i="0" u="none" strike="noStrike" kern="1200">
                <a:ln>
                  <a:noFill/>
                </a:ln>
                <a:latin typeface="Arial" pitchFamily="18"/>
                <a:ea typeface="Microsoft YaHei" pitchFamily="2"/>
                <a:cs typeface="Lucida Sans" pitchFamily="2"/>
              </a:endParaRPr>
            </a:p>
          </p:txBody>
        </p:sp>
        <p:pic>
          <p:nvPicPr>
            <p:cNvPr id="24" name="object 24"/>
            <p:cNvPicPr>
              <a:picLocks noChangeAspect="1"/>
            </p:cNvPicPr>
            <p:nvPr/>
          </p:nvPicPr>
          <p:blipFill>
            <a:blip r:embed="rId3">
              <a:lum bright="-50000"/>
              <a:alphaModFix/>
            </a:blip>
            <a:srcRect/>
            <a:stretch>
              <a:fillRect/>
            </a:stretch>
          </p:blipFill>
          <p:spPr>
            <a:xfrm>
              <a:off x="17980560" y="1881360"/>
              <a:ext cx="93240" cy="87480"/>
            </a:xfrm>
            <a:prstGeom prst="rect">
              <a:avLst/>
            </a:prstGeom>
            <a:noFill/>
            <a:ln>
              <a:noFill/>
            </a:ln>
          </p:spPr>
        </p:pic>
        <p:sp>
          <p:nvSpPr>
            <p:cNvPr id="25" name="object 25"/>
            <p:cNvSpPr/>
            <p:nvPr/>
          </p:nvSpPr>
          <p:spPr>
            <a:xfrm>
              <a:off x="15921360" y="0"/>
              <a:ext cx="1957680" cy="1789560"/>
            </a:xfrm>
            <a:custGeom>
              <a:avLst/>
              <a:gdLst>
                <a:gd name="f0" fmla="val 0"/>
                <a:gd name="f1" fmla="val 1933752"/>
                <a:gd name="f2" fmla="val 1786945"/>
                <a:gd name="f3" fmla="val 1935911"/>
                <a:gd name="f4" fmla="val 1784786"/>
                <a:gd name="f5" fmla="val 1938832"/>
                <a:gd name="f6" fmla="val 1940991"/>
                <a:gd name="f7" fmla="val 1945309"/>
                <a:gd name="f8" fmla="val 1788393"/>
                <a:gd name="f9" fmla="val 1945944"/>
                <a:gd name="f10" fmla="val 1787669"/>
                <a:gd name="f11" fmla="val 1948103"/>
                <a:gd name="f12" fmla="val 1789104"/>
                <a:gd name="f13" fmla="val 1951024"/>
                <a:gd name="f14" fmla="val 1953183"/>
                <a:gd name="f15" fmla="val 1956104"/>
                <a:gd name="f16" fmla="val 1786221"/>
                <a:gd name="f17" fmla="val 1957501"/>
                <a:gd name="f18" fmla="val 1958263"/>
                <a:gd name="f19" fmla="val 1689658"/>
                <a:gd name="f20" fmla="val 1538546"/>
                <a:gd name="f21" fmla="val 1689023"/>
                <a:gd name="f22" fmla="val 1539994"/>
                <a:gd name="f23" fmla="val 1691182"/>
                <a:gd name="f24" fmla="val 1542153"/>
                <a:gd name="f25" fmla="val 1688261"/>
                <a:gd name="f26" fmla="val 1544312"/>
                <a:gd name="f27" fmla="val 1547195"/>
                <a:gd name="f28" fmla="val 1549354"/>
                <a:gd name="f29" fmla="val 1690420"/>
                <a:gd name="f30" fmla="val 1550789"/>
                <a:gd name="f31" fmla="val 1552224"/>
                <a:gd name="f32" fmla="val 1553672"/>
                <a:gd name="f33" fmla="val 1686864"/>
                <a:gd name="f34" fmla="val 1558714"/>
                <a:gd name="f35" fmla="val 480872"/>
                <a:gd name="f36" fmla="val 444164"/>
                <a:gd name="f37" fmla="val 482269"/>
                <a:gd name="f38" fmla="val 442005"/>
                <a:gd name="f39" fmla="val 488746"/>
                <a:gd name="f40" fmla="val 448482"/>
                <a:gd name="f41" fmla="val 491667"/>
                <a:gd name="f42" fmla="val 445612"/>
                <a:gd name="f43" fmla="val 495223"/>
                <a:gd name="f44" fmla="val 449206"/>
                <a:gd name="f45" fmla="val 495985"/>
                <a:gd name="f46" fmla="val 447771"/>
                <a:gd name="f47" fmla="val 502462"/>
                <a:gd name="f48" fmla="val 453524"/>
                <a:gd name="f49" fmla="val 504621"/>
                <a:gd name="f50" fmla="val 451365"/>
                <a:gd name="f51" fmla="val 508939"/>
                <a:gd name="f52" fmla="val 454971"/>
                <a:gd name="f53" fmla="val 511733"/>
                <a:gd name="f54" fmla="val 452089"/>
                <a:gd name="f55" fmla="val 516051"/>
                <a:gd name="f56" fmla="val 456407"/>
                <a:gd name="f57" fmla="val 517575"/>
                <a:gd name="f58" fmla="val 455695"/>
                <a:gd name="f59" fmla="val 24279"/>
              </a:gdLst>
              <a:ahLst/>
              <a:cxnLst>
                <a:cxn ang="3cd4">
                  <a:pos x="hc" y="t"/>
                </a:cxn>
                <a:cxn ang="0">
                  <a:pos x="r" y="vc"/>
                </a:cxn>
                <a:cxn ang="cd4">
                  <a:pos x="hc" y="b"/>
                </a:cxn>
                <a:cxn ang="cd2">
                  <a:pos x="l" y="vc"/>
                </a:cxn>
              </a:cxnLst>
              <a:rect l="l" t="t" r="r" b="b"/>
              <a:pathLst>
                <a:path w="1958339" h="1789430">
                  <a:moveTo>
                    <a:pt x="f1" y="f2"/>
                  </a:moveTo>
                  <a:lnTo>
                    <a:pt x="f3" y="f4"/>
                  </a:lnTo>
                  <a:lnTo>
                    <a:pt x="f5" y="f2"/>
                  </a:lnTo>
                  <a:lnTo>
                    <a:pt x="f6" y="f4"/>
                  </a:lnTo>
                  <a:lnTo>
                    <a:pt x="f7" y="f8"/>
                  </a:lnTo>
                  <a:lnTo>
                    <a:pt x="f9" y="f10"/>
                  </a:lnTo>
                  <a:lnTo>
                    <a:pt x="f11" y="f12"/>
                  </a:lnTo>
                  <a:lnTo>
                    <a:pt x="f13" y="f2"/>
                  </a:lnTo>
                  <a:lnTo>
                    <a:pt x="f14" y="f12"/>
                  </a:lnTo>
                  <a:lnTo>
                    <a:pt x="f15" y="f16"/>
                  </a:lnTo>
                  <a:lnTo>
                    <a:pt x="f17" y="f8"/>
                  </a:lnTo>
                  <a:lnTo>
                    <a:pt x="f18" y="f2"/>
                  </a:lnTo>
                  <a:lnTo>
                    <a:pt x="f19" y="f20"/>
                  </a:lnTo>
                  <a:lnTo>
                    <a:pt x="f21" y="f22"/>
                  </a:lnTo>
                  <a:lnTo>
                    <a:pt x="f23" y="f24"/>
                  </a:lnTo>
                  <a:lnTo>
                    <a:pt x="f25" y="f26"/>
                  </a:lnTo>
                  <a:lnTo>
                    <a:pt x="f23" y="f27"/>
                  </a:lnTo>
                  <a:lnTo>
                    <a:pt x="f21" y="f28"/>
                  </a:lnTo>
                  <a:lnTo>
                    <a:pt x="f29" y="f30"/>
                  </a:lnTo>
                  <a:lnTo>
                    <a:pt x="f21" y="f31"/>
                  </a:lnTo>
                  <a:lnTo>
                    <a:pt x="f23" y="f32"/>
                  </a:lnTo>
                  <a:lnTo>
                    <a:pt x="f33" y="f34"/>
                  </a:lnTo>
                  <a:lnTo>
                    <a:pt x="f1" y="f2"/>
                  </a:lnTo>
                </a:path>
                <a:path w="1958339" h="1789430">
                  <a:moveTo>
                    <a:pt x="f35" y="f36"/>
                  </a:moveTo>
                  <a:lnTo>
                    <a:pt x="f37" y="f38"/>
                  </a:lnTo>
                  <a:lnTo>
                    <a:pt x="f39" y="f40"/>
                  </a:lnTo>
                  <a:lnTo>
                    <a:pt x="f41" y="f42"/>
                  </a:lnTo>
                  <a:lnTo>
                    <a:pt x="f43" y="f44"/>
                  </a:lnTo>
                  <a:lnTo>
                    <a:pt x="f45" y="f46"/>
                  </a:lnTo>
                  <a:lnTo>
                    <a:pt x="f47" y="f48"/>
                  </a:lnTo>
                  <a:lnTo>
                    <a:pt x="f49" y="f50"/>
                  </a:lnTo>
                  <a:lnTo>
                    <a:pt x="f51" y="f52"/>
                  </a:lnTo>
                  <a:lnTo>
                    <a:pt x="f53" y="f54"/>
                  </a:lnTo>
                  <a:lnTo>
                    <a:pt x="f55" y="f56"/>
                  </a:lnTo>
                  <a:lnTo>
                    <a:pt x="f57" y="f58"/>
                  </a:lnTo>
                  <a:lnTo>
                    <a:pt x="f59" y="f0"/>
                  </a:lnTo>
                </a:path>
                <a:path w="1958339" h="1789430">
                  <a:moveTo>
                    <a:pt x="f0" y="f0"/>
                  </a:moveTo>
                  <a:lnTo>
                    <a:pt x="f35" y="f36"/>
                  </a:lnTo>
                </a:path>
              </a:pathLst>
            </a:custGeom>
            <a:noFill/>
            <a:ln w="3240">
              <a:solidFill>
                <a:srgbClr val="FFFFFF"/>
              </a:solidFill>
              <a:prstDash val="solid"/>
            </a:ln>
          </p:spPr>
          <p:txBody>
            <a:bodyPr vert="horz" wrap="square" lIns="0" tIns="0" rIns="0" bIns="0" anchor="t" anchorCtr="0" compatLnSpc="0">
              <a:noAutofit/>
            </a:bodyPr>
            <a:lstStyle/>
            <a:p>
              <a:pPr marL="0" marR="0" lvl="0" indent="0" rtl="0" hangingPunct="0">
                <a:lnSpc>
                  <a:spcPct val="100000"/>
                </a:lnSpc>
                <a:spcBef>
                  <a:spcPts val="0"/>
                </a:spcBef>
                <a:spcAft>
                  <a:spcPts val="0"/>
                </a:spcAft>
                <a:buNone/>
                <a:tabLst/>
              </a:pPr>
              <a:endParaRPr lang="en-IN" sz="1800" b="0" i="0" u="none" strike="noStrike" kern="1200">
                <a:ln>
                  <a:noFill/>
                </a:ln>
                <a:latin typeface="Arial" pitchFamily="18"/>
                <a:ea typeface="Microsoft YaHei" pitchFamily="2"/>
                <a:cs typeface="Lucida Sans" pitchFamily="2"/>
              </a:endParaRPr>
            </a:p>
          </p:txBody>
        </p:sp>
        <p:sp>
          <p:nvSpPr>
            <p:cNvPr id="26" name="object 26"/>
            <p:cNvSpPr/>
            <p:nvPr/>
          </p:nvSpPr>
          <p:spPr>
            <a:xfrm>
              <a:off x="16432920" y="0"/>
              <a:ext cx="1855079" cy="1713960"/>
            </a:xfrm>
            <a:custGeom>
              <a:avLst/>
              <a:gdLst>
                <a:gd name="f0" fmla="val 0"/>
                <a:gd name="f1" fmla="val 26213"/>
                <a:gd name="f2" fmla="val 1855013"/>
                <a:gd name="f3" fmla="val 1713727"/>
                <a:gd name="f4" fmla="val 1689509"/>
              </a:gdLst>
              <a:ahLst/>
              <a:cxnLst>
                <a:cxn ang="3cd4">
                  <a:pos x="hc" y="t"/>
                </a:cxn>
                <a:cxn ang="0">
                  <a:pos x="r" y="vc"/>
                </a:cxn>
                <a:cxn ang="cd4">
                  <a:pos x="hc" y="b"/>
                </a:cxn>
                <a:cxn ang="cd2">
                  <a:pos x="l" y="vc"/>
                </a:cxn>
              </a:cxnLst>
              <a:rect l="l" t="t" r="r" b="b"/>
              <a:pathLst>
                <a:path w="1855469" h="1713864">
                  <a:moveTo>
                    <a:pt x="f1" y="f0"/>
                  </a:moveTo>
                  <a:lnTo>
                    <a:pt x="f0" y="f0"/>
                  </a:lnTo>
                  <a:lnTo>
                    <a:pt x="f2" y="f3"/>
                  </a:lnTo>
                  <a:lnTo>
                    <a:pt x="f2" y="f4"/>
                  </a:lnTo>
                  <a:lnTo>
                    <a:pt x="f1" y="f0"/>
                  </a:lnTo>
                  <a:close/>
                </a:path>
              </a:pathLst>
            </a:custGeom>
            <a:solidFill>
              <a:srgbClr val="4C2A13">
                <a:alpha val="39000"/>
              </a:srgbClr>
            </a:solidFill>
            <a:ln>
              <a:noFill/>
              <a:prstDash val="solid"/>
            </a:ln>
          </p:spPr>
          <p:txBody>
            <a:bodyPr vert="horz" wrap="square" lIns="0" tIns="0" rIns="0" bIns="0" anchor="t" anchorCtr="0" compatLnSpc="0">
              <a:noAutofit/>
            </a:bodyPr>
            <a:lstStyle/>
            <a:p>
              <a:pPr marL="0" marR="0" lvl="0" indent="0" rtl="0" hangingPunct="0">
                <a:lnSpc>
                  <a:spcPct val="100000"/>
                </a:lnSpc>
                <a:spcBef>
                  <a:spcPts val="0"/>
                </a:spcBef>
                <a:spcAft>
                  <a:spcPts val="0"/>
                </a:spcAft>
                <a:buNone/>
                <a:tabLst/>
              </a:pPr>
              <a:endParaRPr lang="en-IN" sz="1800" b="0" i="0" u="none" strike="noStrike" kern="1200">
                <a:ln>
                  <a:noFill/>
                </a:ln>
                <a:latin typeface="Arial" pitchFamily="18"/>
                <a:ea typeface="Microsoft YaHei" pitchFamily="2"/>
                <a:cs typeface="Lucida Sans" pitchFamily="2"/>
              </a:endParaRPr>
            </a:p>
          </p:txBody>
        </p:sp>
        <p:sp>
          <p:nvSpPr>
            <p:cNvPr id="27" name="object 27"/>
            <p:cNvSpPr/>
            <p:nvPr/>
          </p:nvSpPr>
          <p:spPr>
            <a:xfrm>
              <a:off x="16432920" y="0"/>
              <a:ext cx="1855079" cy="1713960"/>
            </a:xfrm>
            <a:custGeom>
              <a:avLst/>
              <a:gdLst>
                <a:gd name="f0" fmla="val 0"/>
                <a:gd name="f1" fmla="val 1855026"/>
                <a:gd name="f2" fmla="val 1689513"/>
                <a:gd name="f3" fmla="val 26263"/>
                <a:gd name="f4" fmla="val 1713734"/>
              </a:gdLst>
              <a:ahLst/>
              <a:cxnLst>
                <a:cxn ang="3cd4">
                  <a:pos x="hc" y="t"/>
                </a:cxn>
                <a:cxn ang="0">
                  <a:pos x="r" y="vc"/>
                </a:cxn>
                <a:cxn ang="cd4">
                  <a:pos x="hc" y="b"/>
                </a:cxn>
                <a:cxn ang="cd2">
                  <a:pos x="l" y="vc"/>
                </a:cxn>
              </a:cxnLst>
              <a:rect l="l" t="t" r="r" b="b"/>
              <a:pathLst>
                <a:path w="1855469" h="1713864">
                  <a:moveTo>
                    <a:pt x="f1" y="f2"/>
                  </a:moveTo>
                  <a:lnTo>
                    <a:pt x="f3" y="f0"/>
                  </a:lnTo>
                </a:path>
                <a:path w="1855469" h="1713864">
                  <a:moveTo>
                    <a:pt x="f0" y="f0"/>
                  </a:moveTo>
                  <a:lnTo>
                    <a:pt x="f1" y="f4"/>
                  </a:lnTo>
                </a:path>
              </a:pathLst>
            </a:custGeom>
            <a:noFill/>
            <a:ln w="3240">
              <a:solidFill>
                <a:srgbClr val="FFFFFF"/>
              </a:solidFill>
              <a:prstDash val="solid"/>
            </a:ln>
          </p:spPr>
          <p:txBody>
            <a:bodyPr vert="horz" wrap="square" lIns="0" tIns="0" rIns="0" bIns="0" anchor="t" anchorCtr="0" compatLnSpc="0">
              <a:noAutofit/>
            </a:bodyPr>
            <a:lstStyle/>
            <a:p>
              <a:pPr marL="0" marR="0" lvl="0" indent="0" rtl="0" hangingPunct="0">
                <a:lnSpc>
                  <a:spcPct val="100000"/>
                </a:lnSpc>
                <a:spcBef>
                  <a:spcPts val="0"/>
                </a:spcBef>
                <a:spcAft>
                  <a:spcPts val="0"/>
                </a:spcAft>
                <a:buNone/>
                <a:tabLst/>
              </a:pPr>
              <a:endParaRPr lang="en-IN" sz="1800" b="0" i="0" u="none" strike="noStrike" kern="1200">
                <a:ln>
                  <a:noFill/>
                </a:ln>
                <a:latin typeface="Arial" pitchFamily="18"/>
                <a:ea typeface="Microsoft YaHei" pitchFamily="2"/>
                <a:cs typeface="Lucida Sans" pitchFamily="2"/>
              </a:endParaRPr>
            </a:p>
          </p:txBody>
        </p:sp>
        <p:sp>
          <p:nvSpPr>
            <p:cNvPr id="28" name="object 28"/>
            <p:cNvSpPr/>
            <p:nvPr/>
          </p:nvSpPr>
          <p:spPr>
            <a:xfrm>
              <a:off x="16945920" y="0"/>
              <a:ext cx="1342080" cy="1240200"/>
            </a:xfrm>
            <a:custGeom>
              <a:avLst/>
              <a:gdLst>
                <a:gd name="f0" fmla="val 0"/>
                <a:gd name="f1" fmla="val 24697"/>
                <a:gd name="f2" fmla="val 1342145"/>
                <a:gd name="f3" fmla="val 1239903"/>
                <a:gd name="f4" fmla="val 1217107"/>
              </a:gdLst>
              <a:ahLst/>
              <a:cxnLst>
                <a:cxn ang="3cd4">
                  <a:pos x="hc" y="t"/>
                </a:cxn>
                <a:cxn ang="0">
                  <a:pos x="r" y="vc"/>
                </a:cxn>
                <a:cxn ang="cd4">
                  <a:pos x="hc" y="b"/>
                </a:cxn>
                <a:cxn ang="cd2">
                  <a:pos x="l" y="vc"/>
                </a:cxn>
              </a:cxnLst>
              <a:rect l="l" t="t" r="r" b="b"/>
              <a:pathLst>
                <a:path w="1342390" h="1240155">
                  <a:moveTo>
                    <a:pt x="f1" y="f0"/>
                  </a:moveTo>
                  <a:lnTo>
                    <a:pt x="f0" y="f0"/>
                  </a:lnTo>
                  <a:lnTo>
                    <a:pt x="f2" y="f3"/>
                  </a:lnTo>
                  <a:lnTo>
                    <a:pt x="f2" y="f4"/>
                  </a:lnTo>
                  <a:lnTo>
                    <a:pt x="f1" y="f0"/>
                  </a:lnTo>
                  <a:close/>
                </a:path>
              </a:pathLst>
            </a:custGeom>
            <a:solidFill>
              <a:srgbClr val="4C2A13">
                <a:alpha val="39000"/>
              </a:srgbClr>
            </a:solidFill>
            <a:ln>
              <a:noFill/>
              <a:prstDash val="solid"/>
            </a:ln>
          </p:spPr>
          <p:txBody>
            <a:bodyPr vert="horz" wrap="square" lIns="0" tIns="0" rIns="0" bIns="0" anchor="t" anchorCtr="0" compatLnSpc="0">
              <a:noAutofit/>
            </a:bodyPr>
            <a:lstStyle/>
            <a:p>
              <a:pPr marL="0" marR="0" lvl="0" indent="0" rtl="0" hangingPunct="0">
                <a:lnSpc>
                  <a:spcPct val="100000"/>
                </a:lnSpc>
                <a:spcBef>
                  <a:spcPts val="0"/>
                </a:spcBef>
                <a:spcAft>
                  <a:spcPts val="0"/>
                </a:spcAft>
                <a:buNone/>
                <a:tabLst/>
              </a:pPr>
              <a:endParaRPr lang="en-IN" sz="1800" b="0" i="0" u="none" strike="noStrike" kern="1200">
                <a:ln>
                  <a:noFill/>
                </a:ln>
                <a:latin typeface="Arial" pitchFamily="18"/>
                <a:ea typeface="Microsoft YaHei" pitchFamily="2"/>
                <a:cs typeface="Lucida Sans" pitchFamily="2"/>
              </a:endParaRPr>
            </a:p>
          </p:txBody>
        </p:sp>
        <p:sp>
          <p:nvSpPr>
            <p:cNvPr id="29" name="object 29"/>
            <p:cNvSpPr/>
            <p:nvPr/>
          </p:nvSpPr>
          <p:spPr>
            <a:xfrm>
              <a:off x="16945560" y="0"/>
              <a:ext cx="1342080" cy="1240200"/>
            </a:xfrm>
            <a:custGeom>
              <a:avLst/>
              <a:gdLst>
                <a:gd name="f0" fmla="val 0"/>
                <a:gd name="f1" fmla="val 1342245"/>
                <a:gd name="f2" fmla="val 1217116"/>
                <a:gd name="f3" fmla="val 24781"/>
                <a:gd name="f4" fmla="val 1240020"/>
              </a:gdLst>
              <a:ahLst/>
              <a:cxnLst>
                <a:cxn ang="3cd4">
                  <a:pos x="hc" y="t"/>
                </a:cxn>
                <a:cxn ang="0">
                  <a:pos x="r" y="vc"/>
                </a:cxn>
                <a:cxn ang="cd4">
                  <a:pos x="hc" y="b"/>
                </a:cxn>
                <a:cxn ang="cd2">
                  <a:pos x="l" y="vc"/>
                </a:cxn>
              </a:cxnLst>
              <a:rect l="l" t="t" r="r" b="b"/>
              <a:pathLst>
                <a:path w="1342390" h="1240155">
                  <a:moveTo>
                    <a:pt x="f1" y="f2"/>
                  </a:moveTo>
                  <a:lnTo>
                    <a:pt x="f3" y="f0"/>
                  </a:lnTo>
                </a:path>
                <a:path w="1342390" h="1240155">
                  <a:moveTo>
                    <a:pt x="f0" y="f0"/>
                  </a:moveTo>
                  <a:lnTo>
                    <a:pt x="f1" y="f4"/>
                  </a:lnTo>
                </a:path>
              </a:pathLst>
            </a:custGeom>
            <a:noFill/>
            <a:ln w="3240">
              <a:solidFill>
                <a:srgbClr val="FFFFFF"/>
              </a:solidFill>
              <a:prstDash val="solid"/>
            </a:ln>
          </p:spPr>
          <p:txBody>
            <a:bodyPr vert="horz" wrap="square" lIns="0" tIns="0" rIns="0" bIns="0" anchor="t" anchorCtr="0" compatLnSpc="0">
              <a:noAutofit/>
            </a:bodyPr>
            <a:lstStyle/>
            <a:p>
              <a:pPr marL="0" marR="0" lvl="0" indent="0" rtl="0" hangingPunct="0">
                <a:lnSpc>
                  <a:spcPct val="100000"/>
                </a:lnSpc>
                <a:spcBef>
                  <a:spcPts val="0"/>
                </a:spcBef>
                <a:spcAft>
                  <a:spcPts val="0"/>
                </a:spcAft>
                <a:buNone/>
                <a:tabLst/>
              </a:pPr>
              <a:endParaRPr lang="en-IN" sz="1800" b="0" i="0" u="none" strike="noStrike" kern="1200">
                <a:ln>
                  <a:noFill/>
                </a:ln>
                <a:latin typeface="Arial" pitchFamily="18"/>
                <a:ea typeface="Microsoft YaHei" pitchFamily="2"/>
                <a:cs typeface="Lucida Sans" pitchFamily="2"/>
              </a:endParaRPr>
            </a:p>
          </p:txBody>
        </p:sp>
        <p:sp>
          <p:nvSpPr>
            <p:cNvPr id="30" name="object 30"/>
            <p:cNvSpPr/>
            <p:nvPr/>
          </p:nvSpPr>
          <p:spPr>
            <a:xfrm>
              <a:off x="17460000" y="0"/>
              <a:ext cx="827640" cy="765000"/>
            </a:xfrm>
            <a:custGeom>
              <a:avLst/>
              <a:gdLst>
                <a:gd name="f0" fmla="val 0"/>
                <a:gd name="f1" fmla="val 26250"/>
                <a:gd name="f2" fmla="val 827851"/>
                <a:gd name="f3" fmla="val 764783"/>
                <a:gd name="f4" fmla="val 740551"/>
              </a:gdLst>
              <a:ahLst/>
              <a:cxnLst>
                <a:cxn ang="3cd4">
                  <a:pos x="hc" y="t"/>
                </a:cxn>
                <a:cxn ang="0">
                  <a:pos x="r" y="vc"/>
                </a:cxn>
                <a:cxn ang="cd4">
                  <a:pos x="hc" y="b"/>
                </a:cxn>
                <a:cxn ang="cd2">
                  <a:pos x="l" y="vc"/>
                </a:cxn>
              </a:cxnLst>
              <a:rect l="l" t="t" r="r" b="b"/>
              <a:pathLst>
                <a:path w="828040" h="765175">
                  <a:moveTo>
                    <a:pt x="f1" y="f0"/>
                  </a:moveTo>
                  <a:lnTo>
                    <a:pt x="f0" y="f0"/>
                  </a:lnTo>
                  <a:lnTo>
                    <a:pt x="f2" y="f3"/>
                  </a:lnTo>
                  <a:lnTo>
                    <a:pt x="f2" y="f4"/>
                  </a:lnTo>
                  <a:lnTo>
                    <a:pt x="f1" y="f0"/>
                  </a:lnTo>
                  <a:close/>
                </a:path>
              </a:pathLst>
            </a:custGeom>
            <a:solidFill>
              <a:srgbClr val="4C2A13">
                <a:alpha val="39000"/>
              </a:srgbClr>
            </a:solidFill>
            <a:ln>
              <a:noFill/>
              <a:prstDash val="solid"/>
            </a:ln>
          </p:spPr>
          <p:txBody>
            <a:bodyPr vert="horz" wrap="square" lIns="0" tIns="0" rIns="0" bIns="0" anchor="t" anchorCtr="0" compatLnSpc="0">
              <a:noAutofit/>
            </a:bodyPr>
            <a:lstStyle/>
            <a:p>
              <a:pPr marL="0" marR="0" lvl="0" indent="0" rtl="0" hangingPunct="0">
                <a:lnSpc>
                  <a:spcPct val="100000"/>
                </a:lnSpc>
                <a:spcBef>
                  <a:spcPts val="0"/>
                </a:spcBef>
                <a:spcAft>
                  <a:spcPts val="0"/>
                </a:spcAft>
                <a:buNone/>
                <a:tabLst/>
              </a:pPr>
              <a:endParaRPr lang="en-IN" sz="1800" b="0" i="0" u="none" strike="noStrike" kern="1200">
                <a:ln>
                  <a:noFill/>
                </a:ln>
                <a:latin typeface="Arial" pitchFamily="18"/>
                <a:ea typeface="Microsoft YaHei" pitchFamily="2"/>
                <a:cs typeface="Lucida Sans" pitchFamily="2"/>
              </a:endParaRPr>
            </a:p>
          </p:txBody>
        </p:sp>
        <p:sp>
          <p:nvSpPr>
            <p:cNvPr id="31" name="object 31"/>
            <p:cNvSpPr/>
            <p:nvPr/>
          </p:nvSpPr>
          <p:spPr>
            <a:xfrm>
              <a:off x="17460000" y="0"/>
              <a:ext cx="827640" cy="765000"/>
            </a:xfrm>
            <a:custGeom>
              <a:avLst/>
              <a:gdLst>
                <a:gd name="f0" fmla="val 0"/>
                <a:gd name="f1" fmla="val 827866"/>
                <a:gd name="f2" fmla="val 740565"/>
                <a:gd name="f3" fmla="val 26224"/>
                <a:gd name="f4" fmla="val 764793"/>
              </a:gdLst>
              <a:ahLst/>
              <a:cxnLst>
                <a:cxn ang="3cd4">
                  <a:pos x="hc" y="t"/>
                </a:cxn>
                <a:cxn ang="0">
                  <a:pos x="r" y="vc"/>
                </a:cxn>
                <a:cxn ang="cd4">
                  <a:pos x="hc" y="b"/>
                </a:cxn>
                <a:cxn ang="cd2">
                  <a:pos x="l" y="vc"/>
                </a:cxn>
              </a:cxnLst>
              <a:rect l="l" t="t" r="r" b="b"/>
              <a:pathLst>
                <a:path w="828040" h="765175">
                  <a:moveTo>
                    <a:pt x="f1" y="f2"/>
                  </a:moveTo>
                  <a:lnTo>
                    <a:pt x="f3" y="f0"/>
                  </a:lnTo>
                </a:path>
                <a:path w="828040" h="765175">
                  <a:moveTo>
                    <a:pt x="f0" y="f0"/>
                  </a:moveTo>
                  <a:lnTo>
                    <a:pt x="f1" y="f4"/>
                  </a:lnTo>
                </a:path>
              </a:pathLst>
            </a:custGeom>
            <a:noFill/>
            <a:ln w="3240">
              <a:solidFill>
                <a:srgbClr val="FFFFFF"/>
              </a:solidFill>
              <a:prstDash val="solid"/>
            </a:ln>
          </p:spPr>
          <p:txBody>
            <a:bodyPr vert="horz" wrap="square" lIns="0" tIns="0" rIns="0" bIns="0" anchor="t" anchorCtr="0" compatLnSpc="0">
              <a:noAutofit/>
            </a:bodyPr>
            <a:lstStyle/>
            <a:p>
              <a:pPr marL="0" marR="0" lvl="0" indent="0" rtl="0" hangingPunct="0">
                <a:lnSpc>
                  <a:spcPct val="100000"/>
                </a:lnSpc>
                <a:spcBef>
                  <a:spcPts val="0"/>
                </a:spcBef>
                <a:spcAft>
                  <a:spcPts val="0"/>
                </a:spcAft>
                <a:buNone/>
                <a:tabLst/>
              </a:pPr>
              <a:endParaRPr lang="en-IN" sz="1800" b="0" i="0" u="none" strike="noStrike" kern="1200">
                <a:ln>
                  <a:noFill/>
                </a:ln>
                <a:latin typeface="Arial" pitchFamily="18"/>
                <a:ea typeface="Microsoft YaHei" pitchFamily="2"/>
                <a:cs typeface="Lucida Sans" pitchFamily="2"/>
              </a:endParaRPr>
            </a:p>
          </p:txBody>
        </p:sp>
        <p:sp>
          <p:nvSpPr>
            <p:cNvPr id="32" name="object 32"/>
            <p:cNvSpPr/>
            <p:nvPr/>
          </p:nvSpPr>
          <p:spPr>
            <a:xfrm>
              <a:off x="17972640" y="0"/>
              <a:ext cx="315360" cy="291240"/>
            </a:xfrm>
            <a:custGeom>
              <a:avLst/>
              <a:gdLst>
                <a:gd name="f0" fmla="val 0"/>
                <a:gd name="f1" fmla="val 24767"/>
                <a:gd name="f2" fmla="val 315038"/>
                <a:gd name="f3" fmla="val 291047"/>
                <a:gd name="f4" fmla="val 268156"/>
              </a:gdLst>
              <a:ahLst/>
              <a:cxnLst>
                <a:cxn ang="3cd4">
                  <a:pos x="hc" y="t"/>
                </a:cxn>
                <a:cxn ang="0">
                  <a:pos x="r" y="vc"/>
                </a:cxn>
                <a:cxn ang="cd4">
                  <a:pos x="hc" y="b"/>
                </a:cxn>
                <a:cxn ang="cd2">
                  <a:pos x="l" y="vc"/>
                </a:cxn>
              </a:cxnLst>
              <a:rect l="l" t="t" r="r" b="b"/>
              <a:pathLst>
                <a:path w="315594" h="291465">
                  <a:moveTo>
                    <a:pt x="f1" y="f0"/>
                  </a:moveTo>
                  <a:lnTo>
                    <a:pt x="f0" y="f0"/>
                  </a:lnTo>
                  <a:lnTo>
                    <a:pt x="f2" y="f3"/>
                  </a:lnTo>
                  <a:lnTo>
                    <a:pt x="f2" y="f4"/>
                  </a:lnTo>
                  <a:lnTo>
                    <a:pt x="f1" y="f0"/>
                  </a:lnTo>
                  <a:close/>
                </a:path>
              </a:pathLst>
            </a:custGeom>
            <a:solidFill>
              <a:srgbClr val="4C2A13">
                <a:alpha val="39000"/>
              </a:srgbClr>
            </a:solidFill>
            <a:ln>
              <a:noFill/>
              <a:prstDash val="solid"/>
            </a:ln>
          </p:spPr>
          <p:txBody>
            <a:bodyPr vert="horz" wrap="square" lIns="0" tIns="0" rIns="0" bIns="0" anchor="t" anchorCtr="0" compatLnSpc="0">
              <a:noAutofit/>
            </a:bodyPr>
            <a:lstStyle/>
            <a:p>
              <a:pPr marL="0" marR="0" lvl="0" indent="0" rtl="0" hangingPunct="0">
                <a:lnSpc>
                  <a:spcPct val="100000"/>
                </a:lnSpc>
                <a:spcBef>
                  <a:spcPts val="0"/>
                </a:spcBef>
                <a:spcAft>
                  <a:spcPts val="0"/>
                </a:spcAft>
                <a:buNone/>
                <a:tabLst/>
              </a:pPr>
              <a:endParaRPr lang="en-IN" sz="1800" b="0" i="0" u="none" strike="noStrike" kern="1200">
                <a:ln>
                  <a:noFill/>
                </a:ln>
                <a:latin typeface="Arial" pitchFamily="18"/>
                <a:ea typeface="Microsoft YaHei" pitchFamily="2"/>
                <a:cs typeface="Lucida Sans" pitchFamily="2"/>
              </a:endParaRPr>
            </a:p>
          </p:txBody>
        </p:sp>
        <p:sp>
          <p:nvSpPr>
            <p:cNvPr id="33" name="object 33"/>
            <p:cNvSpPr/>
            <p:nvPr/>
          </p:nvSpPr>
          <p:spPr>
            <a:xfrm>
              <a:off x="17972640" y="0"/>
              <a:ext cx="315360" cy="291240"/>
            </a:xfrm>
            <a:custGeom>
              <a:avLst/>
              <a:gdLst>
                <a:gd name="f0" fmla="val 0"/>
                <a:gd name="f1" fmla="val 315052"/>
                <a:gd name="f2" fmla="val 268169"/>
                <a:gd name="f3" fmla="val 24767"/>
                <a:gd name="f4" fmla="val 291060"/>
              </a:gdLst>
              <a:ahLst/>
              <a:cxnLst>
                <a:cxn ang="3cd4">
                  <a:pos x="hc" y="t"/>
                </a:cxn>
                <a:cxn ang="0">
                  <a:pos x="r" y="vc"/>
                </a:cxn>
                <a:cxn ang="cd4">
                  <a:pos x="hc" y="b"/>
                </a:cxn>
                <a:cxn ang="cd2">
                  <a:pos x="l" y="vc"/>
                </a:cxn>
              </a:cxnLst>
              <a:rect l="l" t="t" r="r" b="b"/>
              <a:pathLst>
                <a:path w="315594" h="291465">
                  <a:moveTo>
                    <a:pt x="f1" y="f2"/>
                  </a:moveTo>
                  <a:lnTo>
                    <a:pt x="f3" y="f0"/>
                  </a:lnTo>
                </a:path>
                <a:path w="315594" h="291465">
                  <a:moveTo>
                    <a:pt x="f0" y="f0"/>
                  </a:moveTo>
                  <a:lnTo>
                    <a:pt x="f1" y="f4"/>
                  </a:lnTo>
                </a:path>
              </a:pathLst>
            </a:custGeom>
            <a:noFill/>
            <a:ln w="3240">
              <a:solidFill>
                <a:srgbClr val="FFFFFF"/>
              </a:solidFill>
              <a:prstDash val="solid"/>
            </a:ln>
          </p:spPr>
          <p:txBody>
            <a:bodyPr vert="horz" wrap="square" lIns="0" tIns="0" rIns="0" bIns="0" anchor="t" anchorCtr="0" compatLnSpc="0">
              <a:noAutofit/>
            </a:bodyPr>
            <a:lstStyle/>
            <a:p>
              <a:pPr marL="0" marR="0" lvl="0" indent="0" rtl="0" hangingPunct="0">
                <a:lnSpc>
                  <a:spcPct val="100000"/>
                </a:lnSpc>
                <a:spcBef>
                  <a:spcPts val="0"/>
                </a:spcBef>
                <a:spcAft>
                  <a:spcPts val="0"/>
                </a:spcAft>
                <a:buNone/>
                <a:tabLst/>
              </a:pPr>
              <a:endParaRPr lang="en-IN" sz="1800" b="0" i="0" u="none" strike="noStrike" kern="1200">
                <a:ln>
                  <a:noFill/>
                </a:ln>
                <a:latin typeface="Arial" pitchFamily="18"/>
                <a:ea typeface="Microsoft YaHei" pitchFamily="2"/>
                <a:cs typeface="Lucida Sans" pitchFamily="2"/>
              </a:endParaRPr>
            </a:p>
          </p:txBody>
        </p:sp>
      </p:grpSp>
      <p:pic>
        <p:nvPicPr>
          <p:cNvPr id="34" name="object 34"/>
          <p:cNvPicPr>
            <a:picLocks noChangeAspect="1"/>
          </p:cNvPicPr>
          <p:nvPr/>
        </p:nvPicPr>
        <p:blipFill>
          <a:blip r:embed="rId4">
            <a:lum bright="-50000"/>
            <a:alphaModFix/>
          </a:blip>
          <a:srcRect/>
          <a:stretch>
            <a:fillRect/>
          </a:stretch>
        </p:blipFill>
        <p:spPr>
          <a:xfrm>
            <a:off x="13410720" y="8096399"/>
            <a:ext cx="4876920" cy="2190240"/>
          </a:xfrm>
          <a:prstGeom prst="rect">
            <a:avLst/>
          </a:prstGeom>
          <a:noFill/>
          <a:ln>
            <a:noFill/>
          </a:ln>
        </p:spPr>
      </p:pic>
      <p:pic>
        <p:nvPicPr>
          <p:cNvPr id="35" name="object 35"/>
          <p:cNvPicPr>
            <a:picLocks noChangeAspect="1"/>
          </p:cNvPicPr>
          <p:nvPr/>
        </p:nvPicPr>
        <p:blipFill>
          <a:blip r:embed="rId5">
            <a:lum bright="-50000"/>
            <a:alphaModFix/>
          </a:blip>
          <a:srcRect/>
          <a:stretch>
            <a:fillRect/>
          </a:stretch>
        </p:blipFill>
        <p:spPr>
          <a:xfrm>
            <a:off x="0" y="0"/>
            <a:ext cx="4395240" cy="1956240"/>
          </a:xfrm>
          <a:prstGeom prst="rect">
            <a:avLst/>
          </a:prstGeom>
          <a:noFill/>
          <a:ln>
            <a:noFill/>
          </a:ln>
        </p:spPr>
      </p:pic>
      <p:sp>
        <p:nvSpPr>
          <p:cNvPr id="36" name="object 36"/>
          <p:cNvSpPr txBox="1">
            <a:spLocks noGrp="1"/>
          </p:cNvSpPr>
          <p:nvPr>
            <p:ph type="title" idx="4294967295"/>
          </p:nvPr>
        </p:nvSpPr>
        <p:spPr>
          <a:xfrm>
            <a:off x="4019760" y="1190520"/>
            <a:ext cx="10247760" cy="935689"/>
          </a:xfrm>
        </p:spPr>
        <p:txBody>
          <a:bodyPr tIns="12240">
            <a:spAutoFit/>
          </a:bodyPr>
          <a:lstStyle/>
          <a:p>
            <a:pPr marL="12600" lvl="0">
              <a:spcBef>
                <a:spcPts val="96"/>
              </a:spcBef>
            </a:pPr>
            <a:r>
              <a:rPr lang="en-US" sz="6000" dirty="0" smtClean="0">
                <a:solidFill>
                  <a:srgbClr val="000000"/>
                </a:solidFill>
                <a:effectLst>
                  <a:outerShdw blurRad="38100" dist="38100" dir="2700000" algn="tl">
                    <a:srgbClr val="000000">
                      <a:alpha val="43137"/>
                    </a:srgbClr>
                  </a:outerShdw>
                </a:effectLst>
                <a:latin typeface="Century" panose="02040604050505020304" pitchFamily="18" charset="0"/>
                <a:cs typeface="Arial" pitchFamily="2"/>
              </a:rPr>
              <a:t>DASHBOARD SNAPSHOTS</a:t>
            </a:r>
            <a:endParaRPr lang="en-US" sz="6000" dirty="0">
              <a:solidFill>
                <a:srgbClr val="000000"/>
              </a:solidFill>
              <a:effectLst>
                <a:outerShdw blurRad="38100" dist="38100" dir="2700000" algn="tl">
                  <a:srgbClr val="000000">
                    <a:alpha val="43137"/>
                  </a:srgbClr>
                </a:outerShdw>
              </a:effectLst>
              <a:latin typeface="Century" panose="02040604050505020304" pitchFamily="18" charset="0"/>
              <a:cs typeface="Arial" pitchFamily="2"/>
            </a:endParaRPr>
          </a:p>
        </p:txBody>
      </p:sp>
      <p:sp>
        <p:nvSpPr>
          <p:cNvPr id="37" name="object 37"/>
          <p:cNvSpPr/>
          <p:nvPr/>
        </p:nvSpPr>
        <p:spPr>
          <a:xfrm>
            <a:off x="2278800" y="2926799"/>
            <a:ext cx="13730400" cy="1805806"/>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0" tIns="27360" rIns="0" bIns="0" anchor="t" anchorCtr="0" compatLnSpc="0">
            <a:spAutoFit/>
          </a:bodyPr>
          <a:lstStyle/>
          <a:p>
            <a:pPr marL="12600" marR="5040" lvl="0" rtl="0" hangingPunct="1">
              <a:lnSpc>
                <a:spcPct val="100000"/>
              </a:lnSpc>
              <a:spcBef>
                <a:spcPts val="215"/>
              </a:spcBef>
              <a:spcAft>
                <a:spcPts val="0"/>
              </a:spcAft>
              <a:tabLst/>
              <a:defRPr sz="1800"/>
            </a:pPr>
            <a:r>
              <a:rPr lang="en-IN" sz="2800" b="0" i="0" u="none" strike="noStrike" kern="1200" spc="0" dirty="0" smtClean="0">
                <a:ln>
                  <a:noFill/>
                </a:ln>
                <a:solidFill>
                  <a:srgbClr val="000000"/>
                </a:solidFill>
                <a:latin typeface="Century" panose="02040604050505020304" pitchFamily="18" charset="0"/>
                <a:ea typeface="Calibri" pitchFamily="2"/>
                <a:cs typeface="Courier New" pitchFamily="2"/>
              </a:rPr>
              <a:t>1. Upload and </a:t>
            </a:r>
            <a:r>
              <a:rPr lang="en-IN" sz="2800" b="0" i="0" u="none" strike="noStrike" kern="1200" spc="0" dirty="0" err="1" smtClean="0">
                <a:ln>
                  <a:noFill/>
                </a:ln>
                <a:solidFill>
                  <a:srgbClr val="000000"/>
                </a:solidFill>
                <a:latin typeface="Century" panose="02040604050505020304" pitchFamily="18" charset="0"/>
                <a:ea typeface="Calibri" pitchFamily="2"/>
                <a:cs typeface="Courier New" pitchFamily="2"/>
              </a:rPr>
              <a:t>analyze</a:t>
            </a:r>
            <a:endParaRPr lang="en-IN" sz="2800" b="0" i="0" u="none" strike="noStrike" kern="1200" spc="0" dirty="0" smtClean="0">
              <a:ln>
                <a:noFill/>
              </a:ln>
              <a:solidFill>
                <a:srgbClr val="000000"/>
              </a:solidFill>
              <a:latin typeface="Century" panose="02040604050505020304" pitchFamily="18" charset="0"/>
              <a:ea typeface="Calibri" pitchFamily="2"/>
              <a:cs typeface="Courier New" pitchFamily="2"/>
            </a:endParaRPr>
          </a:p>
          <a:p>
            <a:pPr marL="355500" marR="5040" lvl="0" indent="-342900" rtl="0" hangingPunct="1">
              <a:lnSpc>
                <a:spcPct val="100000"/>
              </a:lnSpc>
              <a:spcBef>
                <a:spcPts val="215"/>
              </a:spcBef>
              <a:spcAft>
                <a:spcPts val="0"/>
              </a:spcAft>
              <a:buFontTx/>
              <a:buChar char="-"/>
              <a:tabLst/>
              <a:defRPr sz="1800"/>
            </a:pPr>
            <a:r>
              <a:rPr lang="en-IN" sz="2800" dirty="0" smtClean="0">
                <a:solidFill>
                  <a:srgbClr val="000000"/>
                </a:solidFill>
                <a:latin typeface="Century" panose="02040604050505020304" pitchFamily="18" charset="0"/>
                <a:ea typeface="Calibri" pitchFamily="2"/>
                <a:cs typeface="Courier New" pitchFamily="2"/>
              </a:rPr>
              <a:t>Users can upload their own audio files in .wav format and get real time genre predictions</a:t>
            </a:r>
          </a:p>
          <a:p>
            <a:pPr marL="12600" marR="5040" lvl="0" rtl="0" hangingPunct="1">
              <a:lnSpc>
                <a:spcPct val="100000"/>
              </a:lnSpc>
              <a:spcBef>
                <a:spcPts val="215"/>
              </a:spcBef>
              <a:spcAft>
                <a:spcPts val="0"/>
              </a:spcAft>
              <a:tabLst/>
              <a:defRPr sz="1800"/>
            </a:pPr>
            <a:r>
              <a:rPr lang="en-IN" sz="2800" b="0" i="0" u="none" strike="noStrike" kern="1200" spc="0" dirty="0" smtClean="0">
                <a:ln>
                  <a:noFill/>
                </a:ln>
                <a:solidFill>
                  <a:srgbClr val="000000"/>
                </a:solidFill>
                <a:latin typeface="Century" panose="02040604050505020304" pitchFamily="18" charset="0"/>
                <a:ea typeface="Calibri" pitchFamily="2"/>
                <a:cs typeface="Courier New" pitchFamily="2"/>
              </a:rPr>
              <a:t> </a:t>
            </a:r>
          </a:p>
        </p:txBody>
      </p:sp>
      <p:pic>
        <p:nvPicPr>
          <p:cNvPr id="38" name="Picture 37"/>
          <p:cNvPicPr>
            <a:picLocks noChangeAspect="1"/>
          </p:cNvPicPr>
          <p:nvPr/>
        </p:nvPicPr>
        <p:blipFill>
          <a:blip r:embed="rId6"/>
          <a:stretch>
            <a:fillRect/>
          </a:stretch>
        </p:blipFill>
        <p:spPr>
          <a:xfrm>
            <a:off x="3008970" y="4555574"/>
            <a:ext cx="11258550" cy="500062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360" y="7783560"/>
            <a:ext cx="1952280" cy="2504159"/>
            <a:chOff x="-360" y="7783560"/>
            <a:chExt cx="1952280" cy="2504159"/>
          </a:xfrm>
        </p:grpSpPr>
        <p:sp>
          <p:nvSpPr>
            <p:cNvPr id="3" name="object 3"/>
            <p:cNvSpPr/>
            <p:nvPr/>
          </p:nvSpPr>
          <p:spPr>
            <a:xfrm>
              <a:off x="-360" y="7784280"/>
              <a:ext cx="1952280" cy="2503080"/>
            </a:xfrm>
            <a:custGeom>
              <a:avLst/>
              <a:gdLst>
                <a:gd name="f0" fmla="val 0"/>
                <a:gd name="f1" fmla="val 2502249"/>
                <a:gd name="f2" fmla="val 1951760"/>
                <a:gd name="f3" fmla="val 1927000"/>
                <a:gd name="f4" fmla="val 2490074"/>
                <a:gd name="f5" fmla="val 1898197"/>
                <a:gd name="f6" fmla="val 2472170"/>
                <a:gd name="f7" fmla="val 1891579"/>
                <a:gd name="f8" fmla="val 1886843"/>
                <a:gd name="f9" fmla="val 2470831"/>
                <a:gd name="f10" fmla="val 1858540"/>
                <a:gd name="f11" fmla="val 2438544"/>
                <a:gd name="f12" fmla="val 1831536"/>
                <a:gd name="f13" fmla="val 2387018"/>
                <a:gd name="f14" fmla="val 1826633"/>
                <a:gd name="f15" fmla="val 2353459"/>
                <a:gd name="f16" fmla="val 1823213"/>
                <a:gd name="f17" fmla="val 2337630"/>
                <a:gd name="f18" fmla="val 1816824"/>
                <a:gd name="f19" fmla="val 2322207"/>
                <a:gd name="f20" fmla="val 1807197"/>
                <a:gd name="f21" fmla="val 2308201"/>
                <a:gd name="f22" fmla="val 1804314"/>
                <a:gd name="f23" fmla="val 2304601"/>
                <a:gd name="f24" fmla="val 1801431"/>
                <a:gd name="f25" fmla="val 2302442"/>
                <a:gd name="f26" fmla="val 1798548"/>
                <a:gd name="f27" fmla="val 2299560"/>
                <a:gd name="f28" fmla="val 1785623"/>
                <a:gd name="f29" fmla="val 2291788"/>
                <a:gd name="f30" fmla="val 1771821"/>
                <a:gd name="f31" fmla="val 2287052"/>
                <a:gd name="f32" fmla="val 1757343"/>
                <a:gd name="f33" fmla="val 2284071"/>
                <a:gd name="f34" fmla="val 1742389"/>
                <a:gd name="f35" fmla="val 2281562"/>
                <a:gd name="f36" fmla="val 1733750"/>
                <a:gd name="f37" fmla="val 2278118"/>
                <a:gd name="f38" fmla="val 1684366"/>
                <a:gd name="f39" fmla="val 2224692"/>
                <a:gd name="f40" fmla="val 1664274"/>
                <a:gd name="f41" fmla="val 2192191"/>
                <a:gd name="f42" fmla="val 1644472"/>
                <a:gd name="f43" fmla="val 2154120"/>
                <a:gd name="f44" fmla="val 1636881"/>
                <a:gd name="f45" fmla="val 2128594"/>
                <a:gd name="f46" fmla="val 1617206"/>
                <a:gd name="f47" fmla="val 2074111"/>
                <a:gd name="f48" fmla="val 1591724"/>
                <a:gd name="f49" fmla="val 2014094"/>
                <a:gd name="f50" fmla="val 1566710"/>
                <a:gd name="f51" fmla="val 1971965"/>
                <a:gd name="f52" fmla="val 1561668"/>
                <a:gd name="f53" fmla="val 1966924"/>
                <a:gd name="f54" fmla="val 1565275"/>
                <a:gd name="f55" fmla="val 1959002"/>
                <a:gd name="f56" fmla="val 1564551"/>
                <a:gd name="f57" fmla="val 1953241"/>
                <a:gd name="f58" fmla="val 1560233"/>
                <a:gd name="f59" fmla="val 1948202"/>
                <a:gd name="f60" fmla="val 1537531"/>
                <a:gd name="f61" fmla="val 1937043"/>
                <a:gd name="f62" fmla="val 1503353"/>
                <a:gd name="f63" fmla="val 1929663"/>
                <a:gd name="f64" fmla="val 1468093"/>
                <a:gd name="f65" fmla="val 1921474"/>
                <a:gd name="f66" fmla="val 1442148"/>
                <a:gd name="f67" fmla="val 1907884"/>
                <a:gd name="f68" fmla="val 1437064"/>
                <a:gd name="f69" fmla="val 1902392"/>
                <a:gd name="f70" fmla="val 1426353"/>
                <a:gd name="f71" fmla="val 1892492"/>
                <a:gd name="f72" fmla="val 1421269"/>
                <a:gd name="f73" fmla="val 1887003"/>
                <a:gd name="f74" fmla="val 1417675"/>
                <a:gd name="f75" fmla="val 1883401"/>
                <a:gd name="f76" fmla="val 1416951"/>
                <a:gd name="f77" fmla="val 1881244"/>
                <a:gd name="f78" fmla="val 1413082"/>
                <a:gd name="f79" fmla="val 1862254"/>
                <a:gd name="f80" fmla="val 1421093"/>
                <a:gd name="f81" fmla="val 1845964"/>
                <a:gd name="f82" fmla="val 1433155"/>
                <a:gd name="f83" fmla="val 1830213"/>
                <a:gd name="f84" fmla="val 1441437"/>
                <a:gd name="f85" fmla="val 1812843"/>
                <a:gd name="f86" fmla="val 1423428"/>
                <a:gd name="f87" fmla="val 1766041"/>
                <a:gd name="f88" fmla="val 1379232"/>
                <a:gd name="f89" fmla="val 1738368"/>
                <a:gd name="f90" fmla="val 1341233"/>
                <a:gd name="f91" fmla="val 1732517"/>
                <a:gd name="f92" fmla="val 1322641"/>
                <a:gd name="f93" fmla="val 1731483"/>
                <a:gd name="f94" fmla="val 1324739"/>
                <a:gd name="f95" fmla="val 1724956"/>
                <a:gd name="f96" fmla="val 1298514"/>
                <a:gd name="f97" fmla="val 1689093"/>
                <a:gd name="f98" fmla="val 1293213"/>
                <a:gd name="f99" fmla="val 1686573"/>
                <a:gd name="f100" fmla="val 1230644"/>
                <a:gd name="f101" fmla="val 1213916"/>
                <a:gd name="f102" fmla="val 1686125"/>
                <a:gd name="f103" fmla="val 1178634"/>
                <a:gd name="f104" fmla="val 1666684"/>
                <a:gd name="f105" fmla="val 1168306"/>
                <a:gd name="f106" fmla="val 1644204"/>
                <a:gd name="f107" fmla="val 1169992"/>
                <a:gd name="f108" fmla="val 1636441"/>
                <a:gd name="f109" fmla="val 1154998"/>
                <a:gd name="f110" fmla="val 1636206"/>
                <a:gd name="f111" fmla="val 1139665"/>
                <a:gd name="f112" fmla="val 1632392"/>
                <a:gd name="f113" fmla="val 1124735"/>
                <a:gd name="f114" fmla="val 1625203"/>
                <a:gd name="f115" fmla="val 1110952"/>
                <a:gd name="f116" fmla="val 1614841"/>
                <a:gd name="f117" fmla="val 1102729"/>
                <a:gd name="f118" fmla="val 1580641"/>
                <a:gd name="f119" fmla="val 1080263"/>
                <a:gd name="f120" fmla="val 1529162"/>
                <a:gd name="f121" fmla="val 1058202"/>
                <a:gd name="f122" fmla="val 1475523"/>
                <a:gd name="f123" fmla="val 1051770"/>
                <a:gd name="f124" fmla="val 1438196"/>
                <a:gd name="f125" fmla="val 1019895"/>
                <a:gd name="f126" fmla="val 965513"/>
                <a:gd name="f127" fmla="val 1423324"/>
                <a:gd name="f128" fmla="val 908432"/>
                <a:gd name="f129" fmla="val 1403052"/>
                <a:gd name="f130" fmla="val 869036"/>
                <a:gd name="f131" fmla="val 1390204"/>
                <a:gd name="f132" fmla="val 868312"/>
                <a:gd name="f133" fmla="val 1389486"/>
                <a:gd name="f134" fmla="val 867594"/>
                <a:gd name="f135" fmla="val 862473"/>
                <a:gd name="f136" fmla="val 1376370"/>
                <a:gd name="f137" fmla="val 849193"/>
                <a:gd name="f138" fmla="val 1309573"/>
                <a:gd name="f139" fmla="val 841135"/>
                <a:gd name="f140" fmla="val 1259705"/>
                <a:gd name="f141" fmla="val 832200"/>
                <a:gd name="f142" fmla="val 1201399"/>
                <a:gd name="f143" fmla="val 822438"/>
                <a:gd name="f144" fmla="val 1136563"/>
                <a:gd name="f145" fmla="val 811900"/>
                <a:gd name="f146" fmla="val 1067103"/>
                <a:gd name="f147" fmla="val 800635"/>
                <a:gd name="f148" fmla="val 994926"/>
                <a:gd name="f149" fmla="val 790292"/>
                <a:gd name="f150" fmla="val 929865"/>
                <a:gd name="f151" fmla="val 779439"/>
                <a:gd name="f152" fmla="val 865646"/>
                <a:gd name="f153" fmla="val 768101"/>
                <a:gd name="f154" fmla="val 803590"/>
                <a:gd name="f155" fmla="val 756300"/>
                <a:gd name="f156" fmla="val 745019"/>
                <a:gd name="f157" fmla="val 744061"/>
                <a:gd name="f158" fmla="val 691254"/>
                <a:gd name="f159" fmla="val 731408"/>
                <a:gd name="f160" fmla="val 643616"/>
                <a:gd name="f161" fmla="val 718363"/>
                <a:gd name="f162" fmla="val 603426"/>
                <a:gd name="f163" fmla="val 691197"/>
                <a:gd name="f164" fmla="val 550680"/>
                <a:gd name="f165" fmla="val 689753"/>
                <a:gd name="f166" fmla="val 549969"/>
                <a:gd name="f167" fmla="val 688314"/>
                <a:gd name="f168" fmla="val 548534"/>
                <a:gd name="f169" fmla="val 686876"/>
                <a:gd name="f170" fmla="val 547810"/>
                <a:gd name="f171" fmla="val 669403"/>
                <a:gd name="f172" fmla="val 522685"/>
                <a:gd name="f173" fmla="val 634731"/>
                <a:gd name="f174" fmla="val 473790"/>
                <a:gd name="f175" fmla="val 620099"/>
                <a:gd name="f176" fmla="val 452269"/>
                <a:gd name="f177" fmla="val 593927"/>
                <a:gd name="f178" fmla="val 568434"/>
                <a:gd name="f179" fmla="val 449524"/>
                <a:gd name="f180" fmla="val 542941"/>
                <a:gd name="f181" fmla="val 441379"/>
                <a:gd name="f182" fmla="val 518393"/>
                <a:gd name="f183" fmla="val 427566"/>
                <a:gd name="f184" fmla="val 495265"/>
                <a:gd name="f185" fmla="val 411007"/>
                <a:gd name="f186" fmla="val 482856"/>
                <a:gd name="f187" fmla="val 403672"/>
                <a:gd name="f188" fmla="val 469433"/>
                <a:gd name="f189" fmla="val 398762"/>
                <a:gd name="f190" fmla="val 437581"/>
                <a:gd name="f191" fmla="val 382431"/>
                <a:gd name="f192" fmla="val 389141"/>
                <a:gd name="f193" fmla="val 350166"/>
                <a:gd name="f194" fmla="val 335171"/>
                <a:gd name="f195" fmla="val 312819"/>
                <a:gd name="f196" fmla="val 286730"/>
                <a:gd name="f197" fmla="val 281243"/>
                <a:gd name="f198" fmla="val 254877"/>
                <a:gd name="f199" fmla="val 266289"/>
                <a:gd name="f200" fmla="val 240578"/>
                <a:gd name="f201" fmla="val 261448"/>
                <a:gd name="f202" fmla="val 226887"/>
                <a:gd name="f203" fmla="val 252965"/>
                <a:gd name="f204" fmla="val 213871"/>
                <a:gd name="f205" fmla="val 241784"/>
                <a:gd name="f206" fmla="val 201597"/>
                <a:gd name="f207" fmla="val 228849"/>
                <a:gd name="f208" fmla="val 195837"/>
                <a:gd name="f209" fmla="val 223083"/>
                <a:gd name="f210" fmla="val 191517"/>
                <a:gd name="f211" fmla="val 216606"/>
                <a:gd name="f212" fmla="val 185757"/>
                <a:gd name="f213" fmla="val 210841"/>
                <a:gd name="f214" fmla="val 160758"/>
                <a:gd name="f215" fmla="val 178354"/>
                <a:gd name="f216" fmla="val 115893"/>
                <a:gd name="f217" fmla="val 124176"/>
                <a:gd name="f218" fmla="val 77058"/>
                <a:gd name="f219" fmla="val 80810"/>
                <a:gd name="f220" fmla="val 42902"/>
                <a:gd name="f221" fmla="val 44201"/>
                <a:gd name="f222" fmla="val 10963"/>
                <a:gd name="f223" fmla="val 11410"/>
                <a:gd name="f224" fmla="val 1895030"/>
                <a:gd name="f225" fmla="val 2470201"/>
                <a:gd name="f226" fmla="val 1263022"/>
                <a:gd name="f227" fmla="val 1682072"/>
                <a:gd name="f228" fmla="val 1289402"/>
                <a:gd name="f229" fmla="val 1684761"/>
                <a:gd name="f230" fmla="val 1280160"/>
                <a:gd name="f231" fmla="val 1682523"/>
                <a:gd name="f232" fmla="val 1051193"/>
                <a:gd name="f233" fmla="val 1434844"/>
                <a:gd name="f234" fmla="val 618474"/>
                <a:gd name="f235" fmla="val 449880"/>
              </a:gdLst>
              <a:ahLst/>
              <a:cxnLst>
                <a:cxn ang="3cd4">
                  <a:pos x="hc" y="t"/>
                </a:cxn>
                <a:cxn ang="0">
                  <a:pos x="r" y="vc"/>
                </a:cxn>
                <a:cxn ang="cd4">
                  <a:pos x="hc" y="b"/>
                </a:cxn>
                <a:cxn ang="cd2">
                  <a:pos x="l" y="vc"/>
                </a:cxn>
              </a:cxnLst>
              <a:rect l="l" t="t" r="r" b="b"/>
              <a:pathLst>
                <a:path w="1951989" h="2502534">
                  <a:moveTo>
                    <a:pt x="f0" y="f0"/>
                  </a:moveTo>
                  <a:lnTo>
                    <a:pt x="f0" y="f1"/>
                  </a:lnTo>
                  <a:lnTo>
                    <a:pt x="f2" y="f1"/>
                  </a:lnTo>
                  <a:lnTo>
                    <a:pt x="f3" y="f4"/>
                  </a:lnTo>
                  <a:lnTo>
                    <a:pt x="f5" y="f6"/>
                  </a:lnTo>
                  <a:lnTo>
                    <a:pt x="f7" y="f6"/>
                  </a:lnTo>
                  <a:lnTo>
                    <a:pt x="f8" y="f9"/>
                  </a:lnTo>
                  <a:lnTo>
                    <a:pt x="f10" y="f11"/>
                  </a:lnTo>
                  <a:lnTo>
                    <a:pt x="f12" y="f13"/>
                  </a:lnTo>
                  <a:lnTo>
                    <a:pt x="f14" y="f15"/>
                  </a:lnTo>
                  <a:lnTo>
                    <a:pt x="f16" y="f17"/>
                  </a:lnTo>
                  <a:lnTo>
                    <a:pt x="f18" y="f19"/>
                  </a:lnTo>
                  <a:lnTo>
                    <a:pt x="f20" y="f21"/>
                  </a:lnTo>
                  <a:lnTo>
                    <a:pt x="f22" y="f23"/>
                  </a:lnTo>
                  <a:lnTo>
                    <a:pt x="f24" y="f25"/>
                  </a:lnTo>
                  <a:lnTo>
                    <a:pt x="f26" y="f27"/>
                  </a:lnTo>
                  <a:lnTo>
                    <a:pt x="f28" y="f29"/>
                  </a:lnTo>
                  <a:lnTo>
                    <a:pt x="f30" y="f31"/>
                  </a:lnTo>
                  <a:lnTo>
                    <a:pt x="f32" y="f33"/>
                  </a:lnTo>
                  <a:lnTo>
                    <a:pt x="f34" y="f35"/>
                  </a:lnTo>
                  <a:lnTo>
                    <a:pt x="f36" y="f37"/>
                  </a:lnTo>
                  <a:lnTo>
                    <a:pt x="f38" y="f39"/>
                  </a:lnTo>
                  <a:lnTo>
                    <a:pt x="f40" y="f41"/>
                  </a:lnTo>
                  <a:lnTo>
                    <a:pt x="f42" y="f43"/>
                  </a:lnTo>
                  <a:lnTo>
                    <a:pt x="f44" y="f45"/>
                  </a:lnTo>
                  <a:lnTo>
                    <a:pt x="f46" y="f47"/>
                  </a:lnTo>
                  <a:lnTo>
                    <a:pt x="f48" y="f49"/>
                  </a:lnTo>
                  <a:lnTo>
                    <a:pt x="f50" y="f51"/>
                  </a:lnTo>
                  <a:lnTo>
                    <a:pt x="f52" y="f53"/>
                  </a:lnTo>
                  <a:lnTo>
                    <a:pt x="f54" y="f55"/>
                  </a:lnTo>
                  <a:lnTo>
                    <a:pt x="f56" y="f57"/>
                  </a:lnTo>
                  <a:lnTo>
                    <a:pt x="f58" y="f59"/>
                  </a:lnTo>
                  <a:lnTo>
                    <a:pt x="f60" y="f61"/>
                  </a:lnTo>
                  <a:lnTo>
                    <a:pt x="f62" y="f63"/>
                  </a:lnTo>
                  <a:lnTo>
                    <a:pt x="f64" y="f65"/>
                  </a:lnTo>
                  <a:lnTo>
                    <a:pt x="f66" y="f67"/>
                  </a:lnTo>
                  <a:lnTo>
                    <a:pt x="f68" y="f69"/>
                  </a:lnTo>
                  <a:lnTo>
                    <a:pt x="f70" y="f71"/>
                  </a:lnTo>
                  <a:lnTo>
                    <a:pt x="f72" y="f73"/>
                  </a:lnTo>
                  <a:lnTo>
                    <a:pt x="f74" y="f75"/>
                  </a:lnTo>
                  <a:lnTo>
                    <a:pt x="f76" y="f77"/>
                  </a:lnTo>
                  <a:lnTo>
                    <a:pt x="f78" y="f79"/>
                  </a:lnTo>
                  <a:lnTo>
                    <a:pt x="f80" y="f81"/>
                  </a:lnTo>
                  <a:lnTo>
                    <a:pt x="f82" y="f83"/>
                  </a:lnTo>
                  <a:lnTo>
                    <a:pt x="f84" y="f85"/>
                  </a:lnTo>
                  <a:lnTo>
                    <a:pt x="f86" y="f87"/>
                  </a:lnTo>
                  <a:lnTo>
                    <a:pt x="f88" y="f89"/>
                  </a:lnTo>
                  <a:lnTo>
                    <a:pt x="f90" y="f91"/>
                  </a:lnTo>
                  <a:lnTo>
                    <a:pt x="f92" y="f93"/>
                  </a:lnTo>
                  <a:lnTo>
                    <a:pt x="f94" y="f95"/>
                  </a:lnTo>
                  <a:lnTo>
                    <a:pt x="f96" y="f97"/>
                  </a:lnTo>
                  <a:lnTo>
                    <a:pt x="f98" y="f99"/>
                  </a:lnTo>
                  <a:lnTo>
                    <a:pt x="f100" y="f99"/>
                  </a:lnTo>
                  <a:lnTo>
                    <a:pt x="f101" y="f102"/>
                  </a:lnTo>
                  <a:lnTo>
                    <a:pt x="f103" y="f104"/>
                  </a:lnTo>
                  <a:lnTo>
                    <a:pt x="f105" y="f106"/>
                  </a:lnTo>
                  <a:lnTo>
                    <a:pt x="f107" y="f108"/>
                  </a:lnTo>
                  <a:lnTo>
                    <a:pt x="f109" y="f110"/>
                  </a:lnTo>
                  <a:lnTo>
                    <a:pt x="f111" y="f112"/>
                  </a:lnTo>
                  <a:lnTo>
                    <a:pt x="f113" y="f114"/>
                  </a:lnTo>
                  <a:lnTo>
                    <a:pt x="f115" y="f116"/>
                  </a:lnTo>
                  <a:lnTo>
                    <a:pt x="f117" y="f118"/>
                  </a:lnTo>
                  <a:lnTo>
                    <a:pt x="f119" y="f120"/>
                  </a:lnTo>
                  <a:lnTo>
                    <a:pt x="f121" y="f122"/>
                  </a:lnTo>
                  <a:lnTo>
                    <a:pt x="f123" y="f124"/>
                  </a:lnTo>
                  <a:lnTo>
                    <a:pt x="f125" y="f124"/>
                  </a:lnTo>
                  <a:lnTo>
                    <a:pt x="f126" y="f127"/>
                  </a:lnTo>
                  <a:lnTo>
                    <a:pt x="f128" y="f129"/>
                  </a:lnTo>
                  <a:lnTo>
                    <a:pt x="f130" y="f131"/>
                  </a:lnTo>
                  <a:lnTo>
                    <a:pt x="f132" y="f133"/>
                  </a:lnTo>
                  <a:lnTo>
                    <a:pt x="f134" y="f133"/>
                  </a:lnTo>
                  <a:lnTo>
                    <a:pt x="f135" y="f136"/>
                  </a:lnTo>
                  <a:lnTo>
                    <a:pt x="f137" y="f138"/>
                  </a:lnTo>
                  <a:lnTo>
                    <a:pt x="f139" y="f140"/>
                  </a:lnTo>
                  <a:lnTo>
                    <a:pt x="f141" y="f142"/>
                  </a:lnTo>
                  <a:lnTo>
                    <a:pt x="f143" y="f144"/>
                  </a:lnTo>
                  <a:lnTo>
                    <a:pt x="f145" y="f146"/>
                  </a:lnTo>
                  <a:lnTo>
                    <a:pt x="f147" y="f148"/>
                  </a:lnTo>
                  <a:lnTo>
                    <a:pt x="f149" y="f150"/>
                  </a:lnTo>
                  <a:lnTo>
                    <a:pt x="f151" y="f152"/>
                  </a:lnTo>
                  <a:lnTo>
                    <a:pt x="f153" y="f154"/>
                  </a:lnTo>
                  <a:lnTo>
                    <a:pt x="f155" y="f156"/>
                  </a:lnTo>
                  <a:lnTo>
                    <a:pt x="f157" y="f158"/>
                  </a:lnTo>
                  <a:lnTo>
                    <a:pt x="f159" y="f160"/>
                  </a:lnTo>
                  <a:lnTo>
                    <a:pt x="f161" y="f162"/>
                  </a:lnTo>
                  <a:lnTo>
                    <a:pt x="f163" y="f164"/>
                  </a:lnTo>
                  <a:lnTo>
                    <a:pt x="f165" y="f166"/>
                  </a:lnTo>
                  <a:lnTo>
                    <a:pt x="f167" y="f168"/>
                  </a:lnTo>
                  <a:lnTo>
                    <a:pt x="f169" y="f170"/>
                  </a:lnTo>
                  <a:lnTo>
                    <a:pt x="f171" y="f172"/>
                  </a:lnTo>
                  <a:lnTo>
                    <a:pt x="f173" y="f174"/>
                  </a:lnTo>
                  <a:lnTo>
                    <a:pt x="f175" y="f176"/>
                  </a:lnTo>
                  <a:lnTo>
                    <a:pt x="f177" y="f176"/>
                  </a:lnTo>
                  <a:lnTo>
                    <a:pt x="f178" y="f179"/>
                  </a:lnTo>
                  <a:lnTo>
                    <a:pt x="f180" y="f181"/>
                  </a:lnTo>
                  <a:lnTo>
                    <a:pt x="f182" y="f183"/>
                  </a:lnTo>
                  <a:lnTo>
                    <a:pt x="f184" y="f185"/>
                  </a:lnTo>
                  <a:lnTo>
                    <a:pt x="f186" y="f187"/>
                  </a:lnTo>
                  <a:lnTo>
                    <a:pt x="f188" y="f189"/>
                  </a:lnTo>
                  <a:lnTo>
                    <a:pt x="f190" y="f191"/>
                  </a:lnTo>
                  <a:lnTo>
                    <a:pt x="f192" y="f193"/>
                  </a:lnTo>
                  <a:lnTo>
                    <a:pt x="f194" y="f195"/>
                  </a:lnTo>
                  <a:lnTo>
                    <a:pt x="f196" y="f197"/>
                  </a:lnTo>
                  <a:lnTo>
                    <a:pt x="f198" y="f199"/>
                  </a:lnTo>
                  <a:lnTo>
                    <a:pt x="f200" y="f201"/>
                  </a:lnTo>
                  <a:lnTo>
                    <a:pt x="f202" y="f203"/>
                  </a:lnTo>
                  <a:lnTo>
                    <a:pt x="f204" y="f205"/>
                  </a:lnTo>
                  <a:lnTo>
                    <a:pt x="f206" y="f207"/>
                  </a:lnTo>
                  <a:lnTo>
                    <a:pt x="f208" y="f209"/>
                  </a:lnTo>
                  <a:lnTo>
                    <a:pt x="f210" y="f211"/>
                  </a:lnTo>
                  <a:lnTo>
                    <a:pt x="f212" y="f213"/>
                  </a:lnTo>
                  <a:lnTo>
                    <a:pt x="f214" y="f215"/>
                  </a:lnTo>
                  <a:lnTo>
                    <a:pt x="f216" y="f217"/>
                  </a:lnTo>
                  <a:lnTo>
                    <a:pt x="f218" y="f219"/>
                  </a:lnTo>
                  <a:lnTo>
                    <a:pt x="f220" y="f221"/>
                  </a:lnTo>
                  <a:lnTo>
                    <a:pt x="f222" y="f223"/>
                  </a:lnTo>
                  <a:lnTo>
                    <a:pt x="f0" y="f0"/>
                  </a:lnTo>
                  <a:close/>
                </a:path>
                <a:path w="1951989" h="2502534">
                  <a:moveTo>
                    <a:pt x="f224" y="f225"/>
                  </a:moveTo>
                  <a:lnTo>
                    <a:pt x="f7" y="f6"/>
                  </a:lnTo>
                  <a:lnTo>
                    <a:pt x="f5" y="f6"/>
                  </a:lnTo>
                  <a:lnTo>
                    <a:pt x="f224" y="f225"/>
                  </a:lnTo>
                  <a:close/>
                </a:path>
                <a:path w="1951989" h="2502534">
                  <a:moveTo>
                    <a:pt x="f226" y="f227"/>
                  </a:moveTo>
                  <a:lnTo>
                    <a:pt x="f100" y="f99"/>
                  </a:lnTo>
                  <a:lnTo>
                    <a:pt x="f98" y="f99"/>
                  </a:lnTo>
                  <a:lnTo>
                    <a:pt x="f228" y="f229"/>
                  </a:lnTo>
                  <a:lnTo>
                    <a:pt x="f230" y="f231"/>
                  </a:lnTo>
                  <a:lnTo>
                    <a:pt x="f226" y="f227"/>
                  </a:lnTo>
                  <a:close/>
                </a:path>
                <a:path w="1951989" h="2502534">
                  <a:moveTo>
                    <a:pt x="f232" y="f233"/>
                  </a:moveTo>
                  <a:lnTo>
                    <a:pt x="f125" y="f124"/>
                  </a:lnTo>
                  <a:lnTo>
                    <a:pt x="f123" y="f124"/>
                  </a:lnTo>
                  <a:lnTo>
                    <a:pt x="f232" y="f233"/>
                  </a:lnTo>
                  <a:close/>
                </a:path>
                <a:path w="1951989" h="2502534">
                  <a:moveTo>
                    <a:pt x="f234" y="f235"/>
                  </a:moveTo>
                  <a:lnTo>
                    <a:pt x="f177" y="f176"/>
                  </a:lnTo>
                  <a:lnTo>
                    <a:pt x="f175" y="f176"/>
                  </a:lnTo>
                  <a:lnTo>
                    <a:pt x="f234" y="f235"/>
                  </a:lnTo>
                  <a:close/>
                </a:path>
              </a:pathLst>
            </a:custGeom>
            <a:solidFill>
              <a:srgbClr val="FCFDFC"/>
            </a:solidFill>
            <a:ln>
              <a:noFill/>
              <a:prstDash val="solid"/>
            </a:ln>
          </p:spPr>
          <p:txBody>
            <a:bodyPr vert="horz" wrap="square" lIns="0" tIns="0" rIns="0" bIns="0" anchor="t" anchorCtr="0" compatLnSpc="0">
              <a:noAutofit/>
            </a:bodyPr>
            <a:lstStyle/>
            <a:p>
              <a:pPr marL="0" marR="0" lvl="0" indent="0" rtl="0" hangingPunct="0">
                <a:lnSpc>
                  <a:spcPct val="100000"/>
                </a:lnSpc>
                <a:spcBef>
                  <a:spcPts val="0"/>
                </a:spcBef>
                <a:spcAft>
                  <a:spcPts val="0"/>
                </a:spcAft>
                <a:buNone/>
                <a:tabLst/>
              </a:pPr>
              <a:endParaRPr lang="en-IN" sz="1800" b="0" i="0" u="none" strike="noStrike" kern="1200">
                <a:ln>
                  <a:noFill/>
                </a:ln>
                <a:latin typeface="Arial" pitchFamily="18"/>
                <a:ea typeface="Microsoft YaHei" pitchFamily="2"/>
                <a:cs typeface="Lucida Sans" pitchFamily="2"/>
              </a:endParaRPr>
            </a:p>
          </p:txBody>
        </p:sp>
        <p:sp>
          <p:nvSpPr>
            <p:cNvPr id="4" name="object 4"/>
            <p:cNvSpPr/>
            <p:nvPr/>
          </p:nvSpPr>
          <p:spPr>
            <a:xfrm>
              <a:off x="-360" y="7803720"/>
              <a:ext cx="1870199" cy="2483280"/>
            </a:xfrm>
            <a:custGeom>
              <a:avLst/>
              <a:gdLst>
                <a:gd name="f0" fmla="val 0"/>
                <a:gd name="f1" fmla="val 2087808"/>
                <a:gd name="f2" fmla="val 2482764"/>
                <a:gd name="f3" fmla="val 353907"/>
                <a:gd name="f4" fmla="val 1566001"/>
                <a:gd name="f5" fmla="val 2064158"/>
                <a:gd name="f6" fmla="val 375099"/>
                <a:gd name="f7" fmla="val 821481"/>
                <a:gd name="f8" fmla="val 1043374"/>
                <a:gd name="f9" fmla="val 1541531"/>
                <a:gd name="f10" fmla="val 843409"/>
                <a:gd name="f11" fmla="val 1289791"/>
                <a:gd name="f12" fmla="val 520962"/>
                <a:gd name="f13" fmla="val 1020652"/>
                <a:gd name="f14" fmla="val 1309951"/>
                <a:gd name="f15" fmla="val 1758057"/>
                <a:gd name="f16" fmla="val 831597"/>
                <a:gd name="f17" fmla="val 1448478"/>
                <a:gd name="f18" fmla="val 830875"/>
                <a:gd name="f19" fmla="val 1447759"/>
                <a:gd name="f20" fmla="val 825112"/>
                <a:gd name="f21" fmla="val 823675"/>
                <a:gd name="f22" fmla="val 1445600"/>
                <a:gd name="f23" fmla="val 822954"/>
                <a:gd name="f24" fmla="val 1444876"/>
                <a:gd name="f25" fmla="val 820073"/>
                <a:gd name="f26" fmla="val 1439841"/>
                <a:gd name="f27" fmla="val 818634"/>
                <a:gd name="f28" fmla="val 1434076"/>
                <a:gd name="f29" fmla="val 862553"/>
                <a:gd name="f30" fmla="val 1460717"/>
                <a:gd name="f31" fmla="val 1778234"/>
                <a:gd name="f32" fmla="val 1869604"/>
                <a:gd name="f33" fmla="val 1864791"/>
                <a:gd name="f34" fmla="val 2477357"/>
                <a:gd name="f35" fmla="val 1864067"/>
                <a:gd name="f36" fmla="val 2470878"/>
                <a:gd name="f37" fmla="val 1849785"/>
                <a:gd name="f38" fmla="val 2448634"/>
                <a:gd name="f39" fmla="val 1830233"/>
                <a:gd name="f40" fmla="val 2420385"/>
                <a:gd name="f41" fmla="val 1812841"/>
                <a:gd name="f42" fmla="val 2392002"/>
                <a:gd name="f43" fmla="val 1805038"/>
                <a:gd name="f44" fmla="val 2369357"/>
                <a:gd name="f45" fmla="val 1812256"/>
                <a:gd name="f46" fmla="val 2344135"/>
                <a:gd name="f47" fmla="val 1826093"/>
                <a:gd name="f48" fmla="val 2309597"/>
                <a:gd name="f49" fmla="val 1836422"/>
                <a:gd name="f50" fmla="val 2275599"/>
                <a:gd name="f51" fmla="val 1834730"/>
                <a:gd name="f52" fmla="val 2263516"/>
                <a:gd name="f53" fmla="val 1740954"/>
                <a:gd name="f54" fmla="val 1723019"/>
                <a:gd name="f55" fmla="val 2257497"/>
                <a:gd name="f56" fmla="val 1690126"/>
                <a:gd name="f57" fmla="val 2236278"/>
                <a:gd name="f58" fmla="val 1656172"/>
                <a:gd name="f59" fmla="val 2194124"/>
                <a:gd name="f60" fmla="val 1646141"/>
                <a:gd name="f61" fmla="val 2168479"/>
                <a:gd name="f62" fmla="val 1627911"/>
                <a:gd name="f63" fmla="val 1633595"/>
                <a:gd name="f64" fmla="val 2157159"/>
                <a:gd name="f65" fmla="val 1638265"/>
                <a:gd name="f66" fmla="val 2148135"/>
                <a:gd name="f67" fmla="val 1641177"/>
                <a:gd name="f68" fmla="val 2141543"/>
                <a:gd name="f69" fmla="val 1641589"/>
                <a:gd name="f70" fmla="val 2137518"/>
                <a:gd name="f71" fmla="val 1643748"/>
                <a:gd name="f72" fmla="val 2131038"/>
                <a:gd name="f73" fmla="val 2121677"/>
                <a:gd name="f74" fmla="val 1637769"/>
                <a:gd name="f75" fmla="val 2084045"/>
                <a:gd name="f76" fmla="val 1620175"/>
                <a:gd name="f77" fmla="val 2039327"/>
                <a:gd name="f78" fmla="val 1596369"/>
                <a:gd name="f79" fmla="val 1995823"/>
                <a:gd name="f80" fmla="val 1571752"/>
                <a:gd name="f81" fmla="val 1961836"/>
                <a:gd name="f82" fmla="val 1566710"/>
                <a:gd name="f83" fmla="val 1956796"/>
                <a:gd name="f84" fmla="val 1561668"/>
                <a:gd name="f85" fmla="val 1951036"/>
                <a:gd name="f86" fmla="val 1558798"/>
                <a:gd name="f87" fmla="val 1950316"/>
                <a:gd name="f88" fmla="val 1563116"/>
                <a:gd name="f89" fmla="val 1941680"/>
                <a:gd name="f90" fmla="val 1560957"/>
                <a:gd name="f91" fmla="val 1935195"/>
                <a:gd name="f92" fmla="val 1558074"/>
                <a:gd name="f93" fmla="val 1931599"/>
                <a:gd name="f94" fmla="val 1535573"/>
                <a:gd name="f95" fmla="val 1920325"/>
                <a:gd name="f96" fmla="val 1501195"/>
                <a:gd name="f97" fmla="val 1912697"/>
                <a:gd name="f98" fmla="val 1465739"/>
                <a:gd name="f99" fmla="val 1904259"/>
                <a:gd name="f100" fmla="val 1440002"/>
                <a:gd name="f101" fmla="val 1890557"/>
                <a:gd name="f102" fmla="val 1435116"/>
                <a:gd name="f103" fmla="val 1885698"/>
                <a:gd name="f104" fmla="val 1423996"/>
                <a:gd name="f105" fmla="val 1875977"/>
                <a:gd name="f106" fmla="val 1419110"/>
                <a:gd name="f107" fmla="val 1871115"/>
                <a:gd name="f108" fmla="val 1416951"/>
                <a:gd name="f109" fmla="val 1868238"/>
                <a:gd name="f110" fmla="val 1413357"/>
                <a:gd name="f111" fmla="val 1864637"/>
                <a:gd name="f112" fmla="val 1410204"/>
                <a:gd name="f113" fmla="val 1845534"/>
                <a:gd name="f114" fmla="val 1418393"/>
                <a:gd name="f115" fmla="val 1828997"/>
                <a:gd name="f116" fmla="val 1430363"/>
                <a:gd name="f117" fmla="val 1812999"/>
                <a:gd name="f118" fmla="val 1438554"/>
                <a:gd name="f119" fmla="val 1795516"/>
                <a:gd name="f120" fmla="val 1419834"/>
                <a:gd name="f121" fmla="val 1748719"/>
                <a:gd name="f122" fmla="val 1376349"/>
                <a:gd name="f123" fmla="val 1721774"/>
                <a:gd name="f124" fmla="val 1338350"/>
                <a:gd name="f125" fmla="val 1716218"/>
                <a:gd name="f126" fmla="val 1319758"/>
                <a:gd name="f127" fmla="val 1715600"/>
                <a:gd name="f128" fmla="val 1321445"/>
                <a:gd name="f129" fmla="val 1708129"/>
                <a:gd name="f130" fmla="val 1295636"/>
                <a:gd name="f131" fmla="val 1671949"/>
                <a:gd name="f132" fmla="val 1290552"/>
                <a:gd name="f133" fmla="val 1669518"/>
                <a:gd name="f134" fmla="val 1211033"/>
                <a:gd name="f135" fmla="val 1202168"/>
                <a:gd name="f136" fmla="val 1666751"/>
                <a:gd name="f137" fmla="val 1169836"/>
                <a:gd name="f138" fmla="val 1641099"/>
                <a:gd name="f139" fmla="val 1165112"/>
                <a:gd name="f140" fmla="val 1626654"/>
                <a:gd name="f141" fmla="val 1166395"/>
                <a:gd name="f142" fmla="val 1619839"/>
                <a:gd name="f143" fmla="val 1151499"/>
                <a:gd name="f144" fmla="val 1619501"/>
                <a:gd name="f145" fmla="val 1136334"/>
                <a:gd name="f146" fmla="val 1615518"/>
                <a:gd name="f147" fmla="val 1121439"/>
                <a:gd name="f148" fmla="val 1608296"/>
                <a:gd name="f149" fmla="val 1107356"/>
                <a:gd name="f150" fmla="val 1598239"/>
                <a:gd name="f151" fmla="val 1108075"/>
                <a:gd name="f152" fmla="val 1593198"/>
                <a:gd name="f153" fmla="val 1105917"/>
                <a:gd name="f154" fmla="val 1588878"/>
                <a:gd name="f155" fmla="val 1072816"/>
                <a:gd name="f156" fmla="val 1559514"/>
                <a:gd name="f157" fmla="val 1060554"/>
                <a:gd name="f158" fmla="val 1551437"/>
                <a:gd name="f159" fmla="val 1049789"/>
                <a:gd name="f160" fmla="val 1543337"/>
                <a:gd name="f161" fmla="val 1019512"/>
                <a:gd name="f162" fmla="val 1519038"/>
                <a:gd name="f163" fmla="val 1010270"/>
                <a:gd name="f164" fmla="val 1505358"/>
                <a:gd name="f165" fmla="val 970193"/>
                <a:gd name="f166" fmla="val 920874"/>
                <a:gd name="f167" fmla="val 1491678"/>
                <a:gd name="f168" fmla="val 876729"/>
                <a:gd name="f169" fmla="val 1468795"/>
                <a:gd name="f170" fmla="val 1811829"/>
                <a:gd name="f171" fmla="val 2248431"/>
                <a:gd name="f172" fmla="val 1786132"/>
                <a:gd name="f173" fmla="val 2254427"/>
                <a:gd name="f174" fmla="val 1760167"/>
                <a:gd name="f175" fmla="val 2261907"/>
                <a:gd name="f176" fmla="val 1833118"/>
                <a:gd name="f177" fmla="val 2251996"/>
                <a:gd name="f178" fmla="val 1830235"/>
                <a:gd name="f179" fmla="val 2251277"/>
                <a:gd name="f180" fmla="val 1644472"/>
                <a:gd name="f181" fmla="val 2162715"/>
                <a:gd name="f182" fmla="val 1261149"/>
                <a:gd name="f183" fmla="val 1664454"/>
                <a:gd name="f184" fmla="val 1244782"/>
                <a:gd name="f185" fmla="val 1666817"/>
                <a:gd name="f186" fmla="val 1228279"/>
                <a:gd name="f187" fmla="val 1669451"/>
                <a:gd name="f188" fmla="val 1286814"/>
                <a:gd name="f189" fmla="val 1667730"/>
                <a:gd name="f190" fmla="val 1277988"/>
                <a:gd name="f191" fmla="val 1665197"/>
                <a:gd name="f192" fmla="val 1008712"/>
                <a:gd name="f193" fmla="val 1490958"/>
                <a:gd name="f194" fmla="val 992153"/>
                <a:gd name="f195" fmla="val 1502613"/>
                <a:gd name="f196" fmla="val 1010064"/>
                <a:gd name="f197" fmla="val 1504998"/>
                <a:gd name="f198" fmla="val 1008072"/>
                <a:gd name="f199" fmla="val 1497978"/>
                <a:gd name="f200" fmla="val 830153"/>
                <a:gd name="f201" fmla="val 1447039"/>
                <a:gd name="f202" fmla="val 827275"/>
                <a:gd name="f203" fmla="val 498781"/>
                <a:gd name="f204" fmla="val 812154"/>
                <a:gd name="f205" fmla="val 1405278"/>
                <a:gd name="f206" fmla="val 806290"/>
                <a:gd name="f207" fmla="val 1372018"/>
                <a:gd name="f208" fmla="val 799795"/>
                <a:gd name="f209" fmla="val 1331037"/>
                <a:gd name="f210" fmla="val 792658"/>
                <a:gd name="f211" fmla="val 1283518"/>
                <a:gd name="f212" fmla="val 784866"/>
                <a:gd name="f213" fmla="val 1230647"/>
                <a:gd name="f214" fmla="val 776406"/>
                <a:gd name="f215" fmla="val 1173607"/>
                <a:gd name="f216" fmla="val 767267"/>
                <a:gd name="f217" fmla="val 1113581"/>
                <a:gd name="f218" fmla="val 757435"/>
                <a:gd name="f219" fmla="val 1051755"/>
                <a:gd name="f220" fmla="val 748622"/>
                <a:gd name="f221" fmla="val 997500"/>
                <a:gd name="f222" fmla="val 739463"/>
                <a:gd name="f223" fmla="val 943416"/>
                <a:gd name="f224" fmla="val 729959"/>
                <a:gd name="f225" fmla="val 890540"/>
                <a:gd name="f226" fmla="val 720109"/>
                <a:gd name="f227" fmla="val 839910"/>
                <a:gd name="f228" fmla="val 709914"/>
                <a:gd name="f229" fmla="val 792561"/>
                <a:gd name="f230" fmla="val 353515"/>
                <a:gd name="f231" fmla="val 394403"/>
                <a:gd name="f232" fmla="val 312228"/>
                <a:gd name="f233" fmla="val 376784"/>
                <a:gd name="f234" fmla="val 265676"/>
                <a:gd name="f235" fmla="val 355522"/>
                <a:gd name="f236" fmla="val 224523"/>
                <a:gd name="f237" fmla="val 334260"/>
                <a:gd name="f238" fmla="val 199434"/>
                <a:gd name="f239" fmla="val 316641"/>
                <a:gd name="f240" fmla="val 198715"/>
                <a:gd name="f241" fmla="val 315206"/>
                <a:gd name="f242" fmla="val 165881"/>
                <a:gd name="f243" fmla="val 271421"/>
                <a:gd name="f244" fmla="val 136170"/>
                <a:gd name="f245" fmla="val 228264"/>
                <a:gd name="f246" fmla="val 109091"/>
                <a:gd name="f247" fmla="val 185662"/>
                <a:gd name="f248" fmla="val 84154"/>
                <a:gd name="f249" fmla="val 143538"/>
                <a:gd name="f250" fmla="val 60866"/>
                <a:gd name="f251" fmla="val 101817"/>
                <a:gd name="f252" fmla="val 38736"/>
                <a:gd name="f253" fmla="val 60424"/>
                <a:gd name="f254" fmla="val 17274"/>
                <a:gd name="f255" fmla="val 19283"/>
                <a:gd name="f256" fmla="val 380156"/>
                <a:gd name="f257" fmla="val 400156"/>
                <a:gd name="f258" fmla="val 704155"/>
                <a:gd name="f259" fmla="val 762322"/>
                <a:gd name="f260" fmla="val 690520"/>
                <a:gd name="f261" fmla="val 709683"/>
                <a:gd name="f262" fmla="val 676615"/>
                <a:gd name="f263" fmla="val 665210"/>
                <a:gd name="f264" fmla="val 662438"/>
                <a:gd name="f265" fmla="val 630593"/>
                <a:gd name="f266" fmla="val 647992"/>
                <a:gd name="f267" fmla="val 607522"/>
                <a:gd name="f268" fmla="val 646554"/>
                <a:gd name="f269" fmla="val 606087"/>
                <a:gd name="f270" fmla="val 645834"/>
                <a:gd name="f271" fmla="val 604639"/>
                <a:gd name="f272" fmla="val 642232"/>
                <a:gd name="f273" fmla="val 625887"/>
                <a:gd name="f274" fmla="val 579934"/>
                <a:gd name="f275" fmla="val 609203"/>
                <a:gd name="f276" fmla="val 555500"/>
                <a:gd name="f277" fmla="val 592115"/>
                <a:gd name="f278" fmla="val 531337"/>
                <a:gd name="f279" fmla="val 576098"/>
                <a:gd name="f280" fmla="val 509546"/>
                <a:gd name="f281" fmla="val 555790"/>
                <a:gd name="f282" fmla="val 542155"/>
                <a:gd name="f283" fmla="val 504830"/>
                <a:gd name="f284" fmla="val 507593"/>
                <a:gd name="f285" fmla="val 480078"/>
                <a:gd name="f286" fmla="val 461121"/>
                <a:gd name="f287" fmla="val 456591"/>
                <a:gd name="f288" fmla="val 438801"/>
                <a:gd name="f289" fmla="val 448595"/>
                <a:gd name="f290" fmla="val 432085"/>
                <a:gd name="f291" fmla="val 445073"/>
                <a:gd name="f292" fmla="val 426044"/>
                <a:gd name="f293" fmla="val 440336"/>
                <a:gd name="f294" fmla="val 420474"/>
                <a:gd name="f295" fmla="val 434726"/>
                <a:gd name="f296" fmla="val 418316"/>
                <a:gd name="f297" fmla="val 431843"/>
                <a:gd name="f298" fmla="val 415433"/>
                <a:gd name="f299" fmla="val 428960"/>
                <a:gd name="f300" fmla="val 412556"/>
                <a:gd name="f301" fmla="val 425366"/>
                <a:gd name="f302" fmla="val 409674"/>
                <a:gd name="f303" fmla="val 422483"/>
                <a:gd name="f304" fmla="val 408235"/>
                <a:gd name="f305" fmla="val 418876"/>
                <a:gd name="f306" fmla="val 406797"/>
                <a:gd name="f307" fmla="val 416717"/>
                <a:gd name="f308" fmla="val 401317"/>
                <a:gd name="f309" fmla="val 411299"/>
                <a:gd name="f310" fmla="val 395365"/>
                <a:gd name="f311" fmla="val 406822"/>
                <a:gd name="f312" fmla="val 388469"/>
                <a:gd name="f313" fmla="val 403153"/>
                <a:gd name="f314" fmla="val 574555"/>
                <a:gd name="f315" fmla="val 507446"/>
              </a:gdLst>
              <a:ahLst/>
              <a:cxnLst>
                <a:cxn ang="3cd4">
                  <a:pos x="hc" y="t"/>
                </a:cxn>
                <a:cxn ang="0">
                  <a:pos x="r" y="vc"/>
                </a:cxn>
                <a:cxn ang="cd4">
                  <a:pos x="hc" y="b"/>
                </a:cxn>
                <a:cxn ang="cd2">
                  <a:pos x="l" y="vc"/>
                </a:cxn>
              </a:cxnLst>
              <a:rect l="l" t="t" r="r" b="b"/>
              <a:pathLst>
                <a:path w="1870075" h="2482850">
                  <a:moveTo>
                    <a:pt x="f0" y="f1"/>
                  </a:moveTo>
                  <a:lnTo>
                    <a:pt x="f0" y="f2"/>
                  </a:lnTo>
                  <a:lnTo>
                    <a:pt x="f3" y="f2"/>
                  </a:lnTo>
                  <a:lnTo>
                    <a:pt x="f0" y="f1"/>
                  </a:lnTo>
                  <a:close/>
                </a:path>
                <a:path w="1870075" h="2482850">
                  <a:moveTo>
                    <a:pt x="f0" y="f4"/>
                  </a:moveTo>
                  <a:lnTo>
                    <a:pt x="f0" y="f5"/>
                  </a:lnTo>
                  <a:lnTo>
                    <a:pt x="f6" y="f2"/>
                  </a:lnTo>
                  <a:lnTo>
                    <a:pt x="f7" y="f2"/>
                  </a:lnTo>
                  <a:lnTo>
                    <a:pt x="f0" y="f4"/>
                  </a:lnTo>
                  <a:close/>
                </a:path>
                <a:path w="1870075" h="2482850">
                  <a:moveTo>
                    <a:pt x="f0" y="f8"/>
                  </a:moveTo>
                  <a:lnTo>
                    <a:pt x="f0" y="f9"/>
                  </a:lnTo>
                  <a:lnTo>
                    <a:pt x="f10" y="f2"/>
                  </a:lnTo>
                  <a:lnTo>
                    <a:pt x="f11" y="f2"/>
                  </a:lnTo>
                  <a:lnTo>
                    <a:pt x="f0" y="f8"/>
                  </a:lnTo>
                  <a:close/>
                </a:path>
                <a:path w="1870075" h="2482850">
                  <a:moveTo>
                    <a:pt x="f0" y="f12"/>
                  </a:moveTo>
                  <a:lnTo>
                    <a:pt x="f0" y="f13"/>
                  </a:lnTo>
                  <a:lnTo>
                    <a:pt x="f14" y="f2"/>
                  </a:lnTo>
                  <a:lnTo>
                    <a:pt x="f15" y="f2"/>
                  </a:lnTo>
                  <a:lnTo>
                    <a:pt x="f16" y="f17"/>
                  </a:lnTo>
                  <a:lnTo>
                    <a:pt x="f18" y="f19"/>
                  </a:lnTo>
                  <a:lnTo>
                    <a:pt x="f20" y="f19"/>
                  </a:lnTo>
                  <a:lnTo>
                    <a:pt x="f21" y="f22"/>
                  </a:lnTo>
                  <a:lnTo>
                    <a:pt x="f23" y="f24"/>
                  </a:lnTo>
                  <a:lnTo>
                    <a:pt x="f25" y="f26"/>
                  </a:lnTo>
                  <a:lnTo>
                    <a:pt x="f27" y="f28"/>
                  </a:lnTo>
                  <a:lnTo>
                    <a:pt x="f0" y="f12"/>
                  </a:lnTo>
                  <a:close/>
                </a:path>
                <a:path w="1870075" h="2482850">
                  <a:moveTo>
                    <a:pt x="f29" y="f30"/>
                  </a:moveTo>
                  <a:lnTo>
                    <a:pt x="f31" y="f2"/>
                  </a:lnTo>
                  <a:lnTo>
                    <a:pt x="f32" y="f2"/>
                  </a:lnTo>
                  <a:lnTo>
                    <a:pt x="f33" y="f34"/>
                  </a:lnTo>
                  <a:lnTo>
                    <a:pt x="f35" y="f36"/>
                  </a:lnTo>
                  <a:lnTo>
                    <a:pt x="f37" y="f38"/>
                  </a:lnTo>
                  <a:lnTo>
                    <a:pt x="f39" y="f40"/>
                  </a:lnTo>
                  <a:lnTo>
                    <a:pt x="f41" y="f42"/>
                  </a:lnTo>
                  <a:lnTo>
                    <a:pt x="f43" y="f44"/>
                  </a:lnTo>
                  <a:lnTo>
                    <a:pt x="f45" y="f46"/>
                  </a:lnTo>
                  <a:lnTo>
                    <a:pt x="f47" y="f48"/>
                  </a:lnTo>
                  <a:lnTo>
                    <a:pt x="f49" y="f50"/>
                  </a:lnTo>
                  <a:lnTo>
                    <a:pt x="f51" y="f52"/>
                  </a:lnTo>
                  <a:lnTo>
                    <a:pt x="f53" y="f52"/>
                  </a:lnTo>
                  <a:lnTo>
                    <a:pt x="f54" y="f55"/>
                  </a:lnTo>
                  <a:lnTo>
                    <a:pt x="f56" y="f57"/>
                  </a:lnTo>
                  <a:lnTo>
                    <a:pt x="f58" y="f59"/>
                  </a:lnTo>
                  <a:lnTo>
                    <a:pt x="f60" y="f61"/>
                  </a:lnTo>
                  <a:lnTo>
                    <a:pt x="f62" y="f61"/>
                  </a:lnTo>
                  <a:lnTo>
                    <a:pt x="f63" y="f64"/>
                  </a:lnTo>
                  <a:lnTo>
                    <a:pt x="f65" y="f66"/>
                  </a:lnTo>
                  <a:lnTo>
                    <a:pt x="f67" y="f68"/>
                  </a:lnTo>
                  <a:lnTo>
                    <a:pt x="f69" y="f70"/>
                  </a:lnTo>
                  <a:lnTo>
                    <a:pt x="f71" y="f72"/>
                  </a:lnTo>
                  <a:lnTo>
                    <a:pt x="f71" y="f73"/>
                  </a:lnTo>
                  <a:lnTo>
                    <a:pt x="f74" y="f75"/>
                  </a:lnTo>
                  <a:lnTo>
                    <a:pt x="f76" y="f77"/>
                  </a:lnTo>
                  <a:lnTo>
                    <a:pt x="f78" y="f79"/>
                  </a:lnTo>
                  <a:lnTo>
                    <a:pt x="f80" y="f81"/>
                  </a:lnTo>
                  <a:lnTo>
                    <a:pt x="f82" y="f83"/>
                  </a:lnTo>
                  <a:lnTo>
                    <a:pt x="f84" y="f85"/>
                  </a:lnTo>
                  <a:lnTo>
                    <a:pt x="f86" y="f87"/>
                  </a:lnTo>
                  <a:lnTo>
                    <a:pt x="f88" y="f89"/>
                  </a:lnTo>
                  <a:lnTo>
                    <a:pt x="f90" y="f91"/>
                  </a:lnTo>
                  <a:lnTo>
                    <a:pt x="f92" y="f93"/>
                  </a:lnTo>
                  <a:lnTo>
                    <a:pt x="f94" y="f95"/>
                  </a:lnTo>
                  <a:lnTo>
                    <a:pt x="f96" y="f97"/>
                  </a:lnTo>
                  <a:lnTo>
                    <a:pt x="f98" y="f99"/>
                  </a:lnTo>
                  <a:lnTo>
                    <a:pt x="f100" y="f101"/>
                  </a:lnTo>
                  <a:lnTo>
                    <a:pt x="f102" y="f103"/>
                  </a:lnTo>
                  <a:lnTo>
                    <a:pt x="f104" y="f105"/>
                  </a:lnTo>
                  <a:lnTo>
                    <a:pt x="f106" y="f107"/>
                  </a:lnTo>
                  <a:lnTo>
                    <a:pt x="f108" y="f109"/>
                  </a:lnTo>
                  <a:lnTo>
                    <a:pt x="f110" y="f111"/>
                  </a:lnTo>
                  <a:lnTo>
                    <a:pt x="f112" y="f113"/>
                  </a:lnTo>
                  <a:lnTo>
                    <a:pt x="f114" y="f115"/>
                  </a:lnTo>
                  <a:lnTo>
                    <a:pt x="f116" y="f117"/>
                  </a:lnTo>
                  <a:lnTo>
                    <a:pt x="f118" y="f119"/>
                  </a:lnTo>
                  <a:lnTo>
                    <a:pt x="f120" y="f121"/>
                  </a:lnTo>
                  <a:lnTo>
                    <a:pt x="f122" y="f123"/>
                  </a:lnTo>
                  <a:lnTo>
                    <a:pt x="f124" y="f125"/>
                  </a:lnTo>
                  <a:lnTo>
                    <a:pt x="f126" y="f127"/>
                  </a:lnTo>
                  <a:lnTo>
                    <a:pt x="f128" y="f129"/>
                  </a:lnTo>
                  <a:lnTo>
                    <a:pt x="f130" y="f131"/>
                  </a:lnTo>
                  <a:lnTo>
                    <a:pt x="f132" y="f133"/>
                  </a:lnTo>
                  <a:lnTo>
                    <a:pt x="f134" y="f133"/>
                  </a:lnTo>
                  <a:lnTo>
                    <a:pt x="f135" y="f136"/>
                  </a:lnTo>
                  <a:lnTo>
                    <a:pt x="f137" y="f138"/>
                  </a:lnTo>
                  <a:lnTo>
                    <a:pt x="f139" y="f140"/>
                  </a:lnTo>
                  <a:lnTo>
                    <a:pt x="f141" y="f142"/>
                  </a:lnTo>
                  <a:lnTo>
                    <a:pt x="f143" y="f144"/>
                  </a:lnTo>
                  <a:lnTo>
                    <a:pt x="f145" y="f146"/>
                  </a:lnTo>
                  <a:lnTo>
                    <a:pt x="f147" y="f148"/>
                  </a:lnTo>
                  <a:lnTo>
                    <a:pt x="f149" y="f150"/>
                  </a:lnTo>
                  <a:lnTo>
                    <a:pt x="f151" y="f152"/>
                  </a:lnTo>
                  <a:lnTo>
                    <a:pt x="f153" y="f154"/>
                  </a:lnTo>
                  <a:lnTo>
                    <a:pt x="f155" y="f156"/>
                  </a:lnTo>
                  <a:lnTo>
                    <a:pt x="f157" y="f158"/>
                  </a:lnTo>
                  <a:lnTo>
                    <a:pt x="f159" y="f160"/>
                  </a:lnTo>
                  <a:lnTo>
                    <a:pt x="f161" y="f162"/>
                  </a:lnTo>
                  <a:lnTo>
                    <a:pt x="f163" y="f164"/>
                  </a:lnTo>
                  <a:lnTo>
                    <a:pt x="f165" y="f164"/>
                  </a:lnTo>
                  <a:lnTo>
                    <a:pt x="f166" y="f167"/>
                  </a:lnTo>
                  <a:lnTo>
                    <a:pt x="f168" y="f169"/>
                  </a:lnTo>
                  <a:lnTo>
                    <a:pt x="f29" y="f30"/>
                  </a:lnTo>
                  <a:close/>
                </a:path>
                <a:path w="1870075" h="2482850">
                  <a:moveTo>
                    <a:pt x="f170" y="f171"/>
                  </a:moveTo>
                  <a:lnTo>
                    <a:pt x="f172" y="f173"/>
                  </a:lnTo>
                  <a:lnTo>
                    <a:pt x="f174" y="f175"/>
                  </a:lnTo>
                  <a:lnTo>
                    <a:pt x="f53" y="f52"/>
                  </a:lnTo>
                  <a:lnTo>
                    <a:pt x="f51" y="f52"/>
                  </a:lnTo>
                  <a:lnTo>
                    <a:pt x="f176" y="f177"/>
                  </a:lnTo>
                  <a:lnTo>
                    <a:pt x="f178" y="f179"/>
                  </a:lnTo>
                  <a:lnTo>
                    <a:pt x="f170" y="f171"/>
                  </a:lnTo>
                  <a:close/>
                </a:path>
                <a:path w="1870075" h="2482850">
                  <a:moveTo>
                    <a:pt x="f180" y="f181"/>
                  </a:moveTo>
                  <a:lnTo>
                    <a:pt x="f62" y="f61"/>
                  </a:lnTo>
                  <a:lnTo>
                    <a:pt x="f60" y="f61"/>
                  </a:lnTo>
                  <a:lnTo>
                    <a:pt x="f180" y="f181"/>
                  </a:lnTo>
                  <a:close/>
                </a:path>
                <a:path w="1870075" h="2482850">
                  <a:moveTo>
                    <a:pt x="f182" y="f183"/>
                  </a:moveTo>
                  <a:lnTo>
                    <a:pt x="f184" y="f185"/>
                  </a:lnTo>
                  <a:lnTo>
                    <a:pt x="f186" y="f187"/>
                  </a:lnTo>
                  <a:lnTo>
                    <a:pt x="f134" y="f133"/>
                  </a:lnTo>
                  <a:lnTo>
                    <a:pt x="f132" y="f133"/>
                  </a:lnTo>
                  <a:lnTo>
                    <a:pt x="f188" y="f189"/>
                  </a:lnTo>
                  <a:lnTo>
                    <a:pt x="f190" y="f191"/>
                  </a:lnTo>
                  <a:lnTo>
                    <a:pt x="f182" y="f183"/>
                  </a:lnTo>
                  <a:close/>
                </a:path>
                <a:path w="1870075" h="2482850">
                  <a:moveTo>
                    <a:pt x="f192" y="f193"/>
                  </a:moveTo>
                  <a:lnTo>
                    <a:pt x="f194" y="f195"/>
                  </a:lnTo>
                  <a:lnTo>
                    <a:pt x="f165" y="f164"/>
                  </a:lnTo>
                  <a:lnTo>
                    <a:pt x="f163" y="f164"/>
                  </a:lnTo>
                  <a:lnTo>
                    <a:pt x="f196" y="f197"/>
                  </a:lnTo>
                  <a:lnTo>
                    <a:pt x="f198" y="f199"/>
                  </a:lnTo>
                  <a:lnTo>
                    <a:pt x="f192" y="f193"/>
                  </a:lnTo>
                  <a:close/>
                </a:path>
                <a:path w="1870075" h="2482850">
                  <a:moveTo>
                    <a:pt x="f200" y="f201"/>
                  </a:moveTo>
                  <a:lnTo>
                    <a:pt x="f202" y="f19"/>
                  </a:lnTo>
                  <a:lnTo>
                    <a:pt x="f18" y="f19"/>
                  </a:lnTo>
                  <a:lnTo>
                    <a:pt x="f200" y="f201"/>
                  </a:lnTo>
                  <a:close/>
                </a:path>
                <a:path w="1870075" h="2482850">
                  <a:moveTo>
                    <a:pt x="f0" y="f0"/>
                  </a:moveTo>
                  <a:lnTo>
                    <a:pt x="f0" y="f203"/>
                  </a:lnTo>
                  <a:lnTo>
                    <a:pt x="f204" y="f205"/>
                  </a:lnTo>
                  <a:lnTo>
                    <a:pt x="f206" y="f207"/>
                  </a:lnTo>
                  <a:lnTo>
                    <a:pt x="f208" y="f209"/>
                  </a:lnTo>
                  <a:lnTo>
                    <a:pt x="f210" y="f211"/>
                  </a:lnTo>
                  <a:lnTo>
                    <a:pt x="f212" y="f213"/>
                  </a:lnTo>
                  <a:lnTo>
                    <a:pt x="f214" y="f215"/>
                  </a:lnTo>
                  <a:lnTo>
                    <a:pt x="f216" y="f217"/>
                  </a:lnTo>
                  <a:lnTo>
                    <a:pt x="f218" y="f219"/>
                  </a:lnTo>
                  <a:lnTo>
                    <a:pt x="f220" y="f221"/>
                  </a:lnTo>
                  <a:lnTo>
                    <a:pt x="f222" y="f223"/>
                  </a:lnTo>
                  <a:lnTo>
                    <a:pt x="f224" y="f225"/>
                  </a:lnTo>
                  <a:lnTo>
                    <a:pt x="f226" y="f227"/>
                  </a:lnTo>
                  <a:lnTo>
                    <a:pt x="f228" y="f229"/>
                  </a:lnTo>
                  <a:lnTo>
                    <a:pt x="f230" y="f231"/>
                  </a:lnTo>
                  <a:lnTo>
                    <a:pt x="f232" y="f233"/>
                  </a:lnTo>
                  <a:lnTo>
                    <a:pt x="f234" y="f235"/>
                  </a:lnTo>
                  <a:lnTo>
                    <a:pt x="f236" y="f237"/>
                  </a:lnTo>
                  <a:lnTo>
                    <a:pt x="f238" y="f239"/>
                  </a:lnTo>
                  <a:lnTo>
                    <a:pt x="f240" y="f241"/>
                  </a:lnTo>
                  <a:lnTo>
                    <a:pt x="f242" y="f243"/>
                  </a:lnTo>
                  <a:lnTo>
                    <a:pt x="f244" y="f245"/>
                  </a:lnTo>
                  <a:lnTo>
                    <a:pt x="f246" y="f247"/>
                  </a:lnTo>
                  <a:lnTo>
                    <a:pt x="f248" y="f249"/>
                  </a:lnTo>
                  <a:lnTo>
                    <a:pt x="f250" y="f251"/>
                  </a:lnTo>
                  <a:lnTo>
                    <a:pt x="f252" y="f253"/>
                  </a:lnTo>
                  <a:lnTo>
                    <a:pt x="f254" y="f255"/>
                  </a:lnTo>
                  <a:lnTo>
                    <a:pt x="f0" y="f0"/>
                  </a:lnTo>
                  <a:close/>
                </a:path>
                <a:path w="1870075" h="2482850">
                  <a:moveTo>
                    <a:pt x="f256" y="f257"/>
                  </a:moveTo>
                  <a:lnTo>
                    <a:pt x="f258" y="f259"/>
                  </a:lnTo>
                  <a:lnTo>
                    <a:pt x="f260" y="f261"/>
                  </a:lnTo>
                  <a:lnTo>
                    <a:pt x="f262" y="f263"/>
                  </a:lnTo>
                  <a:lnTo>
                    <a:pt x="f264" y="f265"/>
                  </a:lnTo>
                  <a:lnTo>
                    <a:pt x="f266" y="f267"/>
                  </a:lnTo>
                  <a:lnTo>
                    <a:pt x="f268" y="f269"/>
                  </a:lnTo>
                  <a:lnTo>
                    <a:pt x="f270" y="f271"/>
                  </a:lnTo>
                  <a:lnTo>
                    <a:pt x="f272" y="f271"/>
                  </a:lnTo>
                  <a:lnTo>
                    <a:pt x="f273" y="f274"/>
                  </a:lnTo>
                  <a:lnTo>
                    <a:pt x="f275" y="f276"/>
                  </a:lnTo>
                  <a:lnTo>
                    <a:pt x="f277" y="f278"/>
                  </a:lnTo>
                  <a:lnTo>
                    <a:pt x="f279" y="f280"/>
                  </a:lnTo>
                  <a:lnTo>
                    <a:pt x="f281" y="f280"/>
                  </a:lnTo>
                  <a:lnTo>
                    <a:pt x="f282" y="f283"/>
                  </a:lnTo>
                  <a:lnTo>
                    <a:pt x="f284" y="f285"/>
                  </a:lnTo>
                  <a:lnTo>
                    <a:pt x="f286" y="f287"/>
                  </a:lnTo>
                  <a:lnTo>
                    <a:pt x="f288" y="f289"/>
                  </a:lnTo>
                  <a:lnTo>
                    <a:pt x="f290" y="f291"/>
                  </a:lnTo>
                  <a:lnTo>
                    <a:pt x="f292" y="f293"/>
                  </a:lnTo>
                  <a:lnTo>
                    <a:pt x="f294" y="f295"/>
                  </a:lnTo>
                  <a:lnTo>
                    <a:pt x="f296" y="f297"/>
                  </a:lnTo>
                  <a:lnTo>
                    <a:pt x="f298" y="f299"/>
                  </a:lnTo>
                  <a:lnTo>
                    <a:pt x="f300" y="f301"/>
                  </a:lnTo>
                  <a:lnTo>
                    <a:pt x="f302" y="f303"/>
                  </a:lnTo>
                  <a:lnTo>
                    <a:pt x="f304" y="f305"/>
                  </a:lnTo>
                  <a:lnTo>
                    <a:pt x="f306" y="f307"/>
                  </a:lnTo>
                  <a:lnTo>
                    <a:pt x="f308" y="f309"/>
                  </a:lnTo>
                  <a:lnTo>
                    <a:pt x="f310" y="f311"/>
                  </a:lnTo>
                  <a:lnTo>
                    <a:pt x="f312" y="f313"/>
                  </a:lnTo>
                  <a:lnTo>
                    <a:pt x="f256" y="f257"/>
                  </a:lnTo>
                  <a:close/>
                </a:path>
                <a:path w="1870075" h="2482850">
                  <a:moveTo>
                    <a:pt x="f314" y="f315"/>
                  </a:moveTo>
                  <a:lnTo>
                    <a:pt x="f281" y="f280"/>
                  </a:lnTo>
                  <a:lnTo>
                    <a:pt x="f279" y="f280"/>
                  </a:lnTo>
                  <a:lnTo>
                    <a:pt x="f314" y="f315"/>
                  </a:lnTo>
                  <a:close/>
                </a:path>
              </a:pathLst>
            </a:custGeom>
            <a:solidFill>
              <a:srgbClr val="E0CEBD"/>
            </a:solidFill>
            <a:ln>
              <a:noFill/>
              <a:prstDash val="solid"/>
            </a:ln>
          </p:spPr>
          <p:txBody>
            <a:bodyPr vert="horz" wrap="square" lIns="0" tIns="0" rIns="0" bIns="0" anchor="t" anchorCtr="0" compatLnSpc="0">
              <a:noAutofit/>
            </a:bodyPr>
            <a:lstStyle/>
            <a:p>
              <a:pPr marL="0" marR="0" lvl="0" indent="0" rtl="0" hangingPunct="0">
                <a:lnSpc>
                  <a:spcPct val="100000"/>
                </a:lnSpc>
                <a:spcBef>
                  <a:spcPts val="0"/>
                </a:spcBef>
                <a:spcAft>
                  <a:spcPts val="0"/>
                </a:spcAft>
                <a:buNone/>
                <a:tabLst/>
              </a:pPr>
              <a:endParaRPr lang="en-IN" sz="1800" b="0" i="0" u="none" strike="noStrike" kern="1200">
                <a:ln>
                  <a:noFill/>
                </a:ln>
                <a:latin typeface="Arial" pitchFamily="18"/>
                <a:ea typeface="Microsoft YaHei" pitchFamily="2"/>
                <a:cs typeface="Lucida Sans" pitchFamily="2"/>
              </a:endParaRPr>
            </a:p>
          </p:txBody>
        </p:sp>
        <p:sp>
          <p:nvSpPr>
            <p:cNvPr id="5" name="object 5"/>
            <p:cNvSpPr/>
            <p:nvPr/>
          </p:nvSpPr>
          <p:spPr>
            <a:xfrm>
              <a:off x="-360" y="9869040"/>
              <a:ext cx="375120" cy="418320"/>
            </a:xfrm>
            <a:custGeom>
              <a:avLst/>
              <a:gdLst>
                <a:gd name="f0" fmla="val 0"/>
                <a:gd name="f1" fmla="val 25663"/>
                <a:gd name="f2" fmla="val 351805"/>
                <a:gd name="f3" fmla="val 418247"/>
                <a:gd name="f4" fmla="val 374744"/>
              </a:gdLst>
              <a:ahLst/>
              <a:cxnLst>
                <a:cxn ang="3cd4">
                  <a:pos x="hc" y="t"/>
                </a:cxn>
                <a:cxn ang="0">
                  <a:pos x="r" y="vc"/>
                </a:cxn>
                <a:cxn ang="cd4">
                  <a:pos x="hc" y="b"/>
                </a:cxn>
                <a:cxn ang="cd2">
                  <a:pos x="l" y="vc"/>
                </a:cxn>
              </a:cxnLst>
              <a:rect l="l" t="t" r="r" b="b"/>
              <a:pathLst>
                <a:path w="375285" h="418465">
                  <a:moveTo>
                    <a:pt x="f0" y="f0"/>
                  </a:moveTo>
                  <a:lnTo>
                    <a:pt x="f0" y="f1"/>
                  </a:lnTo>
                  <a:lnTo>
                    <a:pt x="f2" y="f3"/>
                  </a:lnTo>
                  <a:lnTo>
                    <a:pt x="f4" y="f3"/>
                  </a:lnTo>
                  <a:lnTo>
                    <a:pt x="f0" y="f0"/>
                  </a:lnTo>
                  <a:close/>
                </a:path>
              </a:pathLst>
            </a:custGeom>
            <a:solidFill>
              <a:srgbClr val="4C2A13">
                <a:alpha val="39000"/>
              </a:srgbClr>
            </a:solidFill>
            <a:ln>
              <a:noFill/>
              <a:prstDash val="solid"/>
            </a:ln>
          </p:spPr>
          <p:txBody>
            <a:bodyPr vert="horz" wrap="square" lIns="0" tIns="0" rIns="0" bIns="0" anchor="t" anchorCtr="0" compatLnSpc="0">
              <a:noAutofit/>
            </a:bodyPr>
            <a:lstStyle/>
            <a:p>
              <a:pPr marL="0" marR="0" lvl="0" indent="0" rtl="0" hangingPunct="0">
                <a:lnSpc>
                  <a:spcPct val="100000"/>
                </a:lnSpc>
                <a:spcBef>
                  <a:spcPts val="0"/>
                </a:spcBef>
                <a:spcAft>
                  <a:spcPts val="0"/>
                </a:spcAft>
                <a:buNone/>
                <a:tabLst/>
              </a:pPr>
              <a:endParaRPr lang="en-IN" sz="1800" b="0" i="0" u="none" strike="noStrike" kern="1200">
                <a:ln>
                  <a:noFill/>
                </a:ln>
                <a:latin typeface="Arial" pitchFamily="18"/>
                <a:ea typeface="Microsoft YaHei" pitchFamily="2"/>
                <a:cs typeface="Lucida Sans" pitchFamily="2"/>
              </a:endParaRPr>
            </a:p>
          </p:txBody>
        </p:sp>
        <p:sp>
          <p:nvSpPr>
            <p:cNvPr id="6" name="object 6"/>
            <p:cNvSpPr/>
            <p:nvPr/>
          </p:nvSpPr>
          <p:spPr>
            <a:xfrm>
              <a:off x="-360" y="9869040"/>
              <a:ext cx="375120" cy="418320"/>
            </a:xfrm>
            <a:custGeom>
              <a:avLst/>
              <a:gdLst>
                <a:gd name="f0" fmla="val 0"/>
                <a:gd name="f1" fmla="val 374750"/>
                <a:gd name="f2" fmla="val 418254"/>
                <a:gd name="f3" fmla="val 25670"/>
                <a:gd name="f4" fmla="val 351805"/>
              </a:gdLst>
              <a:ahLst/>
              <a:cxnLst>
                <a:cxn ang="3cd4">
                  <a:pos x="hc" y="t"/>
                </a:cxn>
                <a:cxn ang="0">
                  <a:pos x="r" y="vc"/>
                </a:cxn>
                <a:cxn ang="cd4">
                  <a:pos x="hc" y="b"/>
                </a:cxn>
                <a:cxn ang="cd2">
                  <a:pos x="l" y="vc"/>
                </a:cxn>
              </a:cxnLst>
              <a:rect l="l" t="t" r="r" b="b"/>
              <a:pathLst>
                <a:path w="375285" h="418465">
                  <a:moveTo>
                    <a:pt x="f1" y="f2"/>
                  </a:moveTo>
                  <a:lnTo>
                    <a:pt x="f0" y="f0"/>
                  </a:lnTo>
                </a:path>
                <a:path w="375285" h="418465">
                  <a:moveTo>
                    <a:pt x="f0" y="f3"/>
                  </a:moveTo>
                  <a:lnTo>
                    <a:pt x="f4" y="f2"/>
                  </a:lnTo>
                </a:path>
              </a:pathLst>
            </a:custGeom>
            <a:noFill/>
            <a:ln w="3240">
              <a:solidFill>
                <a:srgbClr val="FFFFFF"/>
              </a:solidFill>
              <a:prstDash val="solid"/>
            </a:ln>
          </p:spPr>
          <p:txBody>
            <a:bodyPr vert="horz" wrap="square" lIns="0" tIns="0" rIns="0" bIns="0" anchor="t" anchorCtr="0" compatLnSpc="0">
              <a:noAutofit/>
            </a:bodyPr>
            <a:lstStyle/>
            <a:p>
              <a:pPr marL="0" marR="0" lvl="0" indent="0" rtl="0" hangingPunct="0">
                <a:lnSpc>
                  <a:spcPct val="100000"/>
                </a:lnSpc>
                <a:spcBef>
                  <a:spcPts val="0"/>
                </a:spcBef>
                <a:spcAft>
                  <a:spcPts val="0"/>
                </a:spcAft>
                <a:buNone/>
                <a:tabLst/>
              </a:pPr>
              <a:endParaRPr lang="en-IN" sz="1800" b="0" i="0" u="none" strike="noStrike" kern="1200">
                <a:ln>
                  <a:noFill/>
                </a:ln>
                <a:latin typeface="Arial" pitchFamily="18"/>
                <a:ea typeface="Microsoft YaHei" pitchFamily="2"/>
                <a:cs typeface="Lucida Sans" pitchFamily="2"/>
              </a:endParaRPr>
            </a:p>
          </p:txBody>
        </p:sp>
        <p:sp>
          <p:nvSpPr>
            <p:cNvPr id="7" name="object 7"/>
            <p:cNvSpPr/>
            <p:nvPr/>
          </p:nvSpPr>
          <p:spPr>
            <a:xfrm>
              <a:off x="-360" y="9348479"/>
              <a:ext cx="841319" cy="939240"/>
            </a:xfrm>
            <a:custGeom>
              <a:avLst/>
              <a:gdLst>
                <a:gd name="f0" fmla="val 0"/>
                <a:gd name="f1" fmla="val 24942"/>
                <a:gd name="f2" fmla="val 818757"/>
                <a:gd name="f3" fmla="val 938602"/>
                <a:gd name="f4" fmla="val 840991"/>
              </a:gdLst>
              <a:ahLst/>
              <a:cxnLst>
                <a:cxn ang="3cd4">
                  <a:pos x="hc" y="t"/>
                </a:cxn>
                <a:cxn ang="0">
                  <a:pos x="r" y="vc"/>
                </a:cxn>
                <a:cxn ang="cd4">
                  <a:pos x="hc" y="b"/>
                </a:cxn>
                <a:cxn ang="cd2">
                  <a:pos x="l" y="vc"/>
                </a:cxn>
              </a:cxnLst>
              <a:rect l="l" t="t" r="r" b="b"/>
              <a:pathLst>
                <a:path w="841375" h="939165">
                  <a:moveTo>
                    <a:pt x="f0" y="f0"/>
                  </a:moveTo>
                  <a:lnTo>
                    <a:pt x="f0" y="f1"/>
                  </a:lnTo>
                  <a:lnTo>
                    <a:pt x="f2" y="f3"/>
                  </a:lnTo>
                  <a:lnTo>
                    <a:pt x="f4" y="f3"/>
                  </a:lnTo>
                  <a:lnTo>
                    <a:pt x="f0" y="f0"/>
                  </a:lnTo>
                  <a:close/>
                </a:path>
              </a:pathLst>
            </a:custGeom>
            <a:solidFill>
              <a:srgbClr val="4C2A13">
                <a:alpha val="39000"/>
              </a:srgbClr>
            </a:solidFill>
            <a:ln>
              <a:noFill/>
              <a:prstDash val="solid"/>
            </a:ln>
          </p:spPr>
          <p:txBody>
            <a:bodyPr vert="horz" wrap="square" lIns="0" tIns="0" rIns="0" bIns="0" anchor="t" anchorCtr="0" compatLnSpc="0">
              <a:noAutofit/>
            </a:bodyPr>
            <a:lstStyle/>
            <a:p>
              <a:pPr marL="0" marR="0" lvl="0" indent="0" rtl="0" hangingPunct="0">
                <a:lnSpc>
                  <a:spcPct val="100000"/>
                </a:lnSpc>
                <a:spcBef>
                  <a:spcPts val="0"/>
                </a:spcBef>
                <a:spcAft>
                  <a:spcPts val="0"/>
                </a:spcAft>
                <a:buNone/>
                <a:tabLst/>
              </a:pPr>
              <a:endParaRPr lang="en-IN" sz="1800" b="0" i="0" u="none" strike="noStrike" kern="1200">
                <a:ln>
                  <a:noFill/>
                </a:ln>
                <a:latin typeface="Arial" pitchFamily="18"/>
                <a:ea typeface="Microsoft YaHei" pitchFamily="2"/>
                <a:cs typeface="Lucida Sans" pitchFamily="2"/>
              </a:endParaRPr>
            </a:p>
          </p:txBody>
        </p:sp>
        <p:sp>
          <p:nvSpPr>
            <p:cNvPr id="8" name="object 8"/>
            <p:cNvSpPr/>
            <p:nvPr/>
          </p:nvSpPr>
          <p:spPr>
            <a:xfrm>
              <a:off x="-360" y="9348479"/>
              <a:ext cx="841319" cy="939240"/>
            </a:xfrm>
            <a:custGeom>
              <a:avLst/>
              <a:gdLst>
                <a:gd name="f0" fmla="val 0"/>
                <a:gd name="f1" fmla="val 840996"/>
                <a:gd name="f2" fmla="val 938610"/>
                <a:gd name="f3" fmla="val 24942"/>
                <a:gd name="f4" fmla="val 818762"/>
              </a:gdLst>
              <a:ahLst/>
              <a:cxnLst>
                <a:cxn ang="3cd4">
                  <a:pos x="hc" y="t"/>
                </a:cxn>
                <a:cxn ang="0">
                  <a:pos x="r" y="vc"/>
                </a:cxn>
                <a:cxn ang="cd4">
                  <a:pos x="hc" y="b"/>
                </a:cxn>
                <a:cxn ang="cd2">
                  <a:pos x="l" y="vc"/>
                </a:cxn>
              </a:cxnLst>
              <a:rect l="l" t="t" r="r" b="b"/>
              <a:pathLst>
                <a:path w="841375" h="939165">
                  <a:moveTo>
                    <a:pt x="f1" y="f2"/>
                  </a:moveTo>
                  <a:lnTo>
                    <a:pt x="f0" y="f0"/>
                  </a:lnTo>
                </a:path>
                <a:path w="841375" h="939165">
                  <a:moveTo>
                    <a:pt x="f0" y="f3"/>
                  </a:moveTo>
                  <a:lnTo>
                    <a:pt x="f4" y="f2"/>
                  </a:lnTo>
                </a:path>
              </a:pathLst>
            </a:custGeom>
            <a:noFill/>
            <a:ln w="3240">
              <a:solidFill>
                <a:srgbClr val="FFFFFF"/>
              </a:solidFill>
              <a:prstDash val="solid"/>
            </a:ln>
          </p:spPr>
          <p:txBody>
            <a:bodyPr vert="horz" wrap="square" lIns="0" tIns="0" rIns="0" bIns="0" anchor="t" anchorCtr="0" compatLnSpc="0">
              <a:noAutofit/>
            </a:bodyPr>
            <a:lstStyle/>
            <a:p>
              <a:pPr marL="0" marR="0" lvl="0" indent="0" rtl="0" hangingPunct="0">
                <a:lnSpc>
                  <a:spcPct val="100000"/>
                </a:lnSpc>
                <a:spcBef>
                  <a:spcPts val="0"/>
                </a:spcBef>
                <a:spcAft>
                  <a:spcPts val="0"/>
                </a:spcAft>
                <a:buNone/>
                <a:tabLst/>
              </a:pPr>
              <a:endParaRPr lang="en-IN" sz="1800" b="0" i="0" u="none" strike="noStrike" kern="1200">
                <a:ln>
                  <a:noFill/>
                </a:ln>
                <a:latin typeface="Arial" pitchFamily="18"/>
                <a:ea typeface="Microsoft YaHei" pitchFamily="2"/>
                <a:cs typeface="Lucida Sans" pitchFamily="2"/>
              </a:endParaRPr>
            </a:p>
          </p:txBody>
        </p:sp>
        <p:sp>
          <p:nvSpPr>
            <p:cNvPr id="9" name="object 9"/>
            <p:cNvSpPr/>
            <p:nvPr/>
          </p:nvSpPr>
          <p:spPr>
            <a:xfrm>
              <a:off x="-360" y="8825040"/>
              <a:ext cx="1310040" cy="1462319"/>
            </a:xfrm>
            <a:custGeom>
              <a:avLst/>
              <a:gdLst>
                <a:gd name="f0" fmla="val 0"/>
                <a:gd name="f1" fmla="val 25767"/>
                <a:gd name="f2" fmla="val 1287081"/>
                <a:gd name="f3" fmla="val 1462036"/>
                <a:gd name="f4" fmla="val 1309968"/>
              </a:gdLst>
              <a:ahLst/>
              <a:cxnLst>
                <a:cxn ang="3cd4">
                  <a:pos x="hc" y="t"/>
                </a:cxn>
                <a:cxn ang="0">
                  <a:pos x="r" y="vc"/>
                </a:cxn>
                <a:cxn ang="cd4">
                  <a:pos x="hc" y="b"/>
                </a:cxn>
                <a:cxn ang="cd2">
                  <a:pos x="l" y="vc"/>
                </a:cxn>
              </a:cxnLst>
              <a:rect l="l" t="t" r="r" b="b"/>
              <a:pathLst>
                <a:path w="1310005" h="1462404">
                  <a:moveTo>
                    <a:pt x="f0" y="f0"/>
                  </a:moveTo>
                  <a:lnTo>
                    <a:pt x="f0" y="f1"/>
                  </a:lnTo>
                  <a:lnTo>
                    <a:pt x="f2" y="f3"/>
                  </a:lnTo>
                  <a:lnTo>
                    <a:pt x="f4" y="f3"/>
                  </a:lnTo>
                  <a:lnTo>
                    <a:pt x="f0" y="f0"/>
                  </a:lnTo>
                  <a:close/>
                </a:path>
              </a:pathLst>
            </a:custGeom>
            <a:solidFill>
              <a:srgbClr val="4C2A13">
                <a:alpha val="39000"/>
              </a:srgbClr>
            </a:solidFill>
            <a:ln>
              <a:noFill/>
              <a:prstDash val="solid"/>
            </a:ln>
          </p:spPr>
          <p:txBody>
            <a:bodyPr vert="horz" wrap="square" lIns="0" tIns="0" rIns="0" bIns="0" anchor="t" anchorCtr="0" compatLnSpc="0">
              <a:noAutofit/>
            </a:bodyPr>
            <a:lstStyle/>
            <a:p>
              <a:pPr marL="0" marR="0" lvl="0" indent="0" rtl="0" hangingPunct="0">
                <a:lnSpc>
                  <a:spcPct val="100000"/>
                </a:lnSpc>
                <a:spcBef>
                  <a:spcPts val="0"/>
                </a:spcBef>
                <a:spcAft>
                  <a:spcPts val="0"/>
                </a:spcAft>
                <a:buNone/>
                <a:tabLst/>
              </a:pPr>
              <a:endParaRPr lang="en-IN" sz="1800" b="0" i="0" u="none" strike="noStrike" kern="1200">
                <a:ln>
                  <a:noFill/>
                </a:ln>
                <a:latin typeface="Arial" pitchFamily="18"/>
                <a:ea typeface="Microsoft YaHei" pitchFamily="2"/>
                <a:cs typeface="Lucida Sans" pitchFamily="2"/>
              </a:endParaRPr>
            </a:p>
          </p:txBody>
        </p:sp>
        <p:sp>
          <p:nvSpPr>
            <p:cNvPr id="10" name="object 10"/>
            <p:cNvSpPr/>
            <p:nvPr/>
          </p:nvSpPr>
          <p:spPr>
            <a:xfrm>
              <a:off x="-360" y="8825040"/>
              <a:ext cx="1310040" cy="1462319"/>
            </a:xfrm>
            <a:custGeom>
              <a:avLst/>
              <a:gdLst>
                <a:gd name="f0" fmla="val 0"/>
                <a:gd name="f1" fmla="val 1309961"/>
                <a:gd name="f2" fmla="val 1462031"/>
                <a:gd name="f3" fmla="val 25767"/>
                <a:gd name="f4" fmla="val 1287074"/>
              </a:gdLst>
              <a:ahLst/>
              <a:cxnLst>
                <a:cxn ang="3cd4">
                  <a:pos x="hc" y="t"/>
                </a:cxn>
                <a:cxn ang="0">
                  <a:pos x="r" y="vc"/>
                </a:cxn>
                <a:cxn ang="cd4">
                  <a:pos x="hc" y="b"/>
                </a:cxn>
                <a:cxn ang="cd2">
                  <a:pos x="l" y="vc"/>
                </a:cxn>
              </a:cxnLst>
              <a:rect l="l" t="t" r="r" b="b"/>
              <a:pathLst>
                <a:path w="1310005" h="1462404">
                  <a:moveTo>
                    <a:pt x="f1" y="f2"/>
                  </a:moveTo>
                  <a:lnTo>
                    <a:pt x="f0" y="f0"/>
                  </a:lnTo>
                </a:path>
                <a:path w="1310005" h="1462404">
                  <a:moveTo>
                    <a:pt x="f0" y="f3"/>
                  </a:moveTo>
                  <a:lnTo>
                    <a:pt x="f4" y="f2"/>
                  </a:lnTo>
                </a:path>
              </a:pathLst>
            </a:custGeom>
            <a:noFill/>
            <a:ln w="3240">
              <a:solidFill>
                <a:srgbClr val="FFFFFF"/>
              </a:solidFill>
              <a:prstDash val="solid"/>
            </a:ln>
          </p:spPr>
          <p:txBody>
            <a:bodyPr vert="horz" wrap="square" lIns="0" tIns="0" rIns="0" bIns="0" anchor="t" anchorCtr="0" compatLnSpc="0">
              <a:noAutofit/>
            </a:bodyPr>
            <a:lstStyle/>
            <a:p>
              <a:pPr marL="0" marR="0" lvl="0" indent="0" rtl="0" hangingPunct="0">
                <a:lnSpc>
                  <a:spcPct val="100000"/>
                </a:lnSpc>
                <a:spcBef>
                  <a:spcPts val="0"/>
                </a:spcBef>
                <a:spcAft>
                  <a:spcPts val="0"/>
                </a:spcAft>
                <a:buNone/>
                <a:tabLst/>
              </a:pPr>
              <a:endParaRPr lang="en-IN" sz="1800" b="0" i="0" u="none" strike="noStrike" kern="1200">
                <a:ln>
                  <a:noFill/>
                </a:ln>
                <a:latin typeface="Arial" pitchFamily="18"/>
                <a:ea typeface="Microsoft YaHei" pitchFamily="2"/>
                <a:cs typeface="Lucida Sans" pitchFamily="2"/>
              </a:endParaRPr>
            </a:p>
          </p:txBody>
        </p:sp>
        <p:sp>
          <p:nvSpPr>
            <p:cNvPr id="11" name="object 11"/>
            <p:cNvSpPr/>
            <p:nvPr/>
          </p:nvSpPr>
          <p:spPr>
            <a:xfrm>
              <a:off x="-360" y="8303399"/>
              <a:ext cx="820440" cy="937800"/>
            </a:xfrm>
            <a:custGeom>
              <a:avLst/>
              <a:gdLst>
                <a:gd name="f0" fmla="val 0"/>
                <a:gd name="f1" fmla="val 25136"/>
                <a:gd name="f2" fmla="val 817195"/>
                <a:gd name="f3" fmla="val 937528"/>
                <a:gd name="f4" fmla="val 819353"/>
                <a:gd name="f5" fmla="val 935369"/>
                <a:gd name="f6" fmla="val 817914"/>
                <a:gd name="f7" fmla="val 933206"/>
                <a:gd name="f8" fmla="val 820073"/>
                <a:gd name="f9" fmla="val 931048"/>
                <a:gd name="f10" fmla="val 816476"/>
                <a:gd name="f11" fmla="val 926728"/>
                <a:gd name="f12" fmla="val 925289"/>
                <a:gd name="f13" fmla="val 815037"/>
                <a:gd name="f14" fmla="val 921687"/>
                <a:gd name="f15" fmla="val 919529"/>
                <a:gd name="f16" fmla="val 814312"/>
                <a:gd name="f17" fmla="val 916647"/>
                <a:gd name="f18" fmla="val 914489"/>
                <a:gd name="f19" fmla="val 813593"/>
                <a:gd name="f20" fmla="val 910887"/>
                <a:gd name="f21" fmla="val 909448"/>
              </a:gdLst>
              <a:ahLst/>
              <a:cxnLst>
                <a:cxn ang="3cd4">
                  <a:pos x="hc" y="t"/>
                </a:cxn>
                <a:cxn ang="0">
                  <a:pos x="r" y="vc"/>
                </a:cxn>
                <a:cxn ang="cd4">
                  <a:pos x="hc" y="b"/>
                </a:cxn>
                <a:cxn ang="cd2">
                  <a:pos x="l" y="vc"/>
                </a:cxn>
              </a:cxnLst>
              <a:rect l="l" t="t" r="r" b="b"/>
              <a:pathLst>
                <a:path w="820419" h="937894">
                  <a:moveTo>
                    <a:pt x="f0" y="f0"/>
                  </a:moveTo>
                  <a:lnTo>
                    <a:pt x="f0" y="f1"/>
                  </a:lnTo>
                  <a:lnTo>
                    <a:pt x="f2" y="f3"/>
                  </a:lnTo>
                  <a:lnTo>
                    <a:pt x="f4" y="f5"/>
                  </a:lnTo>
                  <a:lnTo>
                    <a:pt x="f6" y="f7"/>
                  </a:lnTo>
                  <a:lnTo>
                    <a:pt x="f8" y="f9"/>
                  </a:lnTo>
                  <a:lnTo>
                    <a:pt x="f10" y="f11"/>
                  </a:lnTo>
                  <a:lnTo>
                    <a:pt x="f6" y="f12"/>
                  </a:lnTo>
                  <a:lnTo>
                    <a:pt x="f13" y="f14"/>
                  </a:lnTo>
                  <a:lnTo>
                    <a:pt x="f2" y="f15"/>
                  </a:lnTo>
                  <a:lnTo>
                    <a:pt x="f16" y="f17"/>
                  </a:lnTo>
                  <a:lnTo>
                    <a:pt x="f2" y="f18"/>
                  </a:lnTo>
                  <a:lnTo>
                    <a:pt x="f19" y="f20"/>
                  </a:lnTo>
                  <a:lnTo>
                    <a:pt x="f13" y="f21"/>
                  </a:lnTo>
                  <a:lnTo>
                    <a:pt x="f0" y="f0"/>
                  </a:lnTo>
                  <a:close/>
                </a:path>
              </a:pathLst>
            </a:custGeom>
            <a:solidFill>
              <a:srgbClr val="4C2A13">
                <a:alpha val="39000"/>
              </a:srgbClr>
            </a:solidFill>
            <a:ln>
              <a:noFill/>
              <a:prstDash val="solid"/>
            </a:ln>
          </p:spPr>
          <p:txBody>
            <a:bodyPr vert="horz" wrap="square" lIns="0" tIns="0" rIns="0" bIns="0" anchor="t" anchorCtr="0" compatLnSpc="0">
              <a:noAutofit/>
            </a:bodyPr>
            <a:lstStyle/>
            <a:p>
              <a:pPr marL="0" marR="0" lvl="0" indent="0" rtl="0" hangingPunct="0">
                <a:lnSpc>
                  <a:spcPct val="100000"/>
                </a:lnSpc>
                <a:spcBef>
                  <a:spcPts val="0"/>
                </a:spcBef>
                <a:spcAft>
                  <a:spcPts val="0"/>
                </a:spcAft>
                <a:buNone/>
                <a:tabLst/>
              </a:pPr>
              <a:endParaRPr lang="en-IN" sz="1800" b="0" i="0" u="none" strike="noStrike" kern="1200">
                <a:ln>
                  <a:noFill/>
                </a:ln>
                <a:latin typeface="Arial" pitchFamily="18"/>
                <a:ea typeface="Microsoft YaHei" pitchFamily="2"/>
                <a:cs typeface="Lucida Sans" pitchFamily="2"/>
              </a:endParaRPr>
            </a:p>
          </p:txBody>
        </p:sp>
        <p:sp>
          <p:nvSpPr>
            <p:cNvPr id="12" name="object 12"/>
            <p:cNvSpPr/>
            <p:nvPr/>
          </p:nvSpPr>
          <p:spPr>
            <a:xfrm>
              <a:off x="-360" y="8303399"/>
              <a:ext cx="820440" cy="937800"/>
            </a:xfrm>
            <a:custGeom>
              <a:avLst/>
              <a:gdLst>
                <a:gd name="f0" fmla="val 0"/>
                <a:gd name="f1" fmla="val 817194"/>
                <a:gd name="f2" fmla="val 937525"/>
                <a:gd name="f3" fmla="val 819353"/>
                <a:gd name="f4" fmla="val 935367"/>
                <a:gd name="f5" fmla="val 817914"/>
                <a:gd name="f6" fmla="val 933204"/>
                <a:gd name="f7" fmla="val 820072"/>
                <a:gd name="f8" fmla="val 931045"/>
                <a:gd name="f9" fmla="val 816475"/>
                <a:gd name="f10" fmla="val 926725"/>
                <a:gd name="f11" fmla="val 925286"/>
                <a:gd name="f12" fmla="val 815036"/>
                <a:gd name="f13" fmla="val 921684"/>
                <a:gd name="f14" fmla="val 919526"/>
                <a:gd name="f15" fmla="val 814312"/>
                <a:gd name="f16" fmla="val 916645"/>
                <a:gd name="f17" fmla="val 914486"/>
                <a:gd name="f18" fmla="val 813592"/>
                <a:gd name="f19" fmla="val 910884"/>
                <a:gd name="f20" fmla="val 909446"/>
                <a:gd name="f21" fmla="val 25129"/>
              </a:gdLst>
              <a:ahLst/>
              <a:cxnLst>
                <a:cxn ang="3cd4">
                  <a:pos x="hc" y="t"/>
                </a:cxn>
                <a:cxn ang="0">
                  <a:pos x="r" y="vc"/>
                </a:cxn>
                <a:cxn ang="cd4">
                  <a:pos x="hc" y="b"/>
                </a:cxn>
                <a:cxn ang="cd2">
                  <a:pos x="l" y="vc"/>
                </a:cxn>
              </a:cxnLst>
              <a:rect l="l" t="t" r="r" b="b"/>
              <a:pathLst>
                <a:path w="820419" h="937894">
                  <a:moveTo>
                    <a:pt x="f1" y="f2"/>
                  </a:moveTo>
                  <a:lnTo>
                    <a:pt x="f3" y="f4"/>
                  </a:lnTo>
                  <a:lnTo>
                    <a:pt x="f5" y="f6"/>
                  </a:lnTo>
                  <a:lnTo>
                    <a:pt x="f7" y="f8"/>
                  </a:lnTo>
                  <a:lnTo>
                    <a:pt x="f9" y="f10"/>
                  </a:lnTo>
                  <a:lnTo>
                    <a:pt x="f5" y="f11"/>
                  </a:lnTo>
                  <a:lnTo>
                    <a:pt x="f12" y="f13"/>
                  </a:lnTo>
                  <a:lnTo>
                    <a:pt x="f1" y="f14"/>
                  </a:lnTo>
                  <a:lnTo>
                    <a:pt x="f15" y="f16"/>
                  </a:lnTo>
                  <a:lnTo>
                    <a:pt x="f1" y="f17"/>
                  </a:lnTo>
                  <a:lnTo>
                    <a:pt x="f18" y="f19"/>
                  </a:lnTo>
                  <a:lnTo>
                    <a:pt x="f12" y="f20"/>
                  </a:lnTo>
                  <a:lnTo>
                    <a:pt x="f0" y="f0"/>
                  </a:lnTo>
                </a:path>
                <a:path w="820419" h="937894">
                  <a:moveTo>
                    <a:pt x="f0" y="f21"/>
                  </a:moveTo>
                  <a:lnTo>
                    <a:pt x="f1" y="f2"/>
                  </a:lnTo>
                </a:path>
              </a:pathLst>
            </a:custGeom>
            <a:noFill/>
            <a:ln w="3240">
              <a:solidFill>
                <a:srgbClr val="FFFFFF"/>
              </a:solidFill>
              <a:prstDash val="solid"/>
            </a:ln>
          </p:spPr>
          <p:txBody>
            <a:bodyPr vert="horz" wrap="square" lIns="0" tIns="0" rIns="0" bIns="0" anchor="t" anchorCtr="0" compatLnSpc="0">
              <a:noAutofit/>
            </a:bodyPr>
            <a:lstStyle/>
            <a:p>
              <a:pPr marL="0" marR="0" lvl="0" indent="0" rtl="0" hangingPunct="0">
                <a:lnSpc>
                  <a:spcPct val="100000"/>
                </a:lnSpc>
                <a:spcBef>
                  <a:spcPts val="0"/>
                </a:spcBef>
                <a:spcAft>
                  <a:spcPts val="0"/>
                </a:spcAft>
                <a:buNone/>
                <a:tabLst/>
              </a:pPr>
              <a:endParaRPr lang="en-IN" sz="1800" b="0" i="0" u="none" strike="noStrike" kern="1200">
                <a:ln>
                  <a:noFill/>
                </a:ln>
                <a:latin typeface="Arial" pitchFamily="18"/>
                <a:ea typeface="Microsoft YaHei" pitchFamily="2"/>
                <a:cs typeface="Lucida Sans" pitchFamily="2"/>
              </a:endParaRPr>
            </a:p>
          </p:txBody>
        </p:sp>
        <p:sp>
          <p:nvSpPr>
            <p:cNvPr id="13" name="object 13"/>
            <p:cNvSpPr/>
            <p:nvPr/>
          </p:nvSpPr>
          <p:spPr>
            <a:xfrm>
              <a:off x="830159" y="9249840"/>
              <a:ext cx="947519" cy="1037519"/>
            </a:xfrm>
            <a:custGeom>
              <a:avLst/>
              <a:gdLst>
                <a:gd name="f0" fmla="val 0"/>
                <a:gd name="f1" fmla="val 4320"/>
                <a:gd name="f2" fmla="val 4316"/>
                <a:gd name="f3" fmla="val 925220"/>
                <a:gd name="f4" fmla="val 1037163"/>
                <a:gd name="f5" fmla="val 947260"/>
                <a:gd name="f6" fmla="val 29522"/>
                <a:gd name="f7" fmla="val 12957"/>
                <a:gd name="f8" fmla="val 28083"/>
                <a:gd name="f9" fmla="val 13677"/>
                <a:gd name="f10" fmla="val 22318"/>
                <a:gd name="f11" fmla="val 7198"/>
                <a:gd name="f12" fmla="val 19442"/>
                <a:gd name="f13" fmla="val 10076"/>
                <a:gd name="f14" fmla="val 16559"/>
                <a:gd name="f15" fmla="val 5760"/>
                <a:gd name="f16" fmla="val 14401"/>
                <a:gd name="f17" fmla="val 7918"/>
                <a:gd name="f18" fmla="val 9361"/>
                <a:gd name="f19" fmla="val 2877"/>
                <a:gd name="f20" fmla="val 7922"/>
              </a:gdLst>
              <a:ahLst/>
              <a:cxnLst>
                <a:cxn ang="3cd4">
                  <a:pos x="hc" y="t"/>
                </a:cxn>
                <a:cxn ang="0">
                  <a:pos x="r" y="vc"/>
                </a:cxn>
                <a:cxn ang="cd4">
                  <a:pos x="hc" y="b"/>
                </a:cxn>
                <a:cxn ang="cd2">
                  <a:pos x="l" y="vc"/>
                </a:cxn>
              </a:cxnLst>
              <a:rect l="l" t="t" r="r" b="b"/>
              <a:pathLst>
                <a:path w="947419" h="1037590">
                  <a:moveTo>
                    <a:pt x="f1" y="f0"/>
                  </a:moveTo>
                  <a:lnTo>
                    <a:pt x="f0" y="f2"/>
                  </a:lnTo>
                  <a:lnTo>
                    <a:pt x="f3" y="f4"/>
                  </a:lnTo>
                  <a:lnTo>
                    <a:pt x="f5" y="f4"/>
                  </a:lnTo>
                  <a:lnTo>
                    <a:pt x="f6" y="f7"/>
                  </a:lnTo>
                  <a:lnTo>
                    <a:pt x="f8" y="f9"/>
                  </a:lnTo>
                  <a:lnTo>
                    <a:pt x="f10" y="f11"/>
                  </a:lnTo>
                  <a:lnTo>
                    <a:pt x="f12" y="f13"/>
                  </a:lnTo>
                  <a:lnTo>
                    <a:pt x="f14" y="f15"/>
                  </a:lnTo>
                  <a:lnTo>
                    <a:pt x="f16" y="f17"/>
                  </a:lnTo>
                  <a:lnTo>
                    <a:pt x="f18" y="f19"/>
                  </a:lnTo>
                  <a:lnTo>
                    <a:pt x="f20" y="f2"/>
                  </a:lnTo>
                  <a:lnTo>
                    <a:pt x="f1" y="f0"/>
                  </a:lnTo>
                  <a:close/>
                </a:path>
              </a:pathLst>
            </a:custGeom>
            <a:solidFill>
              <a:srgbClr val="4C2A13">
                <a:alpha val="39000"/>
              </a:srgbClr>
            </a:solidFill>
            <a:ln>
              <a:noFill/>
              <a:prstDash val="solid"/>
            </a:ln>
          </p:spPr>
          <p:txBody>
            <a:bodyPr vert="horz" wrap="square" lIns="0" tIns="0" rIns="0" bIns="0" anchor="t" anchorCtr="0" compatLnSpc="0">
              <a:noAutofit/>
            </a:bodyPr>
            <a:lstStyle/>
            <a:p>
              <a:pPr marL="0" marR="0" lvl="0" indent="0" rtl="0" hangingPunct="0">
                <a:lnSpc>
                  <a:spcPct val="100000"/>
                </a:lnSpc>
                <a:spcBef>
                  <a:spcPts val="0"/>
                </a:spcBef>
                <a:spcAft>
                  <a:spcPts val="0"/>
                </a:spcAft>
                <a:buNone/>
                <a:tabLst/>
              </a:pPr>
              <a:endParaRPr lang="en-IN" sz="1800" b="0" i="0" u="none" strike="noStrike" kern="1200">
                <a:ln>
                  <a:noFill/>
                </a:ln>
                <a:latin typeface="Arial" pitchFamily="18"/>
                <a:ea typeface="Microsoft YaHei" pitchFamily="2"/>
                <a:cs typeface="Lucida Sans" pitchFamily="2"/>
              </a:endParaRPr>
            </a:p>
          </p:txBody>
        </p:sp>
        <p:sp>
          <p:nvSpPr>
            <p:cNvPr id="14" name="object 14"/>
            <p:cNvSpPr/>
            <p:nvPr/>
          </p:nvSpPr>
          <p:spPr>
            <a:xfrm>
              <a:off x="830159" y="9249840"/>
              <a:ext cx="947519" cy="1037519"/>
            </a:xfrm>
            <a:custGeom>
              <a:avLst/>
              <a:gdLst>
                <a:gd name="f0" fmla="val 0"/>
                <a:gd name="f1" fmla="val 947256"/>
                <a:gd name="f2" fmla="val 1037162"/>
                <a:gd name="f3" fmla="val 29522"/>
                <a:gd name="f4" fmla="val 12957"/>
                <a:gd name="f5" fmla="val 28083"/>
                <a:gd name="f6" fmla="val 13676"/>
                <a:gd name="f7" fmla="val 22318"/>
                <a:gd name="f8" fmla="val 7198"/>
                <a:gd name="f9" fmla="val 19441"/>
                <a:gd name="f10" fmla="val 10074"/>
                <a:gd name="f11" fmla="val 16559"/>
                <a:gd name="f12" fmla="val 5759"/>
                <a:gd name="f13" fmla="val 14400"/>
                <a:gd name="f14" fmla="val 7917"/>
                <a:gd name="f15" fmla="val 9361"/>
                <a:gd name="f16" fmla="val 2876"/>
                <a:gd name="f17" fmla="val 7922"/>
                <a:gd name="f18" fmla="val 4315"/>
                <a:gd name="f19" fmla="val 4320"/>
                <a:gd name="f20" fmla="val 925221"/>
              </a:gdLst>
              <a:ahLst/>
              <a:cxnLst>
                <a:cxn ang="3cd4">
                  <a:pos x="hc" y="t"/>
                </a:cxn>
                <a:cxn ang="0">
                  <a:pos x="r" y="vc"/>
                </a:cxn>
                <a:cxn ang="cd4">
                  <a:pos x="hc" y="b"/>
                </a:cxn>
                <a:cxn ang="cd2">
                  <a:pos x="l" y="vc"/>
                </a:cxn>
              </a:cxnLst>
              <a:rect l="l" t="t" r="r" b="b"/>
              <a:pathLst>
                <a:path w="947419" h="1037590">
                  <a:moveTo>
                    <a:pt x="f1" y="f2"/>
                  </a:moveTo>
                  <a:lnTo>
                    <a:pt x="f3" y="f4"/>
                  </a:lnTo>
                  <a:lnTo>
                    <a:pt x="f5" y="f6"/>
                  </a:lnTo>
                  <a:lnTo>
                    <a:pt x="f7" y="f8"/>
                  </a:lnTo>
                  <a:lnTo>
                    <a:pt x="f9" y="f10"/>
                  </a:lnTo>
                  <a:lnTo>
                    <a:pt x="f11" y="f12"/>
                  </a:lnTo>
                  <a:lnTo>
                    <a:pt x="f13" y="f14"/>
                  </a:lnTo>
                  <a:lnTo>
                    <a:pt x="f15" y="f16"/>
                  </a:lnTo>
                  <a:lnTo>
                    <a:pt x="f17" y="f18"/>
                  </a:lnTo>
                  <a:lnTo>
                    <a:pt x="f19" y="f0"/>
                  </a:lnTo>
                  <a:lnTo>
                    <a:pt x="f0" y="f18"/>
                  </a:lnTo>
                  <a:lnTo>
                    <a:pt x="f20" y="f2"/>
                  </a:lnTo>
                </a:path>
              </a:pathLst>
            </a:custGeom>
            <a:noFill/>
            <a:ln w="3240">
              <a:solidFill>
                <a:srgbClr val="FFFFFF"/>
              </a:solidFill>
              <a:prstDash val="solid"/>
            </a:ln>
          </p:spPr>
          <p:txBody>
            <a:bodyPr vert="horz" wrap="square" lIns="0" tIns="0" rIns="0" bIns="0" anchor="t" anchorCtr="0" compatLnSpc="0">
              <a:noAutofit/>
            </a:bodyPr>
            <a:lstStyle/>
            <a:p>
              <a:pPr marL="0" marR="0" lvl="0" indent="0" rtl="0" hangingPunct="0">
                <a:lnSpc>
                  <a:spcPct val="100000"/>
                </a:lnSpc>
                <a:spcBef>
                  <a:spcPts val="0"/>
                </a:spcBef>
                <a:spcAft>
                  <a:spcPts val="0"/>
                </a:spcAft>
                <a:buNone/>
                <a:tabLst/>
              </a:pPr>
              <a:endParaRPr lang="en-IN" sz="1800" b="0" i="0" u="none" strike="noStrike" kern="1200">
                <a:ln>
                  <a:noFill/>
                </a:ln>
                <a:latin typeface="Arial" pitchFamily="18"/>
                <a:ea typeface="Microsoft YaHei" pitchFamily="2"/>
                <a:cs typeface="Lucida Sans" pitchFamily="2"/>
              </a:endParaRPr>
            </a:p>
          </p:txBody>
        </p:sp>
        <p:sp>
          <p:nvSpPr>
            <p:cNvPr id="15" name="object 15"/>
            <p:cNvSpPr/>
            <p:nvPr/>
          </p:nvSpPr>
          <p:spPr>
            <a:xfrm>
              <a:off x="-360" y="7783560"/>
              <a:ext cx="19440" cy="41040"/>
            </a:xfrm>
            <a:custGeom>
              <a:avLst/>
              <a:gdLst>
                <a:gd name="f0" fmla="val 0"/>
                <a:gd name="f1" fmla="val 22629"/>
                <a:gd name="f2" fmla="val 16554"/>
                <a:gd name="f3" fmla="val 41106"/>
                <a:gd name="f4" fmla="val 18717"/>
                <a:gd name="f5" fmla="val 38935"/>
                <a:gd name="f6" fmla="val 36776"/>
                <a:gd name="f7" fmla="val 19436"/>
                <a:gd name="f8" fmla="val 34617"/>
                <a:gd name="f9" fmla="val 10795"/>
                <a:gd name="f10" fmla="val 25257"/>
                <a:gd name="f11" fmla="val 12233"/>
                <a:gd name="f12" fmla="val 24533"/>
                <a:gd name="f13" fmla="val 5035"/>
                <a:gd name="f14" fmla="val 15897"/>
                <a:gd name="f15" fmla="val 7198"/>
                <a:gd name="f16" fmla="val 13738"/>
                <a:gd name="f17" fmla="val 1433"/>
                <a:gd name="f18" fmla="val 7261"/>
                <a:gd name="f19" fmla="val 4316"/>
                <a:gd name="f20" fmla="val 5102"/>
              </a:gdLst>
              <a:ahLst/>
              <a:cxnLst>
                <a:cxn ang="3cd4">
                  <a:pos x="hc" y="t"/>
                </a:cxn>
                <a:cxn ang="0">
                  <a:pos x="r" y="vc"/>
                </a:cxn>
                <a:cxn ang="cd4">
                  <a:pos x="hc" y="b"/>
                </a:cxn>
                <a:cxn ang="cd2">
                  <a:pos x="l" y="vc"/>
                </a:cxn>
              </a:cxnLst>
              <a:rect l="l" t="t" r="r" b="b"/>
              <a:pathLst>
                <a:path w="19685" h="41275">
                  <a:moveTo>
                    <a:pt x="f0" y="f0"/>
                  </a:moveTo>
                  <a:lnTo>
                    <a:pt x="f0" y="f1"/>
                  </a:lnTo>
                  <a:lnTo>
                    <a:pt x="f2" y="f3"/>
                  </a:lnTo>
                  <a:lnTo>
                    <a:pt x="f4" y="f5"/>
                  </a:lnTo>
                  <a:lnTo>
                    <a:pt x="f2" y="f6"/>
                  </a:lnTo>
                  <a:lnTo>
                    <a:pt x="f7" y="f8"/>
                  </a:lnTo>
                  <a:lnTo>
                    <a:pt x="f9" y="f10"/>
                  </a:lnTo>
                  <a:lnTo>
                    <a:pt x="f11" y="f12"/>
                  </a:lnTo>
                  <a:lnTo>
                    <a:pt x="f13" y="f14"/>
                  </a:lnTo>
                  <a:lnTo>
                    <a:pt x="f15" y="f16"/>
                  </a:lnTo>
                  <a:lnTo>
                    <a:pt x="f17" y="f18"/>
                  </a:lnTo>
                  <a:lnTo>
                    <a:pt x="f19" y="f20"/>
                  </a:lnTo>
                  <a:lnTo>
                    <a:pt x="f0" y="f0"/>
                  </a:lnTo>
                  <a:close/>
                </a:path>
              </a:pathLst>
            </a:custGeom>
            <a:solidFill>
              <a:srgbClr val="4C2A13">
                <a:alpha val="39000"/>
              </a:srgbClr>
            </a:solidFill>
            <a:ln>
              <a:noFill/>
              <a:prstDash val="solid"/>
            </a:ln>
          </p:spPr>
          <p:txBody>
            <a:bodyPr vert="horz" wrap="square" lIns="0" tIns="0" rIns="0" bIns="0" anchor="t" anchorCtr="0" compatLnSpc="0">
              <a:noAutofit/>
            </a:bodyPr>
            <a:lstStyle/>
            <a:p>
              <a:pPr marL="0" marR="0" lvl="0" indent="0" rtl="0" hangingPunct="0">
                <a:lnSpc>
                  <a:spcPct val="100000"/>
                </a:lnSpc>
                <a:spcBef>
                  <a:spcPts val="0"/>
                </a:spcBef>
                <a:spcAft>
                  <a:spcPts val="0"/>
                </a:spcAft>
                <a:buNone/>
                <a:tabLst/>
              </a:pPr>
              <a:endParaRPr lang="en-IN" sz="1800" b="0" i="0" u="none" strike="noStrike" kern="1200">
                <a:ln>
                  <a:noFill/>
                </a:ln>
                <a:latin typeface="Arial" pitchFamily="18"/>
                <a:ea typeface="Microsoft YaHei" pitchFamily="2"/>
                <a:cs typeface="Lucida Sans" pitchFamily="2"/>
              </a:endParaRPr>
            </a:p>
          </p:txBody>
        </p:sp>
        <p:sp>
          <p:nvSpPr>
            <p:cNvPr id="16" name="object 16"/>
            <p:cNvSpPr/>
            <p:nvPr/>
          </p:nvSpPr>
          <p:spPr>
            <a:xfrm>
              <a:off x="-360" y="7783560"/>
              <a:ext cx="19440" cy="41040"/>
            </a:xfrm>
            <a:custGeom>
              <a:avLst/>
              <a:gdLst>
                <a:gd name="f0" fmla="val 0"/>
                <a:gd name="f1" fmla="val 16554"/>
                <a:gd name="f2" fmla="val 41100"/>
                <a:gd name="f3" fmla="val 18717"/>
                <a:gd name="f4" fmla="val 38941"/>
                <a:gd name="f5" fmla="val 36782"/>
                <a:gd name="f6" fmla="val 19436"/>
                <a:gd name="f7" fmla="val 34623"/>
                <a:gd name="f8" fmla="val 10794"/>
                <a:gd name="f9" fmla="val 25263"/>
                <a:gd name="f10" fmla="val 12233"/>
                <a:gd name="f11" fmla="val 24540"/>
                <a:gd name="f12" fmla="val 5035"/>
                <a:gd name="f13" fmla="val 15904"/>
                <a:gd name="f14" fmla="val 7198"/>
                <a:gd name="f15" fmla="val 13745"/>
                <a:gd name="f16" fmla="val 1433"/>
                <a:gd name="f17" fmla="val 7268"/>
                <a:gd name="f18" fmla="val 4316"/>
                <a:gd name="f19" fmla="val 5109"/>
                <a:gd name="f20" fmla="val 22623"/>
              </a:gdLst>
              <a:ahLst/>
              <a:cxnLst>
                <a:cxn ang="3cd4">
                  <a:pos x="hc" y="t"/>
                </a:cxn>
                <a:cxn ang="0">
                  <a:pos x="r" y="vc"/>
                </a:cxn>
                <a:cxn ang="cd4">
                  <a:pos x="hc" y="b"/>
                </a:cxn>
                <a:cxn ang="cd2">
                  <a:pos x="l" y="vc"/>
                </a:cxn>
              </a:cxnLst>
              <a:rect l="l" t="t" r="r" b="b"/>
              <a:pathLst>
                <a:path w="19685" h="41275">
                  <a:moveTo>
                    <a:pt x="f1" y="f2"/>
                  </a:moveTo>
                  <a:lnTo>
                    <a:pt x="f3" y="f4"/>
                  </a:lnTo>
                  <a:lnTo>
                    <a:pt x="f1" y="f5"/>
                  </a:lnTo>
                  <a:lnTo>
                    <a:pt x="f6" y="f7"/>
                  </a:lnTo>
                  <a:lnTo>
                    <a:pt x="f8" y="f9"/>
                  </a:lnTo>
                  <a:lnTo>
                    <a:pt x="f10" y="f11"/>
                  </a:lnTo>
                  <a:lnTo>
                    <a:pt x="f12" y="f13"/>
                  </a:lnTo>
                  <a:lnTo>
                    <a:pt x="f14" y="f15"/>
                  </a:lnTo>
                  <a:lnTo>
                    <a:pt x="f16" y="f17"/>
                  </a:lnTo>
                  <a:lnTo>
                    <a:pt x="f18" y="f19"/>
                  </a:lnTo>
                  <a:lnTo>
                    <a:pt x="f0" y="f0"/>
                  </a:lnTo>
                </a:path>
                <a:path w="19685" h="41275">
                  <a:moveTo>
                    <a:pt x="f0" y="f20"/>
                  </a:moveTo>
                  <a:lnTo>
                    <a:pt x="f1" y="f2"/>
                  </a:lnTo>
                </a:path>
              </a:pathLst>
            </a:custGeom>
            <a:noFill/>
            <a:ln w="3240">
              <a:solidFill>
                <a:srgbClr val="FFFFFF"/>
              </a:solidFill>
              <a:prstDash val="solid"/>
            </a:ln>
          </p:spPr>
          <p:txBody>
            <a:bodyPr vert="horz" wrap="square" lIns="0" tIns="0" rIns="0" bIns="0" anchor="t" anchorCtr="0" compatLnSpc="0">
              <a:noAutofit/>
            </a:bodyPr>
            <a:lstStyle/>
            <a:p>
              <a:pPr marL="0" marR="0" lvl="0" indent="0" rtl="0" hangingPunct="0">
                <a:lnSpc>
                  <a:spcPct val="100000"/>
                </a:lnSpc>
                <a:spcBef>
                  <a:spcPts val="0"/>
                </a:spcBef>
                <a:spcAft>
                  <a:spcPts val="0"/>
                </a:spcAft>
                <a:buNone/>
                <a:tabLst/>
              </a:pPr>
              <a:endParaRPr lang="en-IN" sz="1800" b="0" i="0" u="none" strike="noStrike" kern="1200">
                <a:ln>
                  <a:noFill/>
                </a:ln>
                <a:latin typeface="Arial" pitchFamily="18"/>
                <a:ea typeface="Microsoft YaHei" pitchFamily="2"/>
                <a:cs typeface="Lucida Sans" pitchFamily="2"/>
              </a:endParaRPr>
            </a:p>
          </p:txBody>
        </p:sp>
        <p:sp>
          <p:nvSpPr>
            <p:cNvPr id="17" name="object 17"/>
            <p:cNvSpPr/>
            <p:nvPr/>
          </p:nvSpPr>
          <p:spPr>
            <a:xfrm>
              <a:off x="351000" y="8196120"/>
              <a:ext cx="361799" cy="401040"/>
            </a:xfrm>
            <a:custGeom>
              <a:avLst/>
              <a:gdLst>
                <a:gd name="f0" fmla="val 0"/>
                <a:gd name="f1" fmla="val 6484"/>
                <a:gd name="f2" fmla="val 3601"/>
                <a:gd name="f3" fmla="val 2159"/>
                <a:gd name="f4" fmla="val 2162"/>
                <a:gd name="f5" fmla="val 357122"/>
                <a:gd name="f6" fmla="val 401040"/>
                <a:gd name="f7" fmla="val 359281"/>
                <a:gd name="f8" fmla="val 398868"/>
                <a:gd name="f9" fmla="val 358561"/>
                <a:gd name="f10" fmla="val 398157"/>
                <a:gd name="f11" fmla="val 361444"/>
                <a:gd name="f12" fmla="val 395998"/>
                <a:gd name="f13" fmla="val 393115"/>
                <a:gd name="f14" fmla="val 360000"/>
                <a:gd name="f15" fmla="val 392391"/>
                <a:gd name="f16" fmla="val 356403"/>
                <a:gd name="f17" fmla="val 388073"/>
                <a:gd name="f18" fmla="val 385914"/>
                <a:gd name="f19" fmla="val 354241"/>
                <a:gd name="f20" fmla="val 380873"/>
                <a:gd name="f21" fmla="val 377990"/>
                <a:gd name="f22" fmla="val 353522"/>
                <a:gd name="f23" fmla="val 374396"/>
                <a:gd name="f24" fmla="val 354959"/>
                <a:gd name="f25" fmla="val 373672"/>
                <a:gd name="f26" fmla="val 25920"/>
                <a:gd name="f27" fmla="val 6477"/>
                <a:gd name="f28" fmla="val 25201"/>
                <a:gd name="f29" fmla="val 7912"/>
                <a:gd name="f30" fmla="val 22324"/>
                <a:gd name="f31" fmla="val 5041"/>
                <a:gd name="f32" fmla="val 20161"/>
                <a:gd name="f33" fmla="val 7200"/>
                <a:gd name="f34" fmla="val 16559"/>
                <a:gd name="f35" fmla="val 3594"/>
                <a:gd name="f36" fmla="val 13682"/>
                <a:gd name="f37" fmla="val 5753"/>
                <a:gd name="f38" fmla="val 9361"/>
                <a:gd name="f39" fmla="val 723"/>
                <a:gd name="f40" fmla="val 7923"/>
                <a:gd name="f41" fmla="val 1435"/>
              </a:gdLst>
              <a:ahLst/>
              <a:cxnLst>
                <a:cxn ang="3cd4">
                  <a:pos x="hc" y="t"/>
                </a:cxn>
                <a:cxn ang="0">
                  <a:pos x="r" y="vc"/>
                </a:cxn>
                <a:cxn ang="cd4">
                  <a:pos x="hc" y="b"/>
                </a:cxn>
                <a:cxn ang="cd2">
                  <a:pos x="l" y="vc"/>
                </a:cxn>
              </a:cxnLst>
              <a:rect l="l" t="t" r="r" b="b"/>
              <a:pathLst>
                <a:path w="361950" h="401320">
                  <a:moveTo>
                    <a:pt x="f1" y="f0"/>
                  </a:moveTo>
                  <a:lnTo>
                    <a:pt x="f2" y="f3"/>
                  </a:lnTo>
                  <a:lnTo>
                    <a:pt x="f4" y="f0"/>
                  </a:lnTo>
                  <a:lnTo>
                    <a:pt x="f0" y="f3"/>
                  </a:lnTo>
                  <a:lnTo>
                    <a:pt x="f5" y="f6"/>
                  </a:lnTo>
                  <a:lnTo>
                    <a:pt x="f7" y="f8"/>
                  </a:lnTo>
                  <a:lnTo>
                    <a:pt x="f9" y="f10"/>
                  </a:lnTo>
                  <a:lnTo>
                    <a:pt x="f11" y="f12"/>
                  </a:lnTo>
                  <a:lnTo>
                    <a:pt x="f9" y="f13"/>
                  </a:lnTo>
                  <a:lnTo>
                    <a:pt x="f14" y="f15"/>
                  </a:lnTo>
                  <a:lnTo>
                    <a:pt x="f16" y="f17"/>
                  </a:lnTo>
                  <a:lnTo>
                    <a:pt x="f7" y="f18"/>
                  </a:lnTo>
                  <a:lnTo>
                    <a:pt x="f19" y="f20"/>
                  </a:lnTo>
                  <a:lnTo>
                    <a:pt x="f5" y="f21"/>
                  </a:lnTo>
                  <a:lnTo>
                    <a:pt x="f22" y="f23"/>
                  </a:lnTo>
                  <a:lnTo>
                    <a:pt x="f24" y="f25"/>
                  </a:lnTo>
                  <a:lnTo>
                    <a:pt x="f26" y="f27"/>
                  </a:lnTo>
                  <a:lnTo>
                    <a:pt x="f28" y="f29"/>
                  </a:lnTo>
                  <a:lnTo>
                    <a:pt x="f30" y="f31"/>
                  </a:lnTo>
                  <a:lnTo>
                    <a:pt x="f32" y="f33"/>
                  </a:lnTo>
                  <a:lnTo>
                    <a:pt x="f34" y="f35"/>
                  </a:lnTo>
                  <a:lnTo>
                    <a:pt x="f36" y="f37"/>
                  </a:lnTo>
                  <a:lnTo>
                    <a:pt x="f38" y="f39"/>
                  </a:lnTo>
                  <a:lnTo>
                    <a:pt x="f40" y="f41"/>
                  </a:lnTo>
                  <a:lnTo>
                    <a:pt x="f1" y="f0"/>
                  </a:lnTo>
                  <a:close/>
                </a:path>
              </a:pathLst>
            </a:custGeom>
            <a:solidFill>
              <a:srgbClr val="C3C5C3"/>
            </a:solidFill>
            <a:ln>
              <a:noFill/>
              <a:prstDash val="solid"/>
            </a:ln>
          </p:spPr>
          <p:txBody>
            <a:bodyPr vert="horz" wrap="square" lIns="0" tIns="0" rIns="0" bIns="0" anchor="t" anchorCtr="0" compatLnSpc="0">
              <a:noAutofit/>
            </a:bodyPr>
            <a:lstStyle/>
            <a:p>
              <a:pPr marL="0" marR="0" lvl="0" indent="0" rtl="0" hangingPunct="0">
                <a:lnSpc>
                  <a:spcPct val="100000"/>
                </a:lnSpc>
                <a:spcBef>
                  <a:spcPts val="0"/>
                </a:spcBef>
                <a:spcAft>
                  <a:spcPts val="0"/>
                </a:spcAft>
                <a:buNone/>
                <a:tabLst/>
              </a:pPr>
              <a:endParaRPr lang="en-IN" sz="1800" b="0" i="0" u="none" strike="noStrike" kern="1200">
                <a:ln>
                  <a:noFill/>
                </a:ln>
                <a:latin typeface="Arial" pitchFamily="18"/>
                <a:ea typeface="Microsoft YaHei" pitchFamily="2"/>
                <a:cs typeface="Lucida Sans" pitchFamily="2"/>
              </a:endParaRPr>
            </a:p>
          </p:txBody>
        </p:sp>
      </p:grpSp>
      <p:grpSp>
        <p:nvGrpSpPr>
          <p:cNvPr id="18" name="object 18"/>
          <p:cNvGrpSpPr/>
          <p:nvPr/>
        </p:nvGrpSpPr>
        <p:grpSpPr>
          <a:xfrm>
            <a:off x="15114600" y="0"/>
            <a:ext cx="3173400" cy="2081880"/>
            <a:chOff x="15114600" y="0"/>
            <a:chExt cx="3173400" cy="2081880"/>
          </a:xfrm>
        </p:grpSpPr>
        <p:sp>
          <p:nvSpPr>
            <p:cNvPr id="19" name="object 19"/>
            <p:cNvSpPr/>
            <p:nvPr/>
          </p:nvSpPr>
          <p:spPr>
            <a:xfrm>
              <a:off x="15114600" y="0"/>
              <a:ext cx="3173040" cy="2081880"/>
            </a:xfrm>
            <a:custGeom>
              <a:avLst/>
              <a:gdLst>
                <a:gd name="f0" fmla="val 0"/>
                <a:gd name="f1" fmla="val 3173368"/>
                <a:gd name="f2" fmla="val 2000058"/>
                <a:gd name="f3" fmla="val 3109996"/>
                <a:gd name="f4" fmla="val 3121426"/>
                <a:gd name="f5" fmla="val 2008694"/>
                <a:gd name="f6" fmla="val 3125744"/>
                <a:gd name="f7" fmla="val 2013025"/>
                <a:gd name="f8" fmla="val 3145786"/>
                <a:gd name="f9" fmla="val 2034576"/>
                <a:gd name="f10" fmla="val 3162257"/>
                <a:gd name="f11" fmla="val 2058561"/>
                <a:gd name="f12" fmla="val 2081487"/>
                <a:gd name="f13" fmla="val 707738"/>
                <a:gd name="f14" fmla="val 1624295"/>
                <a:gd name="f15" fmla="val 1649972"/>
                <a:gd name="f16" fmla="val 707952"/>
                <a:gd name="f17" fmla="val 1676460"/>
                <a:gd name="f18" fmla="val 713432"/>
                <a:gd name="f19" fmla="val 1703090"/>
                <a:gd name="f20" fmla="val 724242"/>
                <a:gd name="f21" fmla="val 1714808"/>
                <a:gd name="f22" fmla="val 731939"/>
                <a:gd name="f23" fmla="val 1727204"/>
                <a:gd name="f24" fmla="val 739364"/>
                <a:gd name="f25" fmla="val 1740148"/>
                <a:gd name="f26" fmla="val 745709"/>
                <a:gd name="f27" fmla="val 1753509"/>
                <a:gd name="f28" fmla="val 750162"/>
                <a:gd name="f29" fmla="val 1776853"/>
                <a:gd name="f30" fmla="val 759127"/>
                <a:gd name="f31" fmla="val 1797864"/>
                <a:gd name="f32" fmla="val 774908"/>
                <a:gd name="f33" fmla="val 1819017"/>
                <a:gd name="f34" fmla="val 790557"/>
                <a:gd name="f35" fmla="val 1842790"/>
                <a:gd name="f36" fmla="val 799121"/>
                <a:gd name="f37" fmla="val 1846346"/>
                <a:gd name="f38" fmla="val 799845"/>
                <a:gd name="f39" fmla="val 1851426"/>
                <a:gd name="f40" fmla="val 802715"/>
                <a:gd name="f41" fmla="val 1857141"/>
                <a:gd name="f42" fmla="val 807757"/>
                <a:gd name="f43" fmla="val 1886583"/>
                <a:gd name="f44" fmla="val 842386"/>
                <a:gd name="f45" fmla="val 1919704"/>
                <a:gd name="f46" fmla="val 889838"/>
                <a:gd name="f47" fmla="val 1949992"/>
                <a:gd name="f48" fmla="val 935132"/>
                <a:gd name="f49" fmla="val 1970933"/>
                <a:gd name="f50" fmla="val 963281"/>
                <a:gd name="f51" fmla="val 2001921"/>
                <a:gd name="f52" fmla="val 993520"/>
                <a:gd name="f53" fmla="val 2045217"/>
                <a:gd name="f54" fmla="val 1029346"/>
                <a:gd name="f55" fmla="val 2087135"/>
                <a:gd name="f56" fmla="val 1056877"/>
                <a:gd name="f57" fmla="val 2127852"/>
                <a:gd name="f58" fmla="val 1078014"/>
                <a:gd name="f59" fmla="val 2167545"/>
                <a:gd name="f60" fmla="val 1094658"/>
                <a:gd name="f61" fmla="val 2245136"/>
                <a:gd name="f62" fmla="val 1123058"/>
                <a:gd name="f63" fmla="val 2283851"/>
                <a:gd name="f64" fmla="val 1138997"/>
                <a:gd name="f65" fmla="val 2322840"/>
                <a:gd name="f66" fmla="val 1158634"/>
                <a:gd name="f67" fmla="val 2362408"/>
                <a:gd name="f68" fmla="val 1184077"/>
                <a:gd name="f69" fmla="val 2402860"/>
                <a:gd name="f70" fmla="val 1217433"/>
                <a:gd name="f71" fmla="val 2439168"/>
                <a:gd name="f72" fmla="val 1254692"/>
                <a:gd name="f73" fmla="val 2451882"/>
                <a:gd name="f74" fmla="val 1269275"/>
                <a:gd name="f75" fmla="val 2533289"/>
                <a:gd name="f76" fmla="val 1308873"/>
                <a:gd name="f77" fmla="val 2532260"/>
                <a:gd name="f78" fmla="val 1356388"/>
                <a:gd name="f79" fmla="val 2531323"/>
                <a:gd name="f80" fmla="val 1403884"/>
                <a:gd name="f81" fmla="val 2530463"/>
                <a:gd name="f82" fmla="val 1451340"/>
                <a:gd name="f83" fmla="val 2529667"/>
                <a:gd name="f84" fmla="val 1498737"/>
                <a:gd name="f85" fmla="val 2528921"/>
                <a:gd name="f86" fmla="val 1546052"/>
                <a:gd name="f87" fmla="val 2528209"/>
                <a:gd name="f88" fmla="val 1593265"/>
                <a:gd name="f89" fmla="val 2527860"/>
                <a:gd name="f90" fmla="val 1605380"/>
                <a:gd name="f91" fmla="val 2528273"/>
                <a:gd name="f92" fmla="val 1617834"/>
                <a:gd name="f93" fmla="val 2529924"/>
                <a:gd name="f94" fmla="val 1630425"/>
                <a:gd name="f95" fmla="val 1642947"/>
                <a:gd name="f96" fmla="val 2536260"/>
                <a:gd name="f97" fmla="val 1664531"/>
                <a:gd name="f98" fmla="val 2524955"/>
                <a:gd name="f99" fmla="val 1671471"/>
                <a:gd name="f100" fmla="val 2514197"/>
                <a:gd name="f101" fmla="val 1679087"/>
                <a:gd name="f102" fmla="val 2518811"/>
                <a:gd name="f103" fmla="val 1702700"/>
                <a:gd name="f104" fmla="val 2562499"/>
                <a:gd name="f105" fmla="val 1736636"/>
                <a:gd name="f106" fmla="val 2606695"/>
                <a:gd name="f107" fmla="val 1758860"/>
                <a:gd name="f108" fmla="val 2628436"/>
                <a:gd name="f109" fmla="val 1768460"/>
                <a:gd name="f110" fmla="val 2648510"/>
                <a:gd name="f111" fmla="val 1777856"/>
                <a:gd name="f112" fmla="val 2665488"/>
                <a:gd name="f113" fmla="val 1787113"/>
                <a:gd name="f114" fmla="val 2677942"/>
                <a:gd name="f115" fmla="val 1796299"/>
                <a:gd name="f116" fmla="val 2680863"/>
                <a:gd name="f117" fmla="val 1799182"/>
                <a:gd name="f118" fmla="val 2682260"/>
                <a:gd name="f119" fmla="val 1801341"/>
                <a:gd name="f120" fmla="val 2684419"/>
                <a:gd name="f121" fmla="val 1804224"/>
                <a:gd name="f122" fmla="val 2784495"/>
                <a:gd name="f123" fmla="val 1841664"/>
                <a:gd name="f124" fmla="val 2796957"/>
                <a:gd name="f125" fmla="val 1870811"/>
                <a:gd name="f126" fmla="val 2810086"/>
                <a:gd name="f127" fmla="val 1899892"/>
                <a:gd name="f128" fmla="val 2823214"/>
                <a:gd name="f129" fmla="val 1928837"/>
                <a:gd name="f130" fmla="val 2835676"/>
                <a:gd name="f131" fmla="val 1957577"/>
                <a:gd name="f132" fmla="val 2839698"/>
                <a:gd name="f133" fmla="val 1965824"/>
                <a:gd name="f134" fmla="val 2869274"/>
                <a:gd name="f135" fmla="val 1996474"/>
                <a:gd name="f136" fmla="val 2914797"/>
                <a:gd name="f137" fmla="val 2010142"/>
                <a:gd name="f138" fmla="val 2952891"/>
                <a:gd name="f139" fmla="val 2007022"/>
                <a:gd name="f140" fmla="val 2987806"/>
                <a:gd name="f141" fmla="val 1997088"/>
                <a:gd name="f142" fmla="val 3018792"/>
                <a:gd name="f143" fmla="val 1981079"/>
                <a:gd name="f144" fmla="val 3045099"/>
                <a:gd name="f145" fmla="val 1959736"/>
                <a:gd name="f146" fmla="val 3048223"/>
                <a:gd name="f147" fmla="val 1966073"/>
                <a:gd name="f148" fmla="val 3084390"/>
                <a:gd name="f149" fmla="val 1997093"/>
                <a:gd name="f150" fmla="val 3097247"/>
                <a:gd name="f151" fmla="val 2000297"/>
                <a:gd name="f152" fmla="val 362715"/>
                <a:gd name="f153" fmla="val 761496"/>
                <a:gd name="f154" fmla="val 810569"/>
                <a:gd name="f155" fmla="val 364291"/>
                <a:gd name="f156" fmla="val 851771"/>
                <a:gd name="f157" fmla="val 367181"/>
                <a:gd name="f158" fmla="val 906900"/>
                <a:gd name="f159" fmla="val 374288"/>
                <a:gd name="f160" fmla="val 943862"/>
                <a:gd name="f161" fmla="val 387272"/>
                <a:gd name="f162" fmla="val 968792"/>
                <a:gd name="f163" fmla="val 397813"/>
                <a:gd name="f164" fmla="val 993841"/>
                <a:gd name="f165" fmla="val 406869"/>
                <a:gd name="f166" fmla="val 1019068"/>
                <a:gd name="f167" fmla="val 412482"/>
                <a:gd name="f168" fmla="val 1130225"/>
                <a:gd name="f169" fmla="val 429944"/>
                <a:gd name="f170" fmla="val 1199591"/>
                <a:gd name="f171" fmla="val 439825"/>
                <a:gd name="f172" fmla="val 1240810"/>
                <a:gd name="f173" fmla="val 444168"/>
                <a:gd name="f174" fmla="val 1284845"/>
                <a:gd name="f175" fmla="val 451599"/>
                <a:gd name="f176" fmla="val 1326576"/>
                <a:gd name="f177" fmla="val 469155"/>
                <a:gd name="f178" fmla="val 1366623"/>
                <a:gd name="f179" fmla="val 494357"/>
                <a:gd name="f180" fmla="val 1405606"/>
                <a:gd name="f181" fmla="val 524723"/>
                <a:gd name="f182" fmla="val 1482859"/>
                <a:gd name="f183" fmla="val 591022"/>
                <a:gd name="f184" fmla="val 1522369"/>
                <a:gd name="f185" fmla="val 621994"/>
                <a:gd name="f186" fmla="val 1562041"/>
                <a:gd name="f187" fmla="val 667896"/>
                <a:gd name="f188" fmla="val 1581359"/>
                <a:gd name="f189" fmla="val 690444"/>
                <a:gd name="f190" fmla="val 1600093"/>
                <a:gd name="f191" fmla="val 712723"/>
                <a:gd name="f192" fmla="val 430169"/>
                <a:gd name="f193" fmla="val 397369"/>
                <a:gd name="f194" fmla="val 504841"/>
                <a:gd name="f195" fmla="val 382592"/>
                <a:gd name="f196" fmla="val 576226"/>
                <a:gd name="f197" fmla="val 372391"/>
                <a:gd name="f198" fmla="val 643408"/>
                <a:gd name="f199" fmla="val 366113"/>
                <a:gd name="f200" fmla="val 705471"/>
                <a:gd name="f201" fmla="val 363105"/>
              </a:gdLst>
              <a:ahLst/>
              <a:cxnLst>
                <a:cxn ang="3cd4">
                  <a:pos x="hc" y="t"/>
                </a:cxn>
                <a:cxn ang="0">
                  <a:pos x="r" y="vc"/>
                </a:cxn>
                <a:cxn ang="cd4">
                  <a:pos x="hc" y="b"/>
                </a:cxn>
                <a:cxn ang="cd2">
                  <a:pos x="l" y="vc"/>
                </a:cxn>
              </a:cxnLst>
              <a:rect l="l" t="t" r="r" b="b"/>
              <a:pathLst>
                <a:path w="3173730" h="2081530">
                  <a:moveTo>
                    <a:pt x="f1" y="f2"/>
                  </a:moveTo>
                  <a:lnTo>
                    <a:pt x="f3" y="f2"/>
                  </a:lnTo>
                  <a:lnTo>
                    <a:pt x="f4" y="f5"/>
                  </a:lnTo>
                  <a:lnTo>
                    <a:pt x="f6" y="f7"/>
                  </a:lnTo>
                  <a:lnTo>
                    <a:pt x="f8" y="f9"/>
                  </a:lnTo>
                  <a:lnTo>
                    <a:pt x="f10" y="f11"/>
                  </a:lnTo>
                  <a:lnTo>
                    <a:pt x="f1" y="f12"/>
                  </a:lnTo>
                  <a:lnTo>
                    <a:pt x="f1" y="f2"/>
                  </a:lnTo>
                  <a:close/>
                </a:path>
                <a:path w="3173730" h="2081530">
                  <a:moveTo>
                    <a:pt x="f1" y="f13"/>
                  </a:moveTo>
                  <a:lnTo>
                    <a:pt x="f14" y="f13"/>
                  </a:lnTo>
                  <a:lnTo>
                    <a:pt x="f15" y="f16"/>
                  </a:lnTo>
                  <a:lnTo>
                    <a:pt x="f17" y="f18"/>
                  </a:lnTo>
                  <a:lnTo>
                    <a:pt x="f19" y="f20"/>
                  </a:lnTo>
                  <a:lnTo>
                    <a:pt x="f21" y="f22"/>
                  </a:lnTo>
                  <a:lnTo>
                    <a:pt x="f23" y="f24"/>
                  </a:lnTo>
                  <a:lnTo>
                    <a:pt x="f25" y="f26"/>
                  </a:lnTo>
                  <a:lnTo>
                    <a:pt x="f27" y="f28"/>
                  </a:lnTo>
                  <a:lnTo>
                    <a:pt x="f29" y="f30"/>
                  </a:lnTo>
                  <a:lnTo>
                    <a:pt x="f31" y="f32"/>
                  </a:lnTo>
                  <a:lnTo>
                    <a:pt x="f33" y="f34"/>
                  </a:lnTo>
                  <a:lnTo>
                    <a:pt x="f35" y="f36"/>
                  </a:lnTo>
                  <a:lnTo>
                    <a:pt x="f37" y="f38"/>
                  </a:lnTo>
                  <a:lnTo>
                    <a:pt x="f39" y="f40"/>
                  </a:lnTo>
                  <a:lnTo>
                    <a:pt x="f41" y="f42"/>
                  </a:lnTo>
                  <a:lnTo>
                    <a:pt x="f43" y="f44"/>
                  </a:lnTo>
                  <a:lnTo>
                    <a:pt x="f45" y="f46"/>
                  </a:lnTo>
                  <a:lnTo>
                    <a:pt x="f47" y="f48"/>
                  </a:lnTo>
                  <a:lnTo>
                    <a:pt x="f49" y="f50"/>
                  </a:lnTo>
                  <a:lnTo>
                    <a:pt x="f51" y="f52"/>
                  </a:lnTo>
                  <a:lnTo>
                    <a:pt x="f53" y="f54"/>
                  </a:lnTo>
                  <a:lnTo>
                    <a:pt x="f55" y="f56"/>
                  </a:lnTo>
                  <a:lnTo>
                    <a:pt x="f57" y="f58"/>
                  </a:lnTo>
                  <a:lnTo>
                    <a:pt x="f59" y="f60"/>
                  </a:lnTo>
                  <a:lnTo>
                    <a:pt x="f61" y="f62"/>
                  </a:lnTo>
                  <a:lnTo>
                    <a:pt x="f63" y="f64"/>
                  </a:lnTo>
                  <a:lnTo>
                    <a:pt x="f65" y="f66"/>
                  </a:lnTo>
                  <a:lnTo>
                    <a:pt x="f67" y="f68"/>
                  </a:lnTo>
                  <a:lnTo>
                    <a:pt x="f69" y="f70"/>
                  </a:lnTo>
                  <a:lnTo>
                    <a:pt x="f71" y="f72"/>
                  </a:lnTo>
                  <a:lnTo>
                    <a:pt x="f73" y="f74"/>
                  </a:lnTo>
                  <a:lnTo>
                    <a:pt x="f75" y="f76"/>
                  </a:lnTo>
                  <a:lnTo>
                    <a:pt x="f77" y="f78"/>
                  </a:lnTo>
                  <a:lnTo>
                    <a:pt x="f79" y="f80"/>
                  </a:lnTo>
                  <a:lnTo>
                    <a:pt x="f81" y="f82"/>
                  </a:lnTo>
                  <a:lnTo>
                    <a:pt x="f83" y="f84"/>
                  </a:lnTo>
                  <a:lnTo>
                    <a:pt x="f85" y="f86"/>
                  </a:lnTo>
                  <a:lnTo>
                    <a:pt x="f87" y="f88"/>
                  </a:lnTo>
                  <a:lnTo>
                    <a:pt x="f89" y="f90"/>
                  </a:lnTo>
                  <a:lnTo>
                    <a:pt x="f91" y="f92"/>
                  </a:lnTo>
                  <a:lnTo>
                    <a:pt x="f93" y="f94"/>
                  </a:lnTo>
                  <a:lnTo>
                    <a:pt x="f75" y="f95"/>
                  </a:lnTo>
                  <a:lnTo>
                    <a:pt x="f96" y="f97"/>
                  </a:lnTo>
                  <a:lnTo>
                    <a:pt x="f98" y="f99"/>
                  </a:lnTo>
                  <a:lnTo>
                    <a:pt x="f100" y="f101"/>
                  </a:lnTo>
                  <a:lnTo>
                    <a:pt x="f102" y="f103"/>
                  </a:lnTo>
                  <a:lnTo>
                    <a:pt x="f104" y="f105"/>
                  </a:lnTo>
                  <a:lnTo>
                    <a:pt x="f106" y="f107"/>
                  </a:lnTo>
                  <a:lnTo>
                    <a:pt x="f108" y="f109"/>
                  </a:lnTo>
                  <a:lnTo>
                    <a:pt x="f110" y="f111"/>
                  </a:lnTo>
                  <a:lnTo>
                    <a:pt x="f112" y="f113"/>
                  </a:lnTo>
                  <a:lnTo>
                    <a:pt x="f114" y="f115"/>
                  </a:lnTo>
                  <a:lnTo>
                    <a:pt x="f116" y="f117"/>
                  </a:lnTo>
                  <a:lnTo>
                    <a:pt x="f118" y="f119"/>
                  </a:lnTo>
                  <a:lnTo>
                    <a:pt x="f120" y="f121"/>
                  </a:lnTo>
                  <a:lnTo>
                    <a:pt x="f122" y="f123"/>
                  </a:lnTo>
                  <a:lnTo>
                    <a:pt x="f124" y="f125"/>
                  </a:lnTo>
                  <a:lnTo>
                    <a:pt x="f126" y="f127"/>
                  </a:lnTo>
                  <a:lnTo>
                    <a:pt x="f128" y="f129"/>
                  </a:lnTo>
                  <a:lnTo>
                    <a:pt x="f130" y="f131"/>
                  </a:lnTo>
                  <a:lnTo>
                    <a:pt x="f132" y="f133"/>
                  </a:lnTo>
                  <a:lnTo>
                    <a:pt x="f134" y="f135"/>
                  </a:lnTo>
                  <a:lnTo>
                    <a:pt x="f136" y="f137"/>
                  </a:lnTo>
                  <a:lnTo>
                    <a:pt x="f138" y="f139"/>
                  </a:lnTo>
                  <a:lnTo>
                    <a:pt x="f140" y="f141"/>
                  </a:lnTo>
                  <a:lnTo>
                    <a:pt x="f142" y="f143"/>
                  </a:lnTo>
                  <a:lnTo>
                    <a:pt x="f144" y="f145"/>
                  </a:lnTo>
                  <a:lnTo>
                    <a:pt x="f1" y="f145"/>
                  </a:lnTo>
                  <a:lnTo>
                    <a:pt x="f1" y="f13"/>
                  </a:lnTo>
                  <a:close/>
                </a:path>
                <a:path w="3173730" h="2081530">
                  <a:moveTo>
                    <a:pt x="f1" y="f145"/>
                  </a:moveTo>
                  <a:lnTo>
                    <a:pt x="f144" y="f145"/>
                  </a:lnTo>
                  <a:lnTo>
                    <a:pt x="f146" y="f147"/>
                  </a:lnTo>
                  <a:lnTo>
                    <a:pt x="f148" y="f149"/>
                  </a:lnTo>
                  <a:lnTo>
                    <a:pt x="f150" y="f151"/>
                  </a:lnTo>
                  <a:lnTo>
                    <a:pt x="f3" y="f2"/>
                  </a:lnTo>
                  <a:lnTo>
                    <a:pt x="f1" y="f2"/>
                  </a:lnTo>
                  <a:lnTo>
                    <a:pt x="f1" y="f145"/>
                  </a:lnTo>
                  <a:close/>
                </a:path>
                <a:path w="3173730" h="2081530">
                  <a:moveTo>
                    <a:pt x="f1" y="f152"/>
                  </a:moveTo>
                  <a:lnTo>
                    <a:pt x="f153" y="f152"/>
                  </a:lnTo>
                  <a:lnTo>
                    <a:pt x="f154" y="f155"/>
                  </a:lnTo>
                  <a:lnTo>
                    <a:pt x="f156" y="f157"/>
                  </a:lnTo>
                  <a:lnTo>
                    <a:pt x="f158" y="f159"/>
                  </a:lnTo>
                  <a:lnTo>
                    <a:pt x="f160" y="f161"/>
                  </a:lnTo>
                  <a:lnTo>
                    <a:pt x="f162" y="f163"/>
                  </a:lnTo>
                  <a:lnTo>
                    <a:pt x="f164" y="f165"/>
                  </a:lnTo>
                  <a:lnTo>
                    <a:pt x="f166" y="f167"/>
                  </a:lnTo>
                  <a:lnTo>
                    <a:pt x="f168" y="f169"/>
                  </a:lnTo>
                  <a:lnTo>
                    <a:pt x="f170" y="f171"/>
                  </a:lnTo>
                  <a:lnTo>
                    <a:pt x="f172" y="f173"/>
                  </a:lnTo>
                  <a:lnTo>
                    <a:pt x="f174" y="f175"/>
                  </a:lnTo>
                  <a:lnTo>
                    <a:pt x="f176" y="f177"/>
                  </a:lnTo>
                  <a:lnTo>
                    <a:pt x="f178" y="f179"/>
                  </a:lnTo>
                  <a:lnTo>
                    <a:pt x="f180" y="f181"/>
                  </a:lnTo>
                  <a:lnTo>
                    <a:pt x="f182" y="f183"/>
                  </a:lnTo>
                  <a:lnTo>
                    <a:pt x="f184" y="f185"/>
                  </a:lnTo>
                  <a:lnTo>
                    <a:pt x="f186" y="f187"/>
                  </a:lnTo>
                  <a:lnTo>
                    <a:pt x="f188" y="f189"/>
                  </a:lnTo>
                  <a:lnTo>
                    <a:pt x="f190" y="f191"/>
                  </a:lnTo>
                  <a:lnTo>
                    <a:pt x="f14" y="f13"/>
                  </a:lnTo>
                  <a:lnTo>
                    <a:pt x="f1" y="f13"/>
                  </a:lnTo>
                  <a:lnTo>
                    <a:pt x="f1" y="f152"/>
                  </a:lnTo>
                  <a:close/>
                </a:path>
                <a:path w="3173730" h="2081530">
                  <a:moveTo>
                    <a:pt x="f1" y="f0"/>
                  </a:moveTo>
                  <a:lnTo>
                    <a:pt x="f0" y="f0"/>
                  </a:lnTo>
                  <a:lnTo>
                    <a:pt x="f192" y="f193"/>
                  </a:lnTo>
                  <a:lnTo>
                    <a:pt x="f194" y="f195"/>
                  </a:lnTo>
                  <a:lnTo>
                    <a:pt x="f196" y="f197"/>
                  </a:lnTo>
                  <a:lnTo>
                    <a:pt x="f198" y="f199"/>
                  </a:lnTo>
                  <a:lnTo>
                    <a:pt x="f200" y="f201"/>
                  </a:lnTo>
                  <a:lnTo>
                    <a:pt x="f1" y="f152"/>
                  </a:lnTo>
                  <a:lnTo>
                    <a:pt x="f1" y="f0"/>
                  </a:lnTo>
                  <a:close/>
                </a:path>
              </a:pathLst>
            </a:custGeom>
            <a:solidFill>
              <a:srgbClr val="FCFDFC"/>
            </a:solidFill>
            <a:ln>
              <a:noFill/>
              <a:prstDash val="solid"/>
            </a:ln>
          </p:spPr>
          <p:txBody>
            <a:bodyPr vert="horz" wrap="square" lIns="0" tIns="0" rIns="0" bIns="0" anchor="t" anchorCtr="0" compatLnSpc="0">
              <a:noAutofit/>
            </a:bodyPr>
            <a:lstStyle/>
            <a:p>
              <a:pPr marL="0" marR="0" lvl="0" indent="0" rtl="0" hangingPunct="0">
                <a:lnSpc>
                  <a:spcPct val="100000"/>
                </a:lnSpc>
                <a:spcBef>
                  <a:spcPts val="0"/>
                </a:spcBef>
                <a:spcAft>
                  <a:spcPts val="0"/>
                </a:spcAft>
                <a:buNone/>
                <a:tabLst/>
              </a:pPr>
              <a:endParaRPr lang="en-IN" sz="1800" b="0" i="0" u="none" strike="noStrike" kern="1200">
                <a:ln>
                  <a:noFill/>
                </a:ln>
                <a:latin typeface="Arial" pitchFamily="18"/>
                <a:ea typeface="Microsoft YaHei" pitchFamily="2"/>
                <a:cs typeface="Lucida Sans" pitchFamily="2"/>
              </a:endParaRPr>
            </a:p>
          </p:txBody>
        </p:sp>
        <p:sp>
          <p:nvSpPr>
            <p:cNvPr id="20" name="object 20"/>
            <p:cNvSpPr/>
            <p:nvPr/>
          </p:nvSpPr>
          <p:spPr>
            <a:xfrm>
              <a:off x="15114600" y="0"/>
              <a:ext cx="3173040" cy="2066040"/>
            </a:xfrm>
            <a:custGeom>
              <a:avLst/>
              <a:gdLst>
                <a:gd name="f0" fmla="val 0"/>
                <a:gd name="f1" fmla="val 3173368"/>
                <a:gd name="f2" fmla="val 1936698"/>
                <a:gd name="f3" fmla="val 3058815"/>
                <a:gd name="f4" fmla="val 3062853"/>
                <a:gd name="f5" fmla="val 1947905"/>
                <a:gd name="f6" fmla="val 3067455"/>
                <a:gd name="f7" fmla="val 1962921"/>
                <a:gd name="f8" fmla="val 3079778"/>
                <a:gd name="f9" fmla="val 2001701"/>
                <a:gd name="f10" fmla="val 3102757"/>
                <a:gd name="f11" fmla="val 2025255"/>
                <a:gd name="f12" fmla="val 3118352"/>
                <a:gd name="f13" fmla="val 2034586"/>
                <a:gd name="f14" fmla="val 3148495"/>
                <a:gd name="f15" fmla="val 2050267"/>
                <a:gd name="f16" fmla="val 3162447"/>
                <a:gd name="f17" fmla="val 2058377"/>
                <a:gd name="f18" fmla="val 3167527"/>
                <a:gd name="f19" fmla="val 2060536"/>
                <a:gd name="f20" fmla="val 3171210"/>
                <a:gd name="f21" fmla="val 2063419"/>
                <a:gd name="f22" fmla="val 2065576"/>
                <a:gd name="f23" fmla="val 2881682"/>
                <a:gd name="f24" fmla="val 1915000"/>
                <a:gd name="f25" fmla="val 2896890"/>
                <a:gd name="f26" fmla="val 1950376"/>
                <a:gd name="f27" fmla="val 2947783"/>
                <a:gd name="f28" fmla="val 2989997"/>
                <a:gd name="f29" fmla="val 1968107"/>
                <a:gd name="f30" fmla="val 3010566"/>
                <a:gd name="f31" fmla="val 1964066"/>
                <a:gd name="f32" fmla="val 2957342"/>
                <a:gd name="f33" fmla="val 2950057"/>
                <a:gd name="f34" fmla="val 1962649"/>
                <a:gd name="f35" fmla="val 2943070"/>
                <a:gd name="f36" fmla="val 1961365"/>
                <a:gd name="f37" fmla="val 2935822"/>
                <a:gd name="f38" fmla="val 1959809"/>
                <a:gd name="f39" fmla="val 2927751"/>
                <a:gd name="f40" fmla="val 1957577"/>
                <a:gd name="f41" fmla="val 2741705"/>
                <a:gd name="f42" fmla="val 1784125"/>
                <a:gd name="f43" fmla="val 2827675"/>
                <a:gd name="f44" fmla="val 1789822"/>
                <a:gd name="f45" fmla="val 2844348"/>
                <a:gd name="f46" fmla="val 1829391"/>
                <a:gd name="f47" fmla="val 2861711"/>
                <a:gd name="f48" fmla="val 1869294"/>
                <a:gd name="f49" fmla="val 2866701"/>
                <a:gd name="f50" fmla="val 1880689"/>
                <a:gd name="f51" fmla="val 3026138"/>
                <a:gd name="f52" fmla="val 1961008"/>
                <a:gd name="f53" fmla="val 1784781"/>
                <a:gd name="f54" fmla="val 2762905"/>
                <a:gd name="f55" fmla="val 2875395"/>
                <a:gd name="f56" fmla="val 1900545"/>
                <a:gd name="f57" fmla="val 2877753"/>
                <a:gd name="f58" fmla="val 1906263"/>
                <a:gd name="f59" fmla="val 2881015"/>
                <a:gd name="f60" fmla="val 1914384"/>
                <a:gd name="f61" fmla="val 2879360"/>
                <a:gd name="f62" fmla="val 1909600"/>
                <a:gd name="f63" fmla="val 2868480"/>
                <a:gd name="f64" fmla="val 1884753"/>
                <a:gd name="f65" fmla="val 2874348"/>
                <a:gd name="f66" fmla="val 1898004"/>
                <a:gd name="f67" fmla="val 2870657"/>
                <a:gd name="f68" fmla="val 1889474"/>
                <a:gd name="f69" fmla="val 2866537"/>
                <a:gd name="f70" fmla="val 1880539"/>
                <a:gd name="f71" fmla="val 2988362"/>
                <a:gd name="f72" fmla="val 1539988"/>
                <a:gd name="f73" fmla="val 2497983"/>
                <a:gd name="f74" fmla="val 1710870"/>
                <a:gd name="f75" fmla="val 2739845"/>
                <a:gd name="f76" fmla="val 1784001"/>
                <a:gd name="f77" fmla="val 2721707"/>
                <a:gd name="f78" fmla="val 1767214"/>
                <a:gd name="f79" fmla="val 2669778"/>
                <a:gd name="f80" fmla="val 2678577"/>
                <a:gd name="f81" fmla="val 1767864"/>
                <a:gd name="f82" fmla="val 2686709"/>
                <a:gd name="f83" fmla="val 1770134"/>
                <a:gd name="f84" fmla="val 2693817"/>
                <a:gd name="f85" fmla="val 1774697"/>
                <a:gd name="f86" fmla="val 2695214"/>
                <a:gd name="f87" fmla="val 1776145"/>
                <a:gd name="f88" fmla="val 2695976"/>
                <a:gd name="f89" fmla="val 1779739"/>
                <a:gd name="f90" fmla="val 2697373"/>
                <a:gd name="f91" fmla="val 1781186"/>
                <a:gd name="f92" fmla="val 2497402"/>
                <a:gd name="f93" fmla="val 1559599"/>
                <a:gd name="f94" fmla="val 2497015"/>
                <a:gd name="f95" fmla="val 1580357"/>
                <a:gd name="f96" fmla="val 2495824"/>
                <a:gd name="f97" fmla="val 1627821"/>
                <a:gd name="f98" fmla="val 2495604"/>
                <a:gd name="f99" fmla="val 1639523"/>
                <a:gd name="f100" fmla="val 2505675"/>
                <a:gd name="f101" fmla="val 1683971"/>
                <a:gd name="f102" fmla="val 2522494"/>
                <a:gd name="f103" fmla="val 1706307"/>
                <a:gd name="f104" fmla="val 2523891"/>
                <a:gd name="f105" fmla="val 1707742"/>
                <a:gd name="f106" fmla="val 2546370"/>
                <a:gd name="f107" fmla="val 1724431"/>
                <a:gd name="f108" fmla="val 2572469"/>
                <a:gd name="f109" fmla="val 1736997"/>
                <a:gd name="f110" fmla="val 2600186"/>
                <a:gd name="f111" fmla="val 1745915"/>
                <a:gd name="f112" fmla="val 2627523"/>
                <a:gd name="f113" fmla="val 1751659"/>
                <a:gd name="f114" fmla="val 1756701"/>
                <a:gd name="f115" fmla="val 2660670"/>
                <a:gd name="f116" fmla="val 1767509"/>
                <a:gd name="f117" fmla="val 1834807"/>
                <a:gd name="f118" fmla="val 1344236"/>
                <a:gd name="f119" fmla="val 1690036"/>
                <a:gd name="f120" fmla="val 1236373"/>
                <a:gd name="f121" fmla="val 2497435"/>
                <a:gd name="f122" fmla="val 1557812"/>
                <a:gd name="f123" fmla="val 2497221"/>
                <a:gd name="f124" fmla="val 1559432"/>
                <a:gd name="f125" fmla="val 2497583"/>
                <a:gd name="f126" fmla="val 1549885"/>
                <a:gd name="f127" fmla="val 1553666"/>
                <a:gd name="f128" fmla="val 2497727"/>
                <a:gd name="f129" fmla="val 1542165"/>
                <a:gd name="f130" fmla="val 1546465"/>
                <a:gd name="f131" fmla="val 2039721"/>
                <a:gd name="f132" fmla="val 663764"/>
                <a:gd name="f133" fmla="val 1867936"/>
                <a:gd name="f134" fmla="val 1874117"/>
                <a:gd name="f135" fmla="val 664864"/>
                <a:gd name="f136" fmla="val 1881573"/>
                <a:gd name="f137" fmla="val 668800"/>
                <a:gd name="f138" fmla="val 1929426"/>
                <a:gd name="f139" fmla="val 714163"/>
                <a:gd name="f140" fmla="val 1960630"/>
                <a:gd name="f141" fmla="val 750699"/>
                <a:gd name="f142" fmla="val 1987810"/>
                <a:gd name="f143" fmla="val 783725"/>
                <a:gd name="f144" fmla="val 2006239"/>
                <a:gd name="f145" fmla="val 804874"/>
                <a:gd name="f146" fmla="val 2046456"/>
                <a:gd name="f147" fmla="val 848052"/>
                <a:gd name="f148" fmla="val 2083025"/>
                <a:gd name="f149" fmla="val 888640"/>
                <a:gd name="f150" fmla="val 2116569"/>
                <a:gd name="f151" fmla="val 927142"/>
                <a:gd name="f152" fmla="val 2147711"/>
                <a:gd name="f153" fmla="val 964062"/>
                <a:gd name="f154" fmla="val 2177074"/>
                <a:gd name="f155" fmla="val 999904"/>
                <a:gd name="f156" fmla="val 2205281"/>
                <a:gd name="f157" fmla="val 1035170"/>
                <a:gd name="f158" fmla="val 2232955"/>
                <a:gd name="f159" fmla="val 1070365"/>
                <a:gd name="f160" fmla="val 2289195"/>
                <a:gd name="f161" fmla="val 1142554"/>
                <a:gd name="f162" fmla="val 2383332"/>
                <a:gd name="f163" fmla="val 1259596"/>
                <a:gd name="f164" fmla="val 2419497"/>
                <a:gd name="f165" fmla="val 1303832"/>
                <a:gd name="f166" fmla="val 2460232"/>
                <a:gd name="f167" fmla="val 1323902"/>
                <a:gd name="f168" fmla="val 2480719"/>
                <a:gd name="f169" fmla="val 1333701"/>
                <a:gd name="f170" fmla="val 2501539"/>
                <a:gd name="f171" fmla="val 1343430"/>
                <a:gd name="f172" fmla="val 2500296"/>
                <a:gd name="f173" fmla="val 1390894"/>
                <a:gd name="f174" fmla="val 2499380"/>
                <a:gd name="f175" fmla="val 1438280"/>
                <a:gd name="f176" fmla="val 2497898"/>
                <a:gd name="f177" fmla="val 1532972"/>
                <a:gd name="f178" fmla="val 2347818"/>
                <a:gd name="f179" fmla="val 1858040"/>
                <a:gd name="f180" fmla="val 1214890"/>
                <a:gd name="f181" fmla="val 762626"/>
                <a:gd name="f182" fmla="val 2861980"/>
                <a:gd name="f183" fmla="val 2371326"/>
                <a:gd name="f184" fmla="val 741036"/>
                <a:gd name="f185" fmla="val 287616"/>
                <a:gd name="f186" fmla="val 2024195"/>
                <a:gd name="f187" fmla="val 649423"/>
                <a:gd name="f188" fmla="val 1653508"/>
                <a:gd name="f189" fmla="val 1679055"/>
                <a:gd name="f190" fmla="val 649535"/>
                <a:gd name="f191" fmla="val 1705793"/>
                <a:gd name="f192" fmla="val 655317"/>
                <a:gd name="f193" fmla="val 1732554"/>
                <a:gd name="f194" fmla="val 666634"/>
                <a:gd name="f195" fmla="val 1744357"/>
                <a:gd name="f196" fmla="val 673890"/>
                <a:gd name="f197" fmla="val 1756779"/>
                <a:gd name="f198" fmla="val 680944"/>
                <a:gd name="f199" fmla="val 1769344"/>
                <a:gd name="f200" fmla="val 686783"/>
                <a:gd name="f201" fmla="val 1781576"/>
                <a:gd name="f202" fmla="val 690396"/>
                <a:gd name="f203" fmla="val 1804982"/>
                <a:gd name="f204" fmla="val 688362"/>
                <a:gd name="f205" fmla="val 1825280"/>
                <a:gd name="f206" fmla="val 678428"/>
                <a:gd name="f207" fmla="val 1845316"/>
                <a:gd name="f208" fmla="val 667820"/>
                <a:gd name="f209" fmla="val 1285733"/>
                <a:gd name="f210" fmla="val 439772"/>
                <a:gd name="f211" fmla="val 1364996"/>
                <a:gd name="f212" fmla="val 471876"/>
                <a:gd name="f213" fmla="val 1423163"/>
                <a:gd name="f214" fmla="val 496986"/>
                <a:gd name="f215" fmla="val 1475660"/>
                <a:gd name="f216" fmla="val 521389"/>
                <a:gd name="f217" fmla="val 1519534"/>
                <a:gd name="f218" fmla="val 544166"/>
                <a:gd name="f219" fmla="val 1551833"/>
                <a:gd name="f220" fmla="val 564399"/>
                <a:gd name="f221" fmla="val 1630319"/>
                <a:gd name="f222" fmla="val 655115"/>
                <a:gd name="f223" fmla="val 1812096"/>
                <a:gd name="f224" fmla="val 453516"/>
                <a:gd name="f225" fmla="val 1322217"/>
                <a:gd name="f226" fmla="val 1312511"/>
                <a:gd name="f227" fmla="val 450053"/>
                <a:gd name="f228" fmla="val 1293338"/>
                <a:gd name="f229" fmla="val 442589"/>
                <a:gd name="f230" fmla="val 1321097"/>
                <a:gd name="f231" fmla="val 831266"/>
                <a:gd name="f232" fmla="val 1283920"/>
                <a:gd name="f233" fmla="val 439061"/>
                <a:gd name="f234" fmla="val 1143886"/>
                <a:gd name="f235" fmla="val 309704"/>
                <a:gd name="f236" fmla="val 897212"/>
                <a:gd name="f237" fmla="val 922552"/>
                <a:gd name="f238" fmla="val 311728"/>
                <a:gd name="f239" fmla="val 948583"/>
                <a:gd name="f240" fmla="val 318883"/>
                <a:gd name="f241" fmla="val 973197"/>
                <a:gd name="f242" fmla="val 328637"/>
                <a:gd name="f243" fmla="val 998145"/>
                <a:gd name="f244" fmla="val 339133"/>
                <a:gd name="f245" fmla="val 1022950"/>
                <a:gd name="f246" fmla="val 348144"/>
                <a:gd name="f247" fmla="val 1062305"/>
                <a:gd name="f248" fmla="val 357787"/>
                <a:gd name="f249" fmla="val 1134695"/>
                <a:gd name="f250" fmla="val 382728"/>
                <a:gd name="f251" fmla="val 1186010"/>
                <a:gd name="f252" fmla="val 401484"/>
                <a:gd name="f253" fmla="val 1243467"/>
                <a:gd name="f254" fmla="val 423206"/>
                <a:gd name="f255" fmla="val 295284"/>
                <a:gd name="f256" fmla="val 430169"/>
                <a:gd name="f257" fmla="val 397369"/>
                <a:gd name="f258" fmla="val 633434"/>
                <a:gd name="f259" fmla="val 351078"/>
                <a:gd name="f260" fmla="val 667287"/>
                <a:gd name="f261" fmla="val 343619"/>
                <a:gd name="f262" fmla="val 685006"/>
                <a:gd name="f263" fmla="val 339714"/>
                <a:gd name="f264" fmla="val 667786"/>
                <a:gd name="f265" fmla="val 344080"/>
                <a:gd name="f266" fmla="val 672739"/>
                <a:gd name="f267" fmla="val 342645"/>
                <a:gd name="f268" fmla="val 679216"/>
                <a:gd name="f269" fmla="val 341210"/>
                <a:gd name="f270" fmla="val 685058"/>
                <a:gd name="f271" fmla="val 339762"/>
                <a:gd name="f272" fmla="val 808621"/>
                <a:gd name="f273" fmla="val 317300"/>
                <a:gd name="f274" fmla="val 695805"/>
                <a:gd name="f275" fmla="val 337334"/>
                <a:gd name="f276" fmla="val 753587"/>
                <a:gd name="f277" fmla="val 326055"/>
                <a:gd name="f278" fmla="val 802694"/>
                <a:gd name="f279" fmla="val 318716"/>
                <a:gd name="f280" fmla="val 839040"/>
                <a:gd name="f281" fmla="val 316794"/>
                <a:gd name="f282" fmla="val 872602"/>
                <a:gd name="f283" fmla="val 875395"/>
                <a:gd name="f284" fmla="val 314429"/>
                <a:gd name="f285" fmla="val 858540"/>
                <a:gd name="f286" fmla="val 321766"/>
                <a:gd name="f287" fmla="val 861461"/>
                <a:gd name="f288" fmla="val 323925"/>
                <a:gd name="f289" fmla="val 326084"/>
                <a:gd name="f290" fmla="val 859937"/>
                <a:gd name="f291" fmla="val 327519"/>
                <a:gd name="f292" fmla="val 2885256"/>
                <a:gd name="f293" fmla="val 266120"/>
              </a:gdLst>
              <a:ahLst/>
              <a:cxnLst>
                <a:cxn ang="3cd4">
                  <a:pos x="hc" y="t"/>
                </a:cxn>
                <a:cxn ang="0">
                  <a:pos x="r" y="vc"/>
                </a:cxn>
                <a:cxn ang="cd4">
                  <a:pos x="hc" y="b"/>
                </a:cxn>
                <a:cxn ang="cd2">
                  <a:pos x="l" y="vc"/>
                </a:cxn>
              </a:cxnLst>
              <a:rect l="l" t="t" r="r" b="b"/>
              <a:pathLst>
                <a:path w="3173730" h="2065655">
                  <a:moveTo>
                    <a:pt x="f1" y="f2"/>
                  </a:moveTo>
                  <a:lnTo>
                    <a:pt x="f3" y="f2"/>
                  </a:lnTo>
                  <a:lnTo>
                    <a:pt x="f4" y="f5"/>
                  </a:lnTo>
                  <a:lnTo>
                    <a:pt x="f6" y="f7"/>
                  </a:lnTo>
                  <a:lnTo>
                    <a:pt x="f8" y="f9"/>
                  </a:lnTo>
                  <a:lnTo>
                    <a:pt x="f10" y="f11"/>
                  </a:lnTo>
                  <a:lnTo>
                    <a:pt x="f12" y="f13"/>
                  </a:lnTo>
                  <a:lnTo>
                    <a:pt x="f14" y="f15"/>
                  </a:lnTo>
                  <a:lnTo>
                    <a:pt x="f16" y="f17"/>
                  </a:lnTo>
                  <a:lnTo>
                    <a:pt x="f18" y="f19"/>
                  </a:lnTo>
                  <a:lnTo>
                    <a:pt x="f20" y="f21"/>
                  </a:lnTo>
                  <a:lnTo>
                    <a:pt x="f1" y="f22"/>
                  </a:lnTo>
                  <a:lnTo>
                    <a:pt x="f1" y="f2"/>
                  </a:lnTo>
                  <a:close/>
                </a:path>
                <a:path w="3173730" h="2065655">
                  <a:moveTo>
                    <a:pt x="f23" y="f24"/>
                  </a:moveTo>
                  <a:lnTo>
                    <a:pt x="f25" y="f26"/>
                  </a:lnTo>
                  <a:lnTo>
                    <a:pt x="f27" y="f7"/>
                  </a:lnTo>
                  <a:lnTo>
                    <a:pt x="f28" y="f29"/>
                  </a:lnTo>
                  <a:lnTo>
                    <a:pt x="f30" y="f31"/>
                  </a:lnTo>
                  <a:lnTo>
                    <a:pt x="f32" y="f31"/>
                  </a:lnTo>
                  <a:lnTo>
                    <a:pt x="f33" y="f34"/>
                  </a:lnTo>
                  <a:lnTo>
                    <a:pt x="f35" y="f36"/>
                  </a:lnTo>
                  <a:lnTo>
                    <a:pt x="f37" y="f38"/>
                  </a:lnTo>
                  <a:lnTo>
                    <a:pt x="f39" y="f40"/>
                  </a:lnTo>
                  <a:lnTo>
                    <a:pt x="f23" y="f24"/>
                  </a:lnTo>
                  <a:close/>
                </a:path>
                <a:path w="3173730" h="2065655">
                  <a:moveTo>
                    <a:pt x="f41" y="f42"/>
                  </a:moveTo>
                  <a:lnTo>
                    <a:pt x="f43" y="f44"/>
                  </a:lnTo>
                  <a:lnTo>
                    <a:pt x="f45" y="f46"/>
                  </a:lnTo>
                  <a:lnTo>
                    <a:pt x="f47" y="f48"/>
                  </a:lnTo>
                  <a:lnTo>
                    <a:pt x="f49" y="f50"/>
                  </a:lnTo>
                  <a:lnTo>
                    <a:pt x="f32" y="f31"/>
                  </a:lnTo>
                  <a:lnTo>
                    <a:pt x="f30" y="f31"/>
                  </a:lnTo>
                  <a:lnTo>
                    <a:pt x="f51" y="f52"/>
                  </a:lnTo>
                  <a:lnTo>
                    <a:pt x="f3" y="f2"/>
                  </a:lnTo>
                  <a:lnTo>
                    <a:pt x="f1" y="f2"/>
                  </a:lnTo>
                  <a:lnTo>
                    <a:pt x="f1" y="f53"/>
                  </a:lnTo>
                  <a:lnTo>
                    <a:pt x="f54" y="f53"/>
                  </a:lnTo>
                  <a:lnTo>
                    <a:pt x="f41" y="f42"/>
                  </a:lnTo>
                  <a:close/>
                </a:path>
                <a:path w="3173730" h="2065655">
                  <a:moveTo>
                    <a:pt x="f55" y="f56"/>
                  </a:moveTo>
                  <a:lnTo>
                    <a:pt x="f57" y="f58"/>
                  </a:lnTo>
                  <a:lnTo>
                    <a:pt x="f59" y="f60"/>
                  </a:lnTo>
                  <a:lnTo>
                    <a:pt x="f23" y="f24"/>
                  </a:lnTo>
                  <a:lnTo>
                    <a:pt x="f61" y="f62"/>
                  </a:lnTo>
                  <a:lnTo>
                    <a:pt x="f55" y="f56"/>
                  </a:lnTo>
                  <a:close/>
                </a:path>
                <a:path w="3173730" h="2065655">
                  <a:moveTo>
                    <a:pt x="f63" y="f64"/>
                  </a:moveTo>
                  <a:lnTo>
                    <a:pt x="f55" y="f56"/>
                  </a:lnTo>
                  <a:lnTo>
                    <a:pt x="f65" y="f66"/>
                  </a:lnTo>
                  <a:lnTo>
                    <a:pt x="f67" y="f68"/>
                  </a:lnTo>
                  <a:lnTo>
                    <a:pt x="f63" y="f64"/>
                  </a:lnTo>
                  <a:close/>
                </a:path>
                <a:path w="3173730" h="2065655">
                  <a:moveTo>
                    <a:pt x="f69" y="f70"/>
                  </a:moveTo>
                  <a:lnTo>
                    <a:pt x="f63" y="f64"/>
                  </a:lnTo>
                  <a:lnTo>
                    <a:pt x="f49" y="f50"/>
                  </a:lnTo>
                  <a:lnTo>
                    <a:pt x="f69" y="f70"/>
                  </a:lnTo>
                  <a:close/>
                </a:path>
                <a:path w="3173730" h="2065655">
                  <a:moveTo>
                    <a:pt x="f71" y="f72"/>
                  </a:moveTo>
                  <a:lnTo>
                    <a:pt x="f73" y="f72"/>
                  </a:lnTo>
                  <a:lnTo>
                    <a:pt x="f54" y="f53"/>
                  </a:lnTo>
                  <a:lnTo>
                    <a:pt x="f1" y="f53"/>
                  </a:lnTo>
                  <a:lnTo>
                    <a:pt x="f1" y="f74"/>
                  </a:lnTo>
                  <a:lnTo>
                    <a:pt x="f71" y="f72"/>
                  </a:lnTo>
                  <a:close/>
                </a:path>
                <a:path w="3173730" h="2065655">
                  <a:moveTo>
                    <a:pt x="f75" y="f76"/>
                  </a:moveTo>
                  <a:lnTo>
                    <a:pt x="f41" y="f42"/>
                  </a:lnTo>
                  <a:lnTo>
                    <a:pt x="f75" y="f76"/>
                  </a:lnTo>
                  <a:close/>
                </a:path>
                <a:path w="3173730" h="2065655">
                  <a:moveTo>
                    <a:pt x="f77" y="f78"/>
                  </a:moveTo>
                  <a:lnTo>
                    <a:pt x="f79" y="f78"/>
                  </a:lnTo>
                  <a:lnTo>
                    <a:pt x="f80" y="f81"/>
                  </a:lnTo>
                  <a:lnTo>
                    <a:pt x="f82" y="f83"/>
                  </a:lnTo>
                  <a:lnTo>
                    <a:pt x="f84" y="f85"/>
                  </a:lnTo>
                  <a:lnTo>
                    <a:pt x="f86" y="f87"/>
                  </a:lnTo>
                  <a:lnTo>
                    <a:pt x="f88" y="f89"/>
                  </a:lnTo>
                  <a:lnTo>
                    <a:pt x="f90" y="f91"/>
                  </a:lnTo>
                  <a:lnTo>
                    <a:pt x="f75" y="f76"/>
                  </a:lnTo>
                  <a:lnTo>
                    <a:pt x="f77" y="f78"/>
                  </a:lnTo>
                  <a:close/>
                </a:path>
                <a:path w="3173730" h="2065655">
                  <a:moveTo>
                    <a:pt x="f92" y="f93"/>
                  </a:moveTo>
                  <a:lnTo>
                    <a:pt x="f94" y="f95"/>
                  </a:lnTo>
                  <a:lnTo>
                    <a:pt x="f96" y="f97"/>
                  </a:lnTo>
                  <a:lnTo>
                    <a:pt x="f98" y="f99"/>
                  </a:lnTo>
                  <a:lnTo>
                    <a:pt x="f100" y="f101"/>
                  </a:lnTo>
                  <a:lnTo>
                    <a:pt x="f102" y="f103"/>
                  </a:lnTo>
                  <a:lnTo>
                    <a:pt x="f104" y="f105"/>
                  </a:lnTo>
                  <a:lnTo>
                    <a:pt x="f106" y="f107"/>
                  </a:lnTo>
                  <a:lnTo>
                    <a:pt x="f108" y="f109"/>
                  </a:lnTo>
                  <a:lnTo>
                    <a:pt x="f110" y="f111"/>
                  </a:lnTo>
                  <a:lnTo>
                    <a:pt x="f112" y="f113"/>
                  </a:lnTo>
                  <a:lnTo>
                    <a:pt x="f112" y="f114"/>
                  </a:lnTo>
                  <a:lnTo>
                    <a:pt x="f115" y="f116"/>
                  </a:lnTo>
                  <a:lnTo>
                    <a:pt x="f79" y="f78"/>
                  </a:lnTo>
                  <a:lnTo>
                    <a:pt x="f77" y="f78"/>
                  </a:lnTo>
                  <a:lnTo>
                    <a:pt x="f92" y="f93"/>
                  </a:lnTo>
                  <a:close/>
                </a:path>
                <a:path w="3173730" h="2065655">
                  <a:moveTo>
                    <a:pt x="f117" y="f0"/>
                  </a:moveTo>
                  <a:lnTo>
                    <a:pt x="f118" y="f0"/>
                  </a:lnTo>
                  <a:lnTo>
                    <a:pt x="f1" y="f119"/>
                  </a:lnTo>
                  <a:lnTo>
                    <a:pt x="f1" y="f120"/>
                  </a:lnTo>
                  <a:lnTo>
                    <a:pt x="f117" y="f0"/>
                  </a:lnTo>
                  <a:close/>
                </a:path>
                <a:path w="3173730" h="2065655">
                  <a:moveTo>
                    <a:pt x="f121" y="f122"/>
                  </a:moveTo>
                  <a:lnTo>
                    <a:pt x="f123" y="f124"/>
                  </a:lnTo>
                  <a:lnTo>
                    <a:pt x="f92" y="f93"/>
                  </a:lnTo>
                  <a:lnTo>
                    <a:pt x="f121" y="f122"/>
                  </a:lnTo>
                  <a:close/>
                </a:path>
                <a:path w="3173730" h="2065655">
                  <a:moveTo>
                    <a:pt x="f125" y="f126"/>
                  </a:moveTo>
                  <a:lnTo>
                    <a:pt x="f121" y="f122"/>
                  </a:lnTo>
                  <a:lnTo>
                    <a:pt x="f73" y="f127"/>
                  </a:lnTo>
                  <a:lnTo>
                    <a:pt x="f125" y="f126"/>
                  </a:lnTo>
                  <a:close/>
                </a:path>
                <a:path w="3173730" h="2065655">
                  <a:moveTo>
                    <a:pt x="f128" y="f129"/>
                  </a:moveTo>
                  <a:lnTo>
                    <a:pt x="f123" y="f130"/>
                  </a:lnTo>
                  <a:lnTo>
                    <a:pt x="f125" y="f126"/>
                  </a:lnTo>
                  <a:lnTo>
                    <a:pt x="f128" y="f129"/>
                  </a:lnTo>
                  <a:close/>
                </a:path>
                <a:path w="3173730" h="2065655">
                  <a:moveTo>
                    <a:pt x="f131" y="f132"/>
                  </a:moveTo>
                  <a:lnTo>
                    <a:pt x="f133" y="f132"/>
                  </a:lnTo>
                  <a:lnTo>
                    <a:pt x="f134" y="f135"/>
                  </a:lnTo>
                  <a:lnTo>
                    <a:pt x="f136" y="f137"/>
                  </a:lnTo>
                  <a:lnTo>
                    <a:pt x="f138" y="f139"/>
                  </a:lnTo>
                  <a:lnTo>
                    <a:pt x="f140" y="f141"/>
                  </a:lnTo>
                  <a:lnTo>
                    <a:pt x="f142" y="f143"/>
                  </a:lnTo>
                  <a:lnTo>
                    <a:pt x="f144" y="f145"/>
                  </a:lnTo>
                  <a:lnTo>
                    <a:pt x="f146" y="f147"/>
                  </a:lnTo>
                  <a:lnTo>
                    <a:pt x="f148" y="f149"/>
                  </a:lnTo>
                  <a:lnTo>
                    <a:pt x="f150" y="f151"/>
                  </a:lnTo>
                  <a:lnTo>
                    <a:pt x="f152" y="f153"/>
                  </a:lnTo>
                  <a:lnTo>
                    <a:pt x="f154" y="f155"/>
                  </a:lnTo>
                  <a:lnTo>
                    <a:pt x="f156" y="f157"/>
                  </a:lnTo>
                  <a:lnTo>
                    <a:pt x="f158" y="f159"/>
                  </a:lnTo>
                  <a:lnTo>
                    <a:pt x="f160" y="f161"/>
                  </a:lnTo>
                  <a:lnTo>
                    <a:pt x="f162" y="f163"/>
                  </a:lnTo>
                  <a:lnTo>
                    <a:pt x="f164" y="f165"/>
                  </a:lnTo>
                  <a:lnTo>
                    <a:pt x="f166" y="f167"/>
                  </a:lnTo>
                  <a:lnTo>
                    <a:pt x="f168" y="f169"/>
                  </a:lnTo>
                  <a:lnTo>
                    <a:pt x="f170" y="f171"/>
                  </a:lnTo>
                  <a:lnTo>
                    <a:pt x="f172" y="f173"/>
                  </a:lnTo>
                  <a:lnTo>
                    <a:pt x="f174" y="f175"/>
                  </a:lnTo>
                  <a:lnTo>
                    <a:pt x="f176" y="f177"/>
                  </a:lnTo>
                  <a:lnTo>
                    <a:pt x="f128" y="f129"/>
                  </a:lnTo>
                  <a:lnTo>
                    <a:pt x="f73" y="f72"/>
                  </a:lnTo>
                  <a:lnTo>
                    <a:pt x="f71" y="f72"/>
                  </a:lnTo>
                  <a:lnTo>
                    <a:pt x="f131" y="f132"/>
                  </a:lnTo>
                  <a:close/>
                </a:path>
                <a:path w="3173730" h="2065655">
                  <a:moveTo>
                    <a:pt x="f178" y="f0"/>
                  </a:moveTo>
                  <a:lnTo>
                    <a:pt x="f179" y="f0"/>
                  </a:lnTo>
                  <a:lnTo>
                    <a:pt x="f1" y="f180"/>
                  </a:lnTo>
                  <a:lnTo>
                    <a:pt x="f1" y="f181"/>
                  </a:lnTo>
                  <a:lnTo>
                    <a:pt x="f178" y="f0"/>
                  </a:lnTo>
                  <a:close/>
                </a:path>
                <a:path w="3173730" h="2065655">
                  <a:moveTo>
                    <a:pt x="f182" y="f0"/>
                  </a:moveTo>
                  <a:lnTo>
                    <a:pt x="f183" y="f0"/>
                  </a:lnTo>
                  <a:lnTo>
                    <a:pt x="f1" y="f184"/>
                  </a:lnTo>
                  <a:lnTo>
                    <a:pt x="f1" y="f185"/>
                  </a:lnTo>
                  <a:lnTo>
                    <a:pt x="f182" y="f0"/>
                  </a:lnTo>
                  <a:close/>
                </a:path>
                <a:path w="3173730" h="2065655">
                  <a:moveTo>
                    <a:pt x="f186" y="f187"/>
                  </a:moveTo>
                  <a:lnTo>
                    <a:pt x="f188" y="f187"/>
                  </a:lnTo>
                  <a:lnTo>
                    <a:pt x="f189" y="f190"/>
                  </a:lnTo>
                  <a:lnTo>
                    <a:pt x="f191" y="f192"/>
                  </a:lnTo>
                  <a:lnTo>
                    <a:pt x="f193" y="f194"/>
                  </a:lnTo>
                  <a:lnTo>
                    <a:pt x="f195" y="f196"/>
                  </a:lnTo>
                  <a:lnTo>
                    <a:pt x="f197" y="f198"/>
                  </a:lnTo>
                  <a:lnTo>
                    <a:pt x="f199" y="f200"/>
                  </a:lnTo>
                  <a:lnTo>
                    <a:pt x="f201" y="f202"/>
                  </a:lnTo>
                  <a:lnTo>
                    <a:pt x="f203" y="f204"/>
                  </a:lnTo>
                  <a:lnTo>
                    <a:pt x="f205" y="f206"/>
                  </a:lnTo>
                  <a:lnTo>
                    <a:pt x="f207" y="f208"/>
                  </a:lnTo>
                  <a:lnTo>
                    <a:pt x="f133" y="f132"/>
                  </a:lnTo>
                  <a:lnTo>
                    <a:pt x="f131" y="f132"/>
                  </a:lnTo>
                  <a:lnTo>
                    <a:pt x="f186" y="f187"/>
                  </a:lnTo>
                  <a:close/>
                </a:path>
                <a:path w="3173730" h="2065655">
                  <a:moveTo>
                    <a:pt x="f209" y="f210"/>
                  </a:moveTo>
                  <a:lnTo>
                    <a:pt x="f211" y="f212"/>
                  </a:lnTo>
                  <a:lnTo>
                    <a:pt x="f213" y="f214"/>
                  </a:lnTo>
                  <a:lnTo>
                    <a:pt x="f215" y="f216"/>
                  </a:lnTo>
                  <a:lnTo>
                    <a:pt x="f217" y="f218"/>
                  </a:lnTo>
                  <a:lnTo>
                    <a:pt x="f219" y="f220"/>
                  </a:lnTo>
                  <a:lnTo>
                    <a:pt x="f221" y="f222"/>
                  </a:lnTo>
                  <a:lnTo>
                    <a:pt x="f188" y="f187"/>
                  </a:lnTo>
                  <a:lnTo>
                    <a:pt x="f186" y="f187"/>
                  </a:lnTo>
                  <a:lnTo>
                    <a:pt x="f223" y="f224"/>
                  </a:lnTo>
                  <a:lnTo>
                    <a:pt x="f225" y="f224"/>
                  </a:lnTo>
                  <a:lnTo>
                    <a:pt x="f226" y="f227"/>
                  </a:lnTo>
                  <a:lnTo>
                    <a:pt x="f228" y="f229"/>
                  </a:lnTo>
                  <a:lnTo>
                    <a:pt x="f209" y="f210"/>
                  </a:lnTo>
                  <a:close/>
                </a:path>
                <a:path w="3173730" h="2065655">
                  <a:moveTo>
                    <a:pt x="f230" y="f0"/>
                  </a:moveTo>
                  <a:lnTo>
                    <a:pt x="f231" y="f0"/>
                  </a:lnTo>
                  <a:lnTo>
                    <a:pt x="f225" y="f224"/>
                  </a:lnTo>
                  <a:lnTo>
                    <a:pt x="f223" y="f224"/>
                  </a:lnTo>
                  <a:lnTo>
                    <a:pt x="f230" y="f0"/>
                  </a:lnTo>
                  <a:close/>
                </a:path>
                <a:path w="3173730" h="2065655">
                  <a:moveTo>
                    <a:pt x="f232" y="f233"/>
                  </a:moveTo>
                  <a:lnTo>
                    <a:pt x="f209" y="f210"/>
                  </a:lnTo>
                  <a:lnTo>
                    <a:pt x="f232" y="f233"/>
                  </a:lnTo>
                  <a:close/>
                </a:path>
                <a:path w="3173730" h="2065655">
                  <a:moveTo>
                    <a:pt x="f234" y="f235"/>
                  </a:moveTo>
                  <a:lnTo>
                    <a:pt x="f236" y="f235"/>
                  </a:lnTo>
                  <a:lnTo>
                    <a:pt x="f237" y="f238"/>
                  </a:lnTo>
                  <a:lnTo>
                    <a:pt x="f239" y="f240"/>
                  </a:lnTo>
                  <a:lnTo>
                    <a:pt x="f241" y="f242"/>
                  </a:lnTo>
                  <a:lnTo>
                    <a:pt x="f243" y="f244"/>
                  </a:lnTo>
                  <a:lnTo>
                    <a:pt x="f245" y="f246"/>
                  </a:lnTo>
                  <a:lnTo>
                    <a:pt x="f247" y="f248"/>
                  </a:lnTo>
                  <a:lnTo>
                    <a:pt x="f249" y="f250"/>
                  </a:lnTo>
                  <a:lnTo>
                    <a:pt x="f251" y="f252"/>
                  </a:lnTo>
                  <a:lnTo>
                    <a:pt x="f253" y="f254"/>
                  </a:lnTo>
                  <a:lnTo>
                    <a:pt x="f232" y="f233"/>
                  </a:lnTo>
                  <a:lnTo>
                    <a:pt x="f234" y="f235"/>
                  </a:lnTo>
                  <a:close/>
                </a:path>
                <a:path w="3173730" h="2065655">
                  <a:moveTo>
                    <a:pt x="f255" y="f0"/>
                  </a:moveTo>
                  <a:lnTo>
                    <a:pt x="f0" y="f0"/>
                  </a:lnTo>
                  <a:lnTo>
                    <a:pt x="f256" y="f257"/>
                  </a:lnTo>
                  <a:lnTo>
                    <a:pt x="f258" y="f259"/>
                  </a:lnTo>
                  <a:lnTo>
                    <a:pt x="f260" y="f261"/>
                  </a:lnTo>
                  <a:lnTo>
                    <a:pt x="f255" y="f0"/>
                  </a:lnTo>
                  <a:close/>
                </a:path>
                <a:path w="3173730" h="2065655">
                  <a:moveTo>
                    <a:pt x="f262" y="f263"/>
                  </a:moveTo>
                  <a:lnTo>
                    <a:pt x="f260" y="f261"/>
                  </a:lnTo>
                  <a:lnTo>
                    <a:pt x="f264" y="f265"/>
                  </a:lnTo>
                  <a:lnTo>
                    <a:pt x="f266" y="f267"/>
                  </a:lnTo>
                  <a:lnTo>
                    <a:pt x="f268" y="f269"/>
                  </a:lnTo>
                  <a:lnTo>
                    <a:pt x="f270" y="f271"/>
                  </a:lnTo>
                  <a:close/>
                </a:path>
                <a:path w="3173730" h="2065655">
                  <a:moveTo>
                    <a:pt x="f272" y="f0"/>
                  </a:moveTo>
                  <a:lnTo>
                    <a:pt x="f273" y="f0"/>
                  </a:lnTo>
                  <a:lnTo>
                    <a:pt x="f262" y="f263"/>
                  </a:lnTo>
                  <a:lnTo>
                    <a:pt x="f274" y="f275"/>
                  </a:lnTo>
                  <a:lnTo>
                    <a:pt x="f276" y="f277"/>
                  </a:lnTo>
                  <a:lnTo>
                    <a:pt x="f278" y="f279"/>
                  </a:lnTo>
                  <a:lnTo>
                    <a:pt x="f280" y="f281"/>
                  </a:lnTo>
                  <a:lnTo>
                    <a:pt x="f282" y="f281"/>
                  </a:lnTo>
                  <a:lnTo>
                    <a:pt x="f283" y="f284"/>
                  </a:lnTo>
                  <a:lnTo>
                    <a:pt x="f236" y="f235"/>
                  </a:lnTo>
                  <a:lnTo>
                    <a:pt x="f234" y="f235"/>
                  </a:lnTo>
                  <a:lnTo>
                    <a:pt x="f272" y="f0"/>
                  </a:lnTo>
                  <a:close/>
                </a:path>
                <a:path w="3173730" h="2065655">
                  <a:moveTo>
                    <a:pt x="f282" y="f281"/>
                  </a:moveTo>
                  <a:lnTo>
                    <a:pt x="f280" y="f281"/>
                  </a:lnTo>
                  <a:lnTo>
                    <a:pt x="f285" y="f286"/>
                  </a:lnTo>
                  <a:lnTo>
                    <a:pt x="f287" y="f288"/>
                  </a:lnTo>
                  <a:lnTo>
                    <a:pt x="f287" y="f289"/>
                  </a:lnTo>
                  <a:lnTo>
                    <a:pt x="f290" y="f291"/>
                  </a:lnTo>
                  <a:lnTo>
                    <a:pt x="f282" y="f281"/>
                  </a:lnTo>
                  <a:close/>
                </a:path>
                <a:path w="3173730" h="2065655">
                  <a:moveTo>
                    <a:pt x="f1" y="f0"/>
                  </a:moveTo>
                  <a:lnTo>
                    <a:pt x="f292" y="f0"/>
                  </a:lnTo>
                  <a:lnTo>
                    <a:pt x="f1" y="f293"/>
                  </a:lnTo>
                  <a:lnTo>
                    <a:pt x="f1" y="f0"/>
                  </a:lnTo>
                  <a:close/>
                </a:path>
              </a:pathLst>
            </a:custGeom>
            <a:solidFill>
              <a:srgbClr val="E0CEBD"/>
            </a:solidFill>
            <a:ln>
              <a:noFill/>
              <a:prstDash val="solid"/>
            </a:ln>
          </p:spPr>
          <p:txBody>
            <a:bodyPr vert="horz" wrap="square" lIns="0" tIns="0" rIns="0" bIns="0" anchor="t" anchorCtr="0" compatLnSpc="0">
              <a:noAutofit/>
            </a:bodyPr>
            <a:lstStyle/>
            <a:p>
              <a:pPr marL="0" marR="0" lvl="0" indent="0" rtl="0" hangingPunct="0">
                <a:lnSpc>
                  <a:spcPct val="100000"/>
                </a:lnSpc>
                <a:spcBef>
                  <a:spcPts val="0"/>
                </a:spcBef>
                <a:spcAft>
                  <a:spcPts val="0"/>
                </a:spcAft>
                <a:buNone/>
                <a:tabLst/>
              </a:pPr>
              <a:endParaRPr lang="en-IN" sz="1800" b="0" i="0" u="none" strike="noStrike" kern="1200">
                <a:ln>
                  <a:noFill/>
                </a:ln>
                <a:latin typeface="Arial" pitchFamily="18"/>
                <a:ea typeface="Microsoft YaHei" pitchFamily="2"/>
                <a:cs typeface="Lucida Sans" pitchFamily="2"/>
              </a:endParaRPr>
            </a:p>
          </p:txBody>
        </p:sp>
        <p:sp>
          <p:nvSpPr>
            <p:cNvPr id="21" name="object 21"/>
            <p:cNvSpPr/>
            <p:nvPr/>
          </p:nvSpPr>
          <p:spPr>
            <a:xfrm>
              <a:off x="15407640" y="0"/>
              <a:ext cx="392040" cy="346320"/>
            </a:xfrm>
            <a:custGeom>
              <a:avLst/>
              <a:gdLst>
                <a:gd name="f0" fmla="val 0"/>
                <a:gd name="f1" fmla="val 24361"/>
                <a:gd name="f2" fmla="val 374845"/>
                <a:gd name="f3" fmla="val 346251"/>
                <a:gd name="f4" fmla="val 376242"/>
                <a:gd name="f5" fmla="val 344080"/>
                <a:gd name="f6" fmla="val 381762"/>
                <a:gd name="f7" fmla="val 383481"/>
                <a:gd name="f8" fmla="val 342645"/>
                <a:gd name="f9" fmla="val 389173"/>
                <a:gd name="f10" fmla="val 392117"/>
                <a:gd name="f11" fmla="val 339762"/>
                <a:gd name="f12" fmla="val 379163"/>
                <a:gd name="f13" fmla="val 387799"/>
                <a:gd name="f14" fmla="val 385640"/>
                <a:gd name="f15" fmla="val 344804"/>
                <a:gd name="f16" fmla="val 388434"/>
                <a:gd name="f17" fmla="val 343369"/>
              </a:gdLst>
              <a:ahLst/>
              <a:cxnLst>
                <a:cxn ang="3cd4">
                  <a:pos x="hc" y="t"/>
                </a:cxn>
                <a:cxn ang="0">
                  <a:pos x="r" y="vc"/>
                </a:cxn>
                <a:cxn ang="cd4">
                  <a:pos x="hc" y="b"/>
                </a:cxn>
                <a:cxn ang="cd2">
                  <a:pos x="l" y="vc"/>
                </a:cxn>
              </a:cxnLst>
              <a:rect l="l" t="t" r="r" b="b"/>
              <a:pathLst>
                <a:path w="392430" h="346710">
                  <a:moveTo>
                    <a:pt x="f1" y="f0"/>
                  </a:moveTo>
                  <a:lnTo>
                    <a:pt x="f0" y="f0"/>
                  </a:lnTo>
                  <a:lnTo>
                    <a:pt x="f2" y="f3"/>
                  </a:lnTo>
                  <a:lnTo>
                    <a:pt x="f4" y="f5"/>
                  </a:lnTo>
                  <a:lnTo>
                    <a:pt x="f6" y="f5"/>
                  </a:lnTo>
                  <a:lnTo>
                    <a:pt x="f7" y="f8"/>
                  </a:lnTo>
                  <a:lnTo>
                    <a:pt x="f9" y="f8"/>
                  </a:lnTo>
                  <a:lnTo>
                    <a:pt x="f10" y="f11"/>
                  </a:lnTo>
                  <a:lnTo>
                    <a:pt x="f1" y="f0"/>
                  </a:lnTo>
                  <a:close/>
                </a:path>
                <a:path w="392430" h="346710">
                  <a:moveTo>
                    <a:pt x="f6" y="f5"/>
                  </a:moveTo>
                  <a:lnTo>
                    <a:pt x="f4" y="f5"/>
                  </a:lnTo>
                  <a:lnTo>
                    <a:pt x="f12" y="f3"/>
                  </a:lnTo>
                  <a:lnTo>
                    <a:pt x="f6" y="f5"/>
                  </a:lnTo>
                  <a:close/>
                </a:path>
                <a:path w="392430" h="346710">
                  <a:moveTo>
                    <a:pt x="f13" y="f8"/>
                  </a:moveTo>
                  <a:lnTo>
                    <a:pt x="f7" y="f8"/>
                  </a:lnTo>
                  <a:lnTo>
                    <a:pt x="f14" y="f15"/>
                  </a:lnTo>
                  <a:lnTo>
                    <a:pt x="f13" y="f8"/>
                  </a:lnTo>
                  <a:close/>
                </a:path>
                <a:path w="392430" h="346710">
                  <a:moveTo>
                    <a:pt x="f9" y="f8"/>
                  </a:moveTo>
                  <a:lnTo>
                    <a:pt x="f13" y="f8"/>
                  </a:lnTo>
                  <a:lnTo>
                    <a:pt x="f16" y="f17"/>
                  </a:lnTo>
                  <a:lnTo>
                    <a:pt x="f9" y="f8"/>
                  </a:lnTo>
                  <a:close/>
                </a:path>
              </a:pathLst>
            </a:custGeom>
            <a:solidFill>
              <a:srgbClr val="4C2A13">
                <a:alpha val="39000"/>
              </a:srgbClr>
            </a:solidFill>
            <a:ln>
              <a:noFill/>
              <a:prstDash val="solid"/>
            </a:ln>
          </p:spPr>
          <p:txBody>
            <a:bodyPr vert="horz" wrap="square" lIns="0" tIns="0" rIns="0" bIns="0" anchor="t" anchorCtr="0" compatLnSpc="0">
              <a:noAutofit/>
            </a:bodyPr>
            <a:lstStyle/>
            <a:p>
              <a:pPr marL="0" marR="0" lvl="0" indent="0" rtl="0" hangingPunct="0">
                <a:lnSpc>
                  <a:spcPct val="100000"/>
                </a:lnSpc>
                <a:spcBef>
                  <a:spcPts val="0"/>
                </a:spcBef>
                <a:spcAft>
                  <a:spcPts val="0"/>
                </a:spcAft>
                <a:buNone/>
                <a:tabLst/>
              </a:pPr>
              <a:endParaRPr lang="en-IN" sz="1800" b="0" i="0" u="none" strike="noStrike" kern="1200">
                <a:ln>
                  <a:noFill/>
                </a:ln>
                <a:latin typeface="Arial" pitchFamily="18"/>
                <a:ea typeface="Microsoft YaHei" pitchFamily="2"/>
                <a:cs typeface="Lucida Sans" pitchFamily="2"/>
              </a:endParaRPr>
            </a:p>
          </p:txBody>
        </p:sp>
        <p:sp>
          <p:nvSpPr>
            <p:cNvPr id="22" name="object 22"/>
            <p:cNvSpPr/>
            <p:nvPr/>
          </p:nvSpPr>
          <p:spPr>
            <a:xfrm>
              <a:off x="15407280" y="0"/>
              <a:ext cx="392040" cy="346320"/>
            </a:xfrm>
            <a:custGeom>
              <a:avLst/>
              <a:gdLst>
                <a:gd name="f0" fmla="val 0"/>
                <a:gd name="f1" fmla="val 374824"/>
                <a:gd name="f2" fmla="val 346247"/>
                <a:gd name="f3" fmla="val 376348"/>
                <a:gd name="f4" fmla="val 344088"/>
                <a:gd name="f5" fmla="val 379142"/>
                <a:gd name="f6" fmla="val 383460"/>
                <a:gd name="f7" fmla="val 342653"/>
                <a:gd name="f8" fmla="val 385619"/>
                <a:gd name="f9" fmla="val 344812"/>
                <a:gd name="f10" fmla="val 387778"/>
                <a:gd name="f11" fmla="val 388540"/>
                <a:gd name="f12" fmla="val 343364"/>
                <a:gd name="f13" fmla="val 392096"/>
                <a:gd name="f14" fmla="val 339770"/>
                <a:gd name="f15" fmla="val 24349"/>
              </a:gdLst>
              <a:ahLst/>
              <a:cxnLst>
                <a:cxn ang="3cd4">
                  <a:pos x="hc" y="t"/>
                </a:cxn>
                <a:cxn ang="0">
                  <a:pos x="r" y="vc"/>
                </a:cxn>
                <a:cxn ang="cd4">
                  <a:pos x="hc" y="b"/>
                </a:cxn>
                <a:cxn ang="cd2">
                  <a:pos x="l" y="vc"/>
                </a:cxn>
              </a:cxnLst>
              <a:rect l="l" t="t" r="r" b="b"/>
              <a:pathLst>
                <a:path w="392430" h="346710">
                  <a:moveTo>
                    <a:pt x="f1" y="f2"/>
                  </a:moveTo>
                  <a:lnTo>
                    <a:pt x="f3" y="f4"/>
                  </a:lnTo>
                  <a:lnTo>
                    <a:pt x="f5" y="f2"/>
                  </a:lnTo>
                  <a:lnTo>
                    <a:pt x="f6" y="f7"/>
                  </a:lnTo>
                  <a:lnTo>
                    <a:pt x="f8" y="f9"/>
                  </a:lnTo>
                  <a:lnTo>
                    <a:pt x="f10" y="f7"/>
                  </a:lnTo>
                  <a:lnTo>
                    <a:pt x="f11" y="f12"/>
                  </a:lnTo>
                  <a:lnTo>
                    <a:pt x="f13" y="f14"/>
                  </a:lnTo>
                  <a:lnTo>
                    <a:pt x="f15" y="f0"/>
                  </a:lnTo>
                </a:path>
                <a:path w="392430" h="346710">
                  <a:moveTo>
                    <a:pt x="f0" y="f0"/>
                  </a:moveTo>
                  <a:lnTo>
                    <a:pt x="f1" y="f2"/>
                  </a:lnTo>
                </a:path>
              </a:pathLst>
            </a:custGeom>
            <a:noFill/>
            <a:ln w="3240">
              <a:solidFill>
                <a:srgbClr val="FFFFFF"/>
              </a:solidFill>
              <a:prstDash val="solid"/>
            </a:ln>
          </p:spPr>
          <p:txBody>
            <a:bodyPr vert="horz" wrap="square" lIns="0" tIns="0" rIns="0" bIns="0" anchor="t" anchorCtr="0" compatLnSpc="0">
              <a:noAutofit/>
            </a:bodyPr>
            <a:lstStyle/>
            <a:p>
              <a:pPr marL="0" marR="0" lvl="0" indent="0" rtl="0" hangingPunct="0">
                <a:lnSpc>
                  <a:spcPct val="100000"/>
                </a:lnSpc>
                <a:spcBef>
                  <a:spcPts val="0"/>
                </a:spcBef>
                <a:spcAft>
                  <a:spcPts val="0"/>
                </a:spcAft>
                <a:buNone/>
                <a:tabLst/>
              </a:pPr>
              <a:endParaRPr lang="en-IN" sz="1800" b="0" i="0" u="none" strike="noStrike" kern="1200">
                <a:ln>
                  <a:noFill/>
                </a:ln>
                <a:latin typeface="Arial" pitchFamily="18"/>
                <a:ea typeface="Microsoft YaHei" pitchFamily="2"/>
                <a:cs typeface="Lucida Sans" pitchFamily="2"/>
              </a:endParaRPr>
            </a:p>
          </p:txBody>
        </p:sp>
        <p:sp>
          <p:nvSpPr>
            <p:cNvPr id="23" name="object 23"/>
            <p:cNvSpPr/>
            <p:nvPr/>
          </p:nvSpPr>
          <p:spPr>
            <a:xfrm>
              <a:off x="15921360" y="0"/>
              <a:ext cx="2152800" cy="1968840"/>
            </a:xfrm>
            <a:custGeom>
              <a:avLst/>
              <a:gdLst>
                <a:gd name="f0" fmla="val 0"/>
                <a:gd name="f1" fmla="val 2150357"/>
                <a:gd name="f2" fmla="val 1964066"/>
                <a:gd name="f3" fmla="val 2142540"/>
                <a:gd name="f4" fmla="val 2146858"/>
                <a:gd name="f5" fmla="val 1968384"/>
                <a:gd name="f6" fmla="val 2149779"/>
                <a:gd name="f7" fmla="val 1965502"/>
                <a:gd name="f8" fmla="val 2151914"/>
                <a:gd name="f9" fmla="val 2151938"/>
                <a:gd name="f10" fmla="val 1967661"/>
                <a:gd name="f11" fmla="val 2152700"/>
                <a:gd name="f12" fmla="val 1966225"/>
                <a:gd name="f13" fmla="val 2149571"/>
                <a:gd name="f14" fmla="val 1963343"/>
                <a:gd name="f15" fmla="val 2136825"/>
                <a:gd name="f16" fmla="val 2140381"/>
                <a:gd name="f17" fmla="val 1966937"/>
                <a:gd name="f18" fmla="val 2147228"/>
                <a:gd name="f19" fmla="val 1961184"/>
                <a:gd name="f20" fmla="val 2126792"/>
                <a:gd name="f21" fmla="val 2130348"/>
                <a:gd name="f22" fmla="val 1964778"/>
                <a:gd name="f23" fmla="val 2133269"/>
                <a:gd name="f24" fmla="val 1961907"/>
                <a:gd name="f25" fmla="val 2148014"/>
                <a:gd name="f26" fmla="val 2135428"/>
                <a:gd name="f27" fmla="val 2060498"/>
                <a:gd name="f28" fmla="val 1881262"/>
                <a:gd name="f29" fmla="val 2059736"/>
                <a:gd name="f30" fmla="val 1881986"/>
                <a:gd name="f31" fmla="val 2061895"/>
                <a:gd name="f32" fmla="val 1884857"/>
                <a:gd name="f33" fmla="val 1887739"/>
                <a:gd name="f34" fmla="val 2063419"/>
                <a:gd name="f35" fmla="val 1890622"/>
                <a:gd name="f36" fmla="val 2061260"/>
                <a:gd name="f37" fmla="val 1893505"/>
                <a:gd name="f38" fmla="val 2066213"/>
                <a:gd name="f39" fmla="val 1898547"/>
                <a:gd name="f40" fmla="val 2065578"/>
                <a:gd name="f41" fmla="val 1899258"/>
                <a:gd name="f42" fmla="val 2072055"/>
                <a:gd name="f43" fmla="val 1905024"/>
                <a:gd name="f44" fmla="val 2069134"/>
                <a:gd name="f45" fmla="val 1907907"/>
                <a:gd name="f46" fmla="val 2072690"/>
                <a:gd name="f47" fmla="val 1911501"/>
                <a:gd name="f48" fmla="val 2071293"/>
                <a:gd name="f49" fmla="val 1913660"/>
                <a:gd name="f50" fmla="val 2125268"/>
                <a:gd name="f51" fmla="val 1950087"/>
                <a:gd name="f52" fmla="val 1787663"/>
                <a:gd name="f53" fmla="val 1946071"/>
                <a:gd name="f54" fmla="val 1948230"/>
                <a:gd name="f55" fmla="val 1789099"/>
                <a:gd name="f56" fmla="val 1955370"/>
                <a:gd name="f57" fmla="val 1786940"/>
                <a:gd name="f58" fmla="val 1951024"/>
                <a:gd name="f59" fmla="val 1953183"/>
                <a:gd name="f60" fmla="val 1955928"/>
                <a:gd name="f61" fmla="val 1784781"/>
                <a:gd name="f62" fmla="val 1940991"/>
                <a:gd name="f63" fmla="val 1945309"/>
                <a:gd name="f64" fmla="val 1788387"/>
                <a:gd name="f65" fmla="val 1956104"/>
                <a:gd name="f66" fmla="val 1786216"/>
                <a:gd name="f67" fmla="val 1957480"/>
                <a:gd name="f68" fmla="val 1957501"/>
                <a:gd name="f69" fmla="val 1958263"/>
                <a:gd name="f70" fmla="val 1689658"/>
                <a:gd name="f71" fmla="val 1538553"/>
                <a:gd name="f72" fmla="val 1689023"/>
                <a:gd name="f73" fmla="val 1539988"/>
                <a:gd name="f74" fmla="val 1691182"/>
                <a:gd name="f75" fmla="val 1542147"/>
                <a:gd name="f76" fmla="val 1688261"/>
                <a:gd name="f77" fmla="val 1544306"/>
                <a:gd name="f78" fmla="val 1547189"/>
                <a:gd name="f79" fmla="val 1549348"/>
                <a:gd name="f80" fmla="val 1690420"/>
                <a:gd name="f81" fmla="val 1550783"/>
                <a:gd name="f82" fmla="val 1552218"/>
                <a:gd name="f83" fmla="val 1553666"/>
                <a:gd name="f84" fmla="val 1686864"/>
                <a:gd name="f85" fmla="val 1558708"/>
                <a:gd name="f86" fmla="val 1933752"/>
                <a:gd name="f87" fmla="val 1935911"/>
                <a:gd name="f88" fmla="val 1938832"/>
                <a:gd name="f89" fmla="val 513670"/>
                <a:gd name="f90" fmla="val 452081"/>
                <a:gd name="f91" fmla="val 511860"/>
                <a:gd name="f92" fmla="val 516178"/>
                <a:gd name="f93" fmla="val 456399"/>
                <a:gd name="f94" fmla="val 517575"/>
                <a:gd name="f95" fmla="val 455687"/>
                <a:gd name="f96" fmla="val 512887"/>
                <a:gd name="f97" fmla="val 451357"/>
                <a:gd name="f98" fmla="val 504621"/>
                <a:gd name="f99" fmla="val 508939"/>
                <a:gd name="f100" fmla="val 454963"/>
                <a:gd name="f101" fmla="val 508996"/>
                <a:gd name="f102" fmla="val 447763"/>
                <a:gd name="f103" fmla="val 495985"/>
                <a:gd name="f104" fmla="val 502462"/>
                <a:gd name="f105" fmla="val 453516"/>
                <a:gd name="f106" fmla="val 506659"/>
                <a:gd name="f107" fmla="val 445604"/>
                <a:gd name="f108" fmla="val 491667"/>
                <a:gd name="f109" fmla="val 495223"/>
                <a:gd name="f110" fmla="val 449198"/>
                <a:gd name="f111" fmla="val 502755"/>
                <a:gd name="f112" fmla="val 441997"/>
                <a:gd name="f113" fmla="val 482269"/>
                <a:gd name="f114" fmla="val 488746"/>
                <a:gd name="f115" fmla="val 448486"/>
                <a:gd name="f116" fmla="val 24290"/>
                <a:gd name="f117" fmla="val 480872"/>
                <a:gd name="f118" fmla="val 444168"/>
              </a:gdLst>
              <a:ahLst/>
              <a:cxnLst>
                <a:cxn ang="3cd4">
                  <a:pos x="hc" y="t"/>
                </a:cxn>
                <a:cxn ang="0">
                  <a:pos x="r" y="vc"/>
                </a:cxn>
                <a:cxn ang="cd4">
                  <a:pos x="hc" y="b"/>
                </a:cxn>
                <a:cxn ang="cd2">
                  <a:pos x="l" y="vc"/>
                </a:cxn>
              </a:cxnLst>
              <a:rect l="l" t="t" r="r" b="b"/>
              <a:pathLst>
                <a:path w="2153284" h="1968500">
                  <a:moveTo>
                    <a:pt x="f1" y="f2"/>
                  </a:moveTo>
                  <a:lnTo>
                    <a:pt x="f3" y="f2"/>
                  </a:lnTo>
                  <a:lnTo>
                    <a:pt x="f4" y="f5"/>
                  </a:lnTo>
                  <a:lnTo>
                    <a:pt x="f6" y="f7"/>
                  </a:lnTo>
                  <a:lnTo>
                    <a:pt x="f8" y="f7"/>
                  </a:lnTo>
                  <a:lnTo>
                    <a:pt x="f1" y="f2"/>
                  </a:lnTo>
                  <a:close/>
                </a:path>
                <a:path w="2153284" h="1968500">
                  <a:moveTo>
                    <a:pt x="f8" y="f7"/>
                  </a:moveTo>
                  <a:lnTo>
                    <a:pt x="f6" y="f7"/>
                  </a:lnTo>
                  <a:lnTo>
                    <a:pt x="f9" y="f10"/>
                  </a:lnTo>
                  <a:lnTo>
                    <a:pt x="f11" y="f12"/>
                  </a:lnTo>
                  <a:lnTo>
                    <a:pt x="f8" y="f7"/>
                  </a:lnTo>
                  <a:close/>
                </a:path>
                <a:path w="2153284" h="1968500">
                  <a:moveTo>
                    <a:pt x="f13" y="f14"/>
                  </a:moveTo>
                  <a:lnTo>
                    <a:pt x="f15" y="f14"/>
                  </a:lnTo>
                  <a:lnTo>
                    <a:pt x="f16" y="f17"/>
                  </a:lnTo>
                  <a:lnTo>
                    <a:pt x="f3" y="f2"/>
                  </a:lnTo>
                  <a:lnTo>
                    <a:pt x="f1" y="f2"/>
                  </a:lnTo>
                  <a:lnTo>
                    <a:pt x="f13" y="f14"/>
                  </a:lnTo>
                  <a:close/>
                </a:path>
                <a:path w="2153284" h="1968500">
                  <a:moveTo>
                    <a:pt x="f18" y="f19"/>
                  </a:moveTo>
                  <a:lnTo>
                    <a:pt x="f20" y="f19"/>
                  </a:lnTo>
                  <a:lnTo>
                    <a:pt x="f21" y="f22"/>
                  </a:lnTo>
                  <a:lnTo>
                    <a:pt x="f23" y="f24"/>
                  </a:lnTo>
                  <a:lnTo>
                    <a:pt x="f25" y="f24"/>
                  </a:lnTo>
                  <a:lnTo>
                    <a:pt x="f18" y="f19"/>
                  </a:lnTo>
                  <a:close/>
                </a:path>
                <a:path w="2153284" h="1968500">
                  <a:moveTo>
                    <a:pt x="f25" y="f24"/>
                  </a:moveTo>
                  <a:lnTo>
                    <a:pt x="f23" y="f24"/>
                  </a:lnTo>
                  <a:lnTo>
                    <a:pt x="f26" y="f2"/>
                  </a:lnTo>
                  <a:lnTo>
                    <a:pt x="f15" y="f14"/>
                  </a:lnTo>
                  <a:lnTo>
                    <a:pt x="f13" y="f14"/>
                  </a:lnTo>
                  <a:lnTo>
                    <a:pt x="f25" y="f24"/>
                  </a:lnTo>
                  <a:close/>
                </a:path>
                <a:path w="2153284" h="1968500">
                  <a:moveTo>
                    <a:pt x="f27" y="f28"/>
                  </a:moveTo>
                  <a:lnTo>
                    <a:pt x="f29" y="f30"/>
                  </a:lnTo>
                  <a:lnTo>
                    <a:pt x="f31" y="f32"/>
                  </a:lnTo>
                  <a:lnTo>
                    <a:pt x="f29" y="f33"/>
                  </a:lnTo>
                  <a:lnTo>
                    <a:pt x="f34" y="f35"/>
                  </a:lnTo>
                  <a:lnTo>
                    <a:pt x="f36" y="f37"/>
                  </a:lnTo>
                  <a:lnTo>
                    <a:pt x="f38" y="f39"/>
                  </a:lnTo>
                  <a:lnTo>
                    <a:pt x="f40" y="f41"/>
                  </a:lnTo>
                  <a:lnTo>
                    <a:pt x="f42" y="f43"/>
                  </a:lnTo>
                  <a:lnTo>
                    <a:pt x="f44" y="f45"/>
                  </a:lnTo>
                  <a:lnTo>
                    <a:pt x="f46" y="f47"/>
                  </a:lnTo>
                  <a:lnTo>
                    <a:pt x="f48" y="f49"/>
                  </a:lnTo>
                  <a:lnTo>
                    <a:pt x="f50" y="f14"/>
                  </a:lnTo>
                  <a:lnTo>
                    <a:pt x="f20" y="f19"/>
                  </a:lnTo>
                  <a:lnTo>
                    <a:pt x="f18" y="f19"/>
                  </a:lnTo>
                  <a:lnTo>
                    <a:pt x="f27" y="f28"/>
                  </a:lnTo>
                  <a:close/>
                </a:path>
                <a:path w="2153284" h="1968500">
                  <a:moveTo>
                    <a:pt x="f51" y="f52"/>
                  </a:moveTo>
                  <a:lnTo>
                    <a:pt x="f53" y="f52"/>
                  </a:lnTo>
                  <a:lnTo>
                    <a:pt x="f54" y="f55"/>
                  </a:lnTo>
                  <a:lnTo>
                    <a:pt x="f51" y="f52"/>
                  </a:lnTo>
                  <a:close/>
                </a:path>
                <a:path w="2153284" h="1968500">
                  <a:moveTo>
                    <a:pt x="f56" y="f57"/>
                  </a:moveTo>
                  <a:lnTo>
                    <a:pt x="f58" y="f57"/>
                  </a:lnTo>
                  <a:lnTo>
                    <a:pt x="f59" y="f55"/>
                  </a:lnTo>
                  <a:lnTo>
                    <a:pt x="f56" y="f57"/>
                  </a:lnTo>
                  <a:close/>
                </a:path>
                <a:path w="2153284" h="1968500">
                  <a:moveTo>
                    <a:pt x="f60" y="f61"/>
                  </a:moveTo>
                  <a:lnTo>
                    <a:pt x="f62" y="f61"/>
                  </a:lnTo>
                  <a:lnTo>
                    <a:pt x="f63" y="f64"/>
                  </a:lnTo>
                  <a:lnTo>
                    <a:pt x="f53" y="f52"/>
                  </a:lnTo>
                  <a:lnTo>
                    <a:pt x="f51" y="f52"/>
                  </a:lnTo>
                  <a:lnTo>
                    <a:pt x="f58" y="f57"/>
                  </a:lnTo>
                  <a:lnTo>
                    <a:pt x="f56" y="f57"/>
                  </a:lnTo>
                  <a:lnTo>
                    <a:pt x="f65" y="f66"/>
                  </a:lnTo>
                  <a:lnTo>
                    <a:pt x="f67" y="f66"/>
                  </a:lnTo>
                  <a:lnTo>
                    <a:pt x="f60" y="f61"/>
                  </a:lnTo>
                  <a:close/>
                </a:path>
                <a:path w="2153284" h="1968500">
                  <a:moveTo>
                    <a:pt x="f67" y="f66"/>
                  </a:moveTo>
                  <a:lnTo>
                    <a:pt x="f65" y="f66"/>
                  </a:lnTo>
                  <a:lnTo>
                    <a:pt x="f68" y="f64"/>
                  </a:lnTo>
                  <a:lnTo>
                    <a:pt x="f69" y="f57"/>
                  </a:lnTo>
                  <a:lnTo>
                    <a:pt x="f67" y="f66"/>
                  </a:lnTo>
                  <a:close/>
                </a:path>
                <a:path w="2153284" h="1968500">
                  <a:moveTo>
                    <a:pt x="f70" y="f71"/>
                  </a:moveTo>
                  <a:lnTo>
                    <a:pt x="f72" y="f73"/>
                  </a:lnTo>
                  <a:lnTo>
                    <a:pt x="f74" y="f75"/>
                  </a:lnTo>
                  <a:lnTo>
                    <a:pt x="f76" y="f77"/>
                  </a:lnTo>
                  <a:lnTo>
                    <a:pt x="f74" y="f78"/>
                  </a:lnTo>
                  <a:lnTo>
                    <a:pt x="f72" y="f79"/>
                  </a:lnTo>
                  <a:lnTo>
                    <a:pt x="f80" y="f81"/>
                  </a:lnTo>
                  <a:lnTo>
                    <a:pt x="f72" y="f82"/>
                  </a:lnTo>
                  <a:lnTo>
                    <a:pt x="f74" y="f83"/>
                  </a:lnTo>
                  <a:lnTo>
                    <a:pt x="f84" y="f85"/>
                  </a:lnTo>
                  <a:lnTo>
                    <a:pt x="f86" y="f57"/>
                  </a:lnTo>
                  <a:lnTo>
                    <a:pt x="f87" y="f61"/>
                  </a:lnTo>
                  <a:lnTo>
                    <a:pt x="f60" y="f61"/>
                  </a:lnTo>
                  <a:lnTo>
                    <a:pt x="f70" y="f71"/>
                  </a:lnTo>
                  <a:close/>
                </a:path>
                <a:path w="2153284" h="1968500">
                  <a:moveTo>
                    <a:pt x="f62" y="f61"/>
                  </a:moveTo>
                  <a:lnTo>
                    <a:pt x="f87" y="f61"/>
                  </a:lnTo>
                  <a:lnTo>
                    <a:pt x="f88" y="f57"/>
                  </a:lnTo>
                  <a:lnTo>
                    <a:pt x="f62" y="f61"/>
                  </a:lnTo>
                  <a:close/>
                </a:path>
                <a:path w="2153284" h="1968500">
                  <a:moveTo>
                    <a:pt x="f89" y="f90"/>
                  </a:moveTo>
                  <a:lnTo>
                    <a:pt x="f91" y="f90"/>
                  </a:lnTo>
                  <a:lnTo>
                    <a:pt x="f92" y="f93"/>
                  </a:lnTo>
                  <a:lnTo>
                    <a:pt x="f94" y="f95"/>
                  </a:lnTo>
                  <a:lnTo>
                    <a:pt x="f89" y="f90"/>
                  </a:lnTo>
                  <a:close/>
                </a:path>
                <a:path w="2153284" h="1968500">
                  <a:moveTo>
                    <a:pt x="f96" y="f97"/>
                  </a:moveTo>
                  <a:lnTo>
                    <a:pt x="f98" y="f97"/>
                  </a:lnTo>
                  <a:lnTo>
                    <a:pt x="f99" y="f100"/>
                  </a:lnTo>
                  <a:lnTo>
                    <a:pt x="f91" y="f90"/>
                  </a:lnTo>
                  <a:lnTo>
                    <a:pt x="f89" y="f90"/>
                  </a:lnTo>
                  <a:lnTo>
                    <a:pt x="f96" y="f97"/>
                  </a:lnTo>
                  <a:close/>
                </a:path>
                <a:path w="2153284" h="1968500">
                  <a:moveTo>
                    <a:pt x="f101" y="f102"/>
                  </a:moveTo>
                  <a:lnTo>
                    <a:pt x="f103" y="f102"/>
                  </a:lnTo>
                  <a:lnTo>
                    <a:pt x="f104" y="f105"/>
                  </a:lnTo>
                  <a:lnTo>
                    <a:pt x="f98" y="f97"/>
                  </a:lnTo>
                  <a:lnTo>
                    <a:pt x="f96" y="f97"/>
                  </a:lnTo>
                  <a:lnTo>
                    <a:pt x="f101" y="f102"/>
                  </a:lnTo>
                  <a:close/>
                </a:path>
                <a:path w="2153284" h="1968500">
                  <a:moveTo>
                    <a:pt x="f106" y="f107"/>
                  </a:moveTo>
                  <a:lnTo>
                    <a:pt x="f108" y="f107"/>
                  </a:lnTo>
                  <a:lnTo>
                    <a:pt x="f109" y="f110"/>
                  </a:lnTo>
                  <a:lnTo>
                    <a:pt x="f103" y="f102"/>
                  </a:lnTo>
                  <a:lnTo>
                    <a:pt x="f101" y="f102"/>
                  </a:lnTo>
                  <a:lnTo>
                    <a:pt x="f106" y="f107"/>
                  </a:lnTo>
                  <a:close/>
                </a:path>
                <a:path w="2153284" h="1968500">
                  <a:moveTo>
                    <a:pt x="f111" y="f112"/>
                  </a:moveTo>
                  <a:lnTo>
                    <a:pt x="f113" y="f112"/>
                  </a:lnTo>
                  <a:lnTo>
                    <a:pt x="f114" y="f115"/>
                  </a:lnTo>
                  <a:lnTo>
                    <a:pt x="f108" y="f107"/>
                  </a:lnTo>
                  <a:lnTo>
                    <a:pt x="f106" y="f107"/>
                  </a:lnTo>
                  <a:lnTo>
                    <a:pt x="f111" y="f112"/>
                  </a:lnTo>
                  <a:close/>
                </a:path>
                <a:path w="2153284" h="1968500">
                  <a:moveTo>
                    <a:pt x="f116" y="f0"/>
                  </a:moveTo>
                  <a:lnTo>
                    <a:pt x="f0" y="f0"/>
                  </a:lnTo>
                  <a:lnTo>
                    <a:pt x="f117" y="f118"/>
                  </a:lnTo>
                  <a:lnTo>
                    <a:pt x="f113" y="f112"/>
                  </a:lnTo>
                  <a:lnTo>
                    <a:pt x="f111" y="f112"/>
                  </a:lnTo>
                  <a:lnTo>
                    <a:pt x="f116" y="f0"/>
                  </a:lnTo>
                  <a:close/>
                </a:path>
              </a:pathLst>
            </a:custGeom>
            <a:solidFill>
              <a:srgbClr val="4C2A13">
                <a:alpha val="39000"/>
              </a:srgbClr>
            </a:solidFill>
            <a:ln>
              <a:noFill/>
              <a:prstDash val="solid"/>
            </a:ln>
          </p:spPr>
          <p:txBody>
            <a:bodyPr vert="horz" wrap="square" lIns="0" tIns="0" rIns="0" bIns="0" anchor="t" anchorCtr="0" compatLnSpc="0">
              <a:noAutofit/>
            </a:bodyPr>
            <a:lstStyle/>
            <a:p>
              <a:pPr marL="0" marR="0" lvl="0" indent="0" rtl="0" hangingPunct="0">
                <a:lnSpc>
                  <a:spcPct val="100000"/>
                </a:lnSpc>
                <a:spcBef>
                  <a:spcPts val="0"/>
                </a:spcBef>
                <a:spcAft>
                  <a:spcPts val="0"/>
                </a:spcAft>
                <a:buNone/>
                <a:tabLst/>
              </a:pPr>
              <a:endParaRPr lang="en-IN" sz="1800" b="0" i="0" u="none" strike="noStrike" kern="1200">
                <a:ln>
                  <a:noFill/>
                </a:ln>
                <a:latin typeface="Arial" pitchFamily="18"/>
                <a:ea typeface="Microsoft YaHei" pitchFamily="2"/>
                <a:cs typeface="Lucida Sans" pitchFamily="2"/>
              </a:endParaRPr>
            </a:p>
          </p:txBody>
        </p:sp>
        <p:pic>
          <p:nvPicPr>
            <p:cNvPr id="24" name="object 24"/>
            <p:cNvPicPr>
              <a:picLocks noChangeAspect="1"/>
            </p:cNvPicPr>
            <p:nvPr/>
          </p:nvPicPr>
          <p:blipFill>
            <a:blip r:embed="rId3">
              <a:lum bright="-50000"/>
              <a:alphaModFix/>
            </a:blip>
            <a:srcRect/>
            <a:stretch>
              <a:fillRect/>
            </a:stretch>
          </p:blipFill>
          <p:spPr>
            <a:xfrm>
              <a:off x="17980560" y="1881360"/>
              <a:ext cx="93240" cy="87480"/>
            </a:xfrm>
            <a:prstGeom prst="rect">
              <a:avLst/>
            </a:prstGeom>
            <a:noFill/>
            <a:ln>
              <a:noFill/>
            </a:ln>
          </p:spPr>
        </p:pic>
        <p:sp>
          <p:nvSpPr>
            <p:cNvPr id="25" name="object 25"/>
            <p:cNvSpPr/>
            <p:nvPr/>
          </p:nvSpPr>
          <p:spPr>
            <a:xfrm>
              <a:off x="15921360" y="0"/>
              <a:ext cx="1957680" cy="1789560"/>
            </a:xfrm>
            <a:custGeom>
              <a:avLst/>
              <a:gdLst>
                <a:gd name="f0" fmla="val 0"/>
                <a:gd name="f1" fmla="val 1933752"/>
                <a:gd name="f2" fmla="val 1786945"/>
                <a:gd name="f3" fmla="val 1935911"/>
                <a:gd name="f4" fmla="val 1784786"/>
                <a:gd name="f5" fmla="val 1938832"/>
                <a:gd name="f6" fmla="val 1940991"/>
                <a:gd name="f7" fmla="val 1945309"/>
                <a:gd name="f8" fmla="val 1788393"/>
                <a:gd name="f9" fmla="val 1945944"/>
                <a:gd name="f10" fmla="val 1787669"/>
                <a:gd name="f11" fmla="val 1948103"/>
                <a:gd name="f12" fmla="val 1789104"/>
                <a:gd name="f13" fmla="val 1951024"/>
                <a:gd name="f14" fmla="val 1953183"/>
                <a:gd name="f15" fmla="val 1956104"/>
                <a:gd name="f16" fmla="val 1786221"/>
                <a:gd name="f17" fmla="val 1957501"/>
                <a:gd name="f18" fmla="val 1958263"/>
                <a:gd name="f19" fmla="val 1689658"/>
                <a:gd name="f20" fmla="val 1538546"/>
                <a:gd name="f21" fmla="val 1689023"/>
                <a:gd name="f22" fmla="val 1539994"/>
                <a:gd name="f23" fmla="val 1691182"/>
                <a:gd name="f24" fmla="val 1542153"/>
                <a:gd name="f25" fmla="val 1688261"/>
                <a:gd name="f26" fmla="val 1544312"/>
                <a:gd name="f27" fmla="val 1547195"/>
                <a:gd name="f28" fmla="val 1549354"/>
                <a:gd name="f29" fmla="val 1690420"/>
                <a:gd name="f30" fmla="val 1550789"/>
                <a:gd name="f31" fmla="val 1552224"/>
                <a:gd name="f32" fmla="val 1553672"/>
                <a:gd name="f33" fmla="val 1686864"/>
                <a:gd name="f34" fmla="val 1558714"/>
                <a:gd name="f35" fmla="val 480872"/>
                <a:gd name="f36" fmla="val 444164"/>
                <a:gd name="f37" fmla="val 482269"/>
                <a:gd name="f38" fmla="val 442005"/>
                <a:gd name="f39" fmla="val 488746"/>
                <a:gd name="f40" fmla="val 448482"/>
                <a:gd name="f41" fmla="val 491667"/>
                <a:gd name="f42" fmla="val 445612"/>
                <a:gd name="f43" fmla="val 495223"/>
                <a:gd name="f44" fmla="val 449206"/>
                <a:gd name="f45" fmla="val 495985"/>
                <a:gd name="f46" fmla="val 447771"/>
                <a:gd name="f47" fmla="val 502462"/>
                <a:gd name="f48" fmla="val 453524"/>
                <a:gd name="f49" fmla="val 504621"/>
                <a:gd name="f50" fmla="val 451365"/>
                <a:gd name="f51" fmla="val 508939"/>
                <a:gd name="f52" fmla="val 454971"/>
                <a:gd name="f53" fmla="val 511733"/>
                <a:gd name="f54" fmla="val 452089"/>
                <a:gd name="f55" fmla="val 516051"/>
                <a:gd name="f56" fmla="val 456407"/>
                <a:gd name="f57" fmla="val 517575"/>
                <a:gd name="f58" fmla="val 455695"/>
                <a:gd name="f59" fmla="val 24279"/>
              </a:gdLst>
              <a:ahLst/>
              <a:cxnLst>
                <a:cxn ang="3cd4">
                  <a:pos x="hc" y="t"/>
                </a:cxn>
                <a:cxn ang="0">
                  <a:pos x="r" y="vc"/>
                </a:cxn>
                <a:cxn ang="cd4">
                  <a:pos x="hc" y="b"/>
                </a:cxn>
                <a:cxn ang="cd2">
                  <a:pos x="l" y="vc"/>
                </a:cxn>
              </a:cxnLst>
              <a:rect l="l" t="t" r="r" b="b"/>
              <a:pathLst>
                <a:path w="1958339" h="1789430">
                  <a:moveTo>
                    <a:pt x="f1" y="f2"/>
                  </a:moveTo>
                  <a:lnTo>
                    <a:pt x="f3" y="f4"/>
                  </a:lnTo>
                  <a:lnTo>
                    <a:pt x="f5" y="f2"/>
                  </a:lnTo>
                  <a:lnTo>
                    <a:pt x="f6" y="f4"/>
                  </a:lnTo>
                  <a:lnTo>
                    <a:pt x="f7" y="f8"/>
                  </a:lnTo>
                  <a:lnTo>
                    <a:pt x="f9" y="f10"/>
                  </a:lnTo>
                  <a:lnTo>
                    <a:pt x="f11" y="f12"/>
                  </a:lnTo>
                  <a:lnTo>
                    <a:pt x="f13" y="f2"/>
                  </a:lnTo>
                  <a:lnTo>
                    <a:pt x="f14" y="f12"/>
                  </a:lnTo>
                  <a:lnTo>
                    <a:pt x="f15" y="f16"/>
                  </a:lnTo>
                  <a:lnTo>
                    <a:pt x="f17" y="f8"/>
                  </a:lnTo>
                  <a:lnTo>
                    <a:pt x="f18" y="f2"/>
                  </a:lnTo>
                  <a:lnTo>
                    <a:pt x="f19" y="f20"/>
                  </a:lnTo>
                  <a:lnTo>
                    <a:pt x="f21" y="f22"/>
                  </a:lnTo>
                  <a:lnTo>
                    <a:pt x="f23" y="f24"/>
                  </a:lnTo>
                  <a:lnTo>
                    <a:pt x="f25" y="f26"/>
                  </a:lnTo>
                  <a:lnTo>
                    <a:pt x="f23" y="f27"/>
                  </a:lnTo>
                  <a:lnTo>
                    <a:pt x="f21" y="f28"/>
                  </a:lnTo>
                  <a:lnTo>
                    <a:pt x="f29" y="f30"/>
                  </a:lnTo>
                  <a:lnTo>
                    <a:pt x="f21" y="f31"/>
                  </a:lnTo>
                  <a:lnTo>
                    <a:pt x="f23" y="f32"/>
                  </a:lnTo>
                  <a:lnTo>
                    <a:pt x="f33" y="f34"/>
                  </a:lnTo>
                  <a:lnTo>
                    <a:pt x="f1" y="f2"/>
                  </a:lnTo>
                </a:path>
                <a:path w="1958339" h="1789430">
                  <a:moveTo>
                    <a:pt x="f35" y="f36"/>
                  </a:moveTo>
                  <a:lnTo>
                    <a:pt x="f37" y="f38"/>
                  </a:lnTo>
                  <a:lnTo>
                    <a:pt x="f39" y="f40"/>
                  </a:lnTo>
                  <a:lnTo>
                    <a:pt x="f41" y="f42"/>
                  </a:lnTo>
                  <a:lnTo>
                    <a:pt x="f43" y="f44"/>
                  </a:lnTo>
                  <a:lnTo>
                    <a:pt x="f45" y="f46"/>
                  </a:lnTo>
                  <a:lnTo>
                    <a:pt x="f47" y="f48"/>
                  </a:lnTo>
                  <a:lnTo>
                    <a:pt x="f49" y="f50"/>
                  </a:lnTo>
                  <a:lnTo>
                    <a:pt x="f51" y="f52"/>
                  </a:lnTo>
                  <a:lnTo>
                    <a:pt x="f53" y="f54"/>
                  </a:lnTo>
                  <a:lnTo>
                    <a:pt x="f55" y="f56"/>
                  </a:lnTo>
                  <a:lnTo>
                    <a:pt x="f57" y="f58"/>
                  </a:lnTo>
                  <a:lnTo>
                    <a:pt x="f59" y="f0"/>
                  </a:lnTo>
                </a:path>
                <a:path w="1958339" h="1789430">
                  <a:moveTo>
                    <a:pt x="f0" y="f0"/>
                  </a:moveTo>
                  <a:lnTo>
                    <a:pt x="f35" y="f36"/>
                  </a:lnTo>
                </a:path>
              </a:pathLst>
            </a:custGeom>
            <a:noFill/>
            <a:ln w="3240">
              <a:solidFill>
                <a:srgbClr val="FFFFFF"/>
              </a:solidFill>
              <a:prstDash val="solid"/>
            </a:ln>
          </p:spPr>
          <p:txBody>
            <a:bodyPr vert="horz" wrap="square" lIns="0" tIns="0" rIns="0" bIns="0" anchor="t" anchorCtr="0" compatLnSpc="0">
              <a:noAutofit/>
            </a:bodyPr>
            <a:lstStyle/>
            <a:p>
              <a:pPr marL="0" marR="0" lvl="0" indent="0" rtl="0" hangingPunct="0">
                <a:lnSpc>
                  <a:spcPct val="100000"/>
                </a:lnSpc>
                <a:spcBef>
                  <a:spcPts val="0"/>
                </a:spcBef>
                <a:spcAft>
                  <a:spcPts val="0"/>
                </a:spcAft>
                <a:buNone/>
                <a:tabLst/>
              </a:pPr>
              <a:endParaRPr lang="en-IN" sz="1800" b="0" i="0" u="none" strike="noStrike" kern="1200">
                <a:ln>
                  <a:noFill/>
                </a:ln>
                <a:latin typeface="Arial" pitchFamily="18"/>
                <a:ea typeface="Microsoft YaHei" pitchFamily="2"/>
                <a:cs typeface="Lucida Sans" pitchFamily="2"/>
              </a:endParaRPr>
            </a:p>
          </p:txBody>
        </p:sp>
        <p:sp>
          <p:nvSpPr>
            <p:cNvPr id="26" name="object 26"/>
            <p:cNvSpPr/>
            <p:nvPr/>
          </p:nvSpPr>
          <p:spPr>
            <a:xfrm>
              <a:off x="16432920" y="0"/>
              <a:ext cx="1855079" cy="1713960"/>
            </a:xfrm>
            <a:custGeom>
              <a:avLst/>
              <a:gdLst>
                <a:gd name="f0" fmla="val 0"/>
                <a:gd name="f1" fmla="val 26213"/>
                <a:gd name="f2" fmla="val 1855013"/>
                <a:gd name="f3" fmla="val 1713727"/>
                <a:gd name="f4" fmla="val 1689509"/>
              </a:gdLst>
              <a:ahLst/>
              <a:cxnLst>
                <a:cxn ang="3cd4">
                  <a:pos x="hc" y="t"/>
                </a:cxn>
                <a:cxn ang="0">
                  <a:pos x="r" y="vc"/>
                </a:cxn>
                <a:cxn ang="cd4">
                  <a:pos x="hc" y="b"/>
                </a:cxn>
                <a:cxn ang="cd2">
                  <a:pos x="l" y="vc"/>
                </a:cxn>
              </a:cxnLst>
              <a:rect l="l" t="t" r="r" b="b"/>
              <a:pathLst>
                <a:path w="1855469" h="1713864">
                  <a:moveTo>
                    <a:pt x="f1" y="f0"/>
                  </a:moveTo>
                  <a:lnTo>
                    <a:pt x="f0" y="f0"/>
                  </a:lnTo>
                  <a:lnTo>
                    <a:pt x="f2" y="f3"/>
                  </a:lnTo>
                  <a:lnTo>
                    <a:pt x="f2" y="f4"/>
                  </a:lnTo>
                  <a:lnTo>
                    <a:pt x="f1" y="f0"/>
                  </a:lnTo>
                  <a:close/>
                </a:path>
              </a:pathLst>
            </a:custGeom>
            <a:solidFill>
              <a:srgbClr val="4C2A13">
                <a:alpha val="39000"/>
              </a:srgbClr>
            </a:solidFill>
            <a:ln>
              <a:noFill/>
              <a:prstDash val="solid"/>
            </a:ln>
          </p:spPr>
          <p:txBody>
            <a:bodyPr vert="horz" wrap="square" lIns="0" tIns="0" rIns="0" bIns="0" anchor="t" anchorCtr="0" compatLnSpc="0">
              <a:noAutofit/>
            </a:bodyPr>
            <a:lstStyle/>
            <a:p>
              <a:pPr marL="0" marR="0" lvl="0" indent="0" rtl="0" hangingPunct="0">
                <a:lnSpc>
                  <a:spcPct val="100000"/>
                </a:lnSpc>
                <a:spcBef>
                  <a:spcPts val="0"/>
                </a:spcBef>
                <a:spcAft>
                  <a:spcPts val="0"/>
                </a:spcAft>
                <a:buNone/>
                <a:tabLst/>
              </a:pPr>
              <a:endParaRPr lang="en-IN" sz="1800" b="0" i="0" u="none" strike="noStrike" kern="1200">
                <a:ln>
                  <a:noFill/>
                </a:ln>
                <a:latin typeface="Arial" pitchFamily="18"/>
                <a:ea typeface="Microsoft YaHei" pitchFamily="2"/>
                <a:cs typeface="Lucida Sans" pitchFamily="2"/>
              </a:endParaRPr>
            </a:p>
          </p:txBody>
        </p:sp>
        <p:sp>
          <p:nvSpPr>
            <p:cNvPr id="27" name="object 27"/>
            <p:cNvSpPr/>
            <p:nvPr/>
          </p:nvSpPr>
          <p:spPr>
            <a:xfrm>
              <a:off x="16432920" y="0"/>
              <a:ext cx="1855079" cy="1713960"/>
            </a:xfrm>
            <a:custGeom>
              <a:avLst/>
              <a:gdLst>
                <a:gd name="f0" fmla="val 0"/>
                <a:gd name="f1" fmla="val 1855026"/>
                <a:gd name="f2" fmla="val 1689513"/>
                <a:gd name="f3" fmla="val 26263"/>
                <a:gd name="f4" fmla="val 1713734"/>
              </a:gdLst>
              <a:ahLst/>
              <a:cxnLst>
                <a:cxn ang="3cd4">
                  <a:pos x="hc" y="t"/>
                </a:cxn>
                <a:cxn ang="0">
                  <a:pos x="r" y="vc"/>
                </a:cxn>
                <a:cxn ang="cd4">
                  <a:pos x="hc" y="b"/>
                </a:cxn>
                <a:cxn ang="cd2">
                  <a:pos x="l" y="vc"/>
                </a:cxn>
              </a:cxnLst>
              <a:rect l="l" t="t" r="r" b="b"/>
              <a:pathLst>
                <a:path w="1855469" h="1713864">
                  <a:moveTo>
                    <a:pt x="f1" y="f2"/>
                  </a:moveTo>
                  <a:lnTo>
                    <a:pt x="f3" y="f0"/>
                  </a:lnTo>
                </a:path>
                <a:path w="1855469" h="1713864">
                  <a:moveTo>
                    <a:pt x="f0" y="f0"/>
                  </a:moveTo>
                  <a:lnTo>
                    <a:pt x="f1" y="f4"/>
                  </a:lnTo>
                </a:path>
              </a:pathLst>
            </a:custGeom>
            <a:noFill/>
            <a:ln w="3240">
              <a:solidFill>
                <a:srgbClr val="FFFFFF"/>
              </a:solidFill>
              <a:prstDash val="solid"/>
            </a:ln>
          </p:spPr>
          <p:txBody>
            <a:bodyPr vert="horz" wrap="square" lIns="0" tIns="0" rIns="0" bIns="0" anchor="t" anchorCtr="0" compatLnSpc="0">
              <a:noAutofit/>
            </a:bodyPr>
            <a:lstStyle/>
            <a:p>
              <a:pPr marL="0" marR="0" lvl="0" indent="0" rtl="0" hangingPunct="0">
                <a:lnSpc>
                  <a:spcPct val="100000"/>
                </a:lnSpc>
                <a:spcBef>
                  <a:spcPts val="0"/>
                </a:spcBef>
                <a:spcAft>
                  <a:spcPts val="0"/>
                </a:spcAft>
                <a:buNone/>
                <a:tabLst/>
              </a:pPr>
              <a:endParaRPr lang="en-IN" sz="1800" b="0" i="0" u="none" strike="noStrike" kern="1200">
                <a:ln>
                  <a:noFill/>
                </a:ln>
                <a:latin typeface="Arial" pitchFamily="18"/>
                <a:ea typeface="Microsoft YaHei" pitchFamily="2"/>
                <a:cs typeface="Lucida Sans" pitchFamily="2"/>
              </a:endParaRPr>
            </a:p>
          </p:txBody>
        </p:sp>
        <p:sp>
          <p:nvSpPr>
            <p:cNvPr id="28" name="object 28"/>
            <p:cNvSpPr/>
            <p:nvPr/>
          </p:nvSpPr>
          <p:spPr>
            <a:xfrm>
              <a:off x="16945920" y="0"/>
              <a:ext cx="1342080" cy="1240200"/>
            </a:xfrm>
            <a:custGeom>
              <a:avLst/>
              <a:gdLst>
                <a:gd name="f0" fmla="val 0"/>
                <a:gd name="f1" fmla="val 24697"/>
                <a:gd name="f2" fmla="val 1342145"/>
                <a:gd name="f3" fmla="val 1239903"/>
                <a:gd name="f4" fmla="val 1217107"/>
              </a:gdLst>
              <a:ahLst/>
              <a:cxnLst>
                <a:cxn ang="3cd4">
                  <a:pos x="hc" y="t"/>
                </a:cxn>
                <a:cxn ang="0">
                  <a:pos x="r" y="vc"/>
                </a:cxn>
                <a:cxn ang="cd4">
                  <a:pos x="hc" y="b"/>
                </a:cxn>
                <a:cxn ang="cd2">
                  <a:pos x="l" y="vc"/>
                </a:cxn>
              </a:cxnLst>
              <a:rect l="l" t="t" r="r" b="b"/>
              <a:pathLst>
                <a:path w="1342390" h="1240155">
                  <a:moveTo>
                    <a:pt x="f1" y="f0"/>
                  </a:moveTo>
                  <a:lnTo>
                    <a:pt x="f0" y="f0"/>
                  </a:lnTo>
                  <a:lnTo>
                    <a:pt x="f2" y="f3"/>
                  </a:lnTo>
                  <a:lnTo>
                    <a:pt x="f2" y="f4"/>
                  </a:lnTo>
                  <a:lnTo>
                    <a:pt x="f1" y="f0"/>
                  </a:lnTo>
                  <a:close/>
                </a:path>
              </a:pathLst>
            </a:custGeom>
            <a:solidFill>
              <a:srgbClr val="4C2A13">
                <a:alpha val="39000"/>
              </a:srgbClr>
            </a:solidFill>
            <a:ln>
              <a:noFill/>
              <a:prstDash val="solid"/>
            </a:ln>
          </p:spPr>
          <p:txBody>
            <a:bodyPr vert="horz" wrap="square" lIns="0" tIns="0" rIns="0" bIns="0" anchor="t" anchorCtr="0" compatLnSpc="0">
              <a:noAutofit/>
            </a:bodyPr>
            <a:lstStyle/>
            <a:p>
              <a:pPr marL="0" marR="0" lvl="0" indent="0" rtl="0" hangingPunct="0">
                <a:lnSpc>
                  <a:spcPct val="100000"/>
                </a:lnSpc>
                <a:spcBef>
                  <a:spcPts val="0"/>
                </a:spcBef>
                <a:spcAft>
                  <a:spcPts val="0"/>
                </a:spcAft>
                <a:buNone/>
                <a:tabLst/>
              </a:pPr>
              <a:endParaRPr lang="en-IN" sz="1800" b="0" i="0" u="none" strike="noStrike" kern="1200">
                <a:ln>
                  <a:noFill/>
                </a:ln>
                <a:latin typeface="Arial" pitchFamily="18"/>
                <a:ea typeface="Microsoft YaHei" pitchFamily="2"/>
                <a:cs typeface="Lucida Sans" pitchFamily="2"/>
              </a:endParaRPr>
            </a:p>
          </p:txBody>
        </p:sp>
        <p:sp>
          <p:nvSpPr>
            <p:cNvPr id="29" name="object 29"/>
            <p:cNvSpPr/>
            <p:nvPr/>
          </p:nvSpPr>
          <p:spPr>
            <a:xfrm>
              <a:off x="16945560" y="0"/>
              <a:ext cx="1342080" cy="1240200"/>
            </a:xfrm>
            <a:custGeom>
              <a:avLst/>
              <a:gdLst>
                <a:gd name="f0" fmla="val 0"/>
                <a:gd name="f1" fmla="val 1342245"/>
                <a:gd name="f2" fmla="val 1217116"/>
                <a:gd name="f3" fmla="val 24781"/>
                <a:gd name="f4" fmla="val 1240020"/>
              </a:gdLst>
              <a:ahLst/>
              <a:cxnLst>
                <a:cxn ang="3cd4">
                  <a:pos x="hc" y="t"/>
                </a:cxn>
                <a:cxn ang="0">
                  <a:pos x="r" y="vc"/>
                </a:cxn>
                <a:cxn ang="cd4">
                  <a:pos x="hc" y="b"/>
                </a:cxn>
                <a:cxn ang="cd2">
                  <a:pos x="l" y="vc"/>
                </a:cxn>
              </a:cxnLst>
              <a:rect l="l" t="t" r="r" b="b"/>
              <a:pathLst>
                <a:path w="1342390" h="1240155">
                  <a:moveTo>
                    <a:pt x="f1" y="f2"/>
                  </a:moveTo>
                  <a:lnTo>
                    <a:pt x="f3" y="f0"/>
                  </a:lnTo>
                </a:path>
                <a:path w="1342390" h="1240155">
                  <a:moveTo>
                    <a:pt x="f0" y="f0"/>
                  </a:moveTo>
                  <a:lnTo>
                    <a:pt x="f1" y="f4"/>
                  </a:lnTo>
                </a:path>
              </a:pathLst>
            </a:custGeom>
            <a:noFill/>
            <a:ln w="3240">
              <a:solidFill>
                <a:srgbClr val="FFFFFF"/>
              </a:solidFill>
              <a:prstDash val="solid"/>
            </a:ln>
          </p:spPr>
          <p:txBody>
            <a:bodyPr vert="horz" wrap="square" lIns="0" tIns="0" rIns="0" bIns="0" anchor="t" anchorCtr="0" compatLnSpc="0">
              <a:noAutofit/>
            </a:bodyPr>
            <a:lstStyle/>
            <a:p>
              <a:pPr marL="0" marR="0" lvl="0" indent="0" rtl="0" hangingPunct="0">
                <a:lnSpc>
                  <a:spcPct val="100000"/>
                </a:lnSpc>
                <a:spcBef>
                  <a:spcPts val="0"/>
                </a:spcBef>
                <a:spcAft>
                  <a:spcPts val="0"/>
                </a:spcAft>
                <a:buNone/>
                <a:tabLst/>
              </a:pPr>
              <a:endParaRPr lang="en-IN" sz="1800" b="0" i="0" u="none" strike="noStrike" kern="1200">
                <a:ln>
                  <a:noFill/>
                </a:ln>
                <a:latin typeface="Arial" pitchFamily="18"/>
                <a:ea typeface="Microsoft YaHei" pitchFamily="2"/>
                <a:cs typeface="Lucida Sans" pitchFamily="2"/>
              </a:endParaRPr>
            </a:p>
          </p:txBody>
        </p:sp>
        <p:sp>
          <p:nvSpPr>
            <p:cNvPr id="30" name="object 30"/>
            <p:cNvSpPr/>
            <p:nvPr/>
          </p:nvSpPr>
          <p:spPr>
            <a:xfrm>
              <a:off x="17460000" y="0"/>
              <a:ext cx="827640" cy="765000"/>
            </a:xfrm>
            <a:custGeom>
              <a:avLst/>
              <a:gdLst>
                <a:gd name="f0" fmla="val 0"/>
                <a:gd name="f1" fmla="val 26250"/>
                <a:gd name="f2" fmla="val 827851"/>
                <a:gd name="f3" fmla="val 764783"/>
                <a:gd name="f4" fmla="val 740551"/>
              </a:gdLst>
              <a:ahLst/>
              <a:cxnLst>
                <a:cxn ang="3cd4">
                  <a:pos x="hc" y="t"/>
                </a:cxn>
                <a:cxn ang="0">
                  <a:pos x="r" y="vc"/>
                </a:cxn>
                <a:cxn ang="cd4">
                  <a:pos x="hc" y="b"/>
                </a:cxn>
                <a:cxn ang="cd2">
                  <a:pos x="l" y="vc"/>
                </a:cxn>
              </a:cxnLst>
              <a:rect l="l" t="t" r="r" b="b"/>
              <a:pathLst>
                <a:path w="828040" h="765175">
                  <a:moveTo>
                    <a:pt x="f1" y="f0"/>
                  </a:moveTo>
                  <a:lnTo>
                    <a:pt x="f0" y="f0"/>
                  </a:lnTo>
                  <a:lnTo>
                    <a:pt x="f2" y="f3"/>
                  </a:lnTo>
                  <a:lnTo>
                    <a:pt x="f2" y="f4"/>
                  </a:lnTo>
                  <a:lnTo>
                    <a:pt x="f1" y="f0"/>
                  </a:lnTo>
                  <a:close/>
                </a:path>
              </a:pathLst>
            </a:custGeom>
            <a:solidFill>
              <a:srgbClr val="4C2A13">
                <a:alpha val="39000"/>
              </a:srgbClr>
            </a:solidFill>
            <a:ln>
              <a:noFill/>
              <a:prstDash val="solid"/>
            </a:ln>
          </p:spPr>
          <p:txBody>
            <a:bodyPr vert="horz" wrap="square" lIns="0" tIns="0" rIns="0" bIns="0" anchor="t" anchorCtr="0" compatLnSpc="0">
              <a:noAutofit/>
            </a:bodyPr>
            <a:lstStyle/>
            <a:p>
              <a:pPr marL="0" marR="0" lvl="0" indent="0" rtl="0" hangingPunct="0">
                <a:lnSpc>
                  <a:spcPct val="100000"/>
                </a:lnSpc>
                <a:spcBef>
                  <a:spcPts val="0"/>
                </a:spcBef>
                <a:spcAft>
                  <a:spcPts val="0"/>
                </a:spcAft>
                <a:buNone/>
                <a:tabLst/>
              </a:pPr>
              <a:endParaRPr lang="en-IN" sz="1800" b="0" i="0" u="none" strike="noStrike" kern="1200">
                <a:ln>
                  <a:noFill/>
                </a:ln>
                <a:latin typeface="Arial" pitchFamily="18"/>
                <a:ea typeface="Microsoft YaHei" pitchFamily="2"/>
                <a:cs typeface="Lucida Sans" pitchFamily="2"/>
              </a:endParaRPr>
            </a:p>
          </p:txBody>
        </p:sp>
        <p:sp>
          <p:nvSpPr>
            <p:cNvPr id="31" name="object 31"/>
            <p:cNvSpPr/>
            <p:nvPr/>
          </p:nvSpPr>
          <p:spPr>
            <a:xfrm>
              <a:off x="17460000" y="0"/>
              <a:ext cx="827640" cy="765000"/>
            </a:xfrm>
            <a:custGeom>
              <a:avLst/>
              <a:gdLst>
                <a:gd name="f0" fmla="val 0"/>
                <a:gd name="f1" fmla="val 827866"/>
                <a:gd name="f2" fmla="val 740565"/>
                <a:gd name="f3" fmla="val 26224"/>
                <a:gd name="f4" fmla="val 764793"/>
              </a:gdLst>
              <a:ahLst/>
              <a:cxnLst>
                <a:cxn ang="3cd4">
                  <a:pos x="hc" y="t"/>
                </a:cxn>
                <a:cxn ang="0">
                  <a:pos x="r" y="vc"/>
                </a:cxn>
                <a:cxn ang="cd4">
                  <a:pos x="hc" y="b"/>
                </a:cxn>
                <a:cxn ang="cd2">
                  <a:pos x="l" y="vc"/>
                </a:cxn>
              </a:cxnLst>
              <a:rect l="l" t="t" r="r" b="b"/>
              <a:pathLst>
                <a:path w="828040" h="765175">
                  <a:moveTo>
                    <a:pt x="f1" y="f2"/>
                  </a:moveTo>
                  <a:lnTo>
                    <a:pt x="f3" y="f0"/>
                  </a:lnTo>
                </a:path>
                <a:path w="828040" h="765175">
                  <a:moveTo>
                    <a:pt x="f0" y="f0"/>
                  </a:moveTo>
                  <a:lnTo>
                    <a:pt x="f1" y="f4"/>
                  </a:lnTo>
                </a:path>
              </a:pathLst>
            </a:custGeom>
            <a:noFill/>
            <a:ln w="3240">
              <a:solidFill>
                <a:srgbClr val="FFFFFF"/>
              </a:solidFill>
              <a:prstDash val="solid"/>
            </a:ln>
          </p:spPr>
          <p:txBody>
            <a:bodyPr vert="horz" wrap="square" lIns="0" tIns="0" rIns="0" bIns="0" anchor="t" anchorCtr="0" compatLnSpc="0">
              <a:noAutofit/>
            </a:bodyPr>
            <a:lstStyle/>
            <a:p>
              <a:pPr marL="0" marR="0" lvl="0" indent="0" rtl="0" hangingPunct="0">
                <a:lnSpc>
                  <a:spcPct val="100000"/>
                </a:lnSpc>
                <a:spcBef>
                  <a:spcPts val="0"/>
                </a:spcBef>
                <a:spcAft>
                  <a:spcPts val="0"/>
                </a:spcAft>
                <a:buNone/>
                <a:tabLst/>
              </a:pPr>
              <a:endParaRPr lang="en-IN" sz="1800" b="0" i="0" u="none" strike="noStrike" kern="1200">
                <a:ln>
                  <a:noFill/>
                </a:ln>
                <a:latin typeface="Arial" pitchFamily="18"/>
                <a:ea typeface="Microsoft YaHei" pitchFamily="2"/>
                <a:cs typeface="Lucida Sans" pitchFamily="2"/>
              </a:endParaRPr>
            </a:p>
          </p:txBody>
        </p:sp>
        <p:sp>
          <p:nvSpPr>
            <p:cNvPr id="32" name="object 32"/>
            <p:cNvSpPr/>
            <p:nvPr/>
          </p:nvSpPr>
          <p:spPr>
            <a:xfrm>
              <a:off x="17972640" y="0"/>
              <a:ext cx="315360" cy="291240"/>
            </a:xfrm>
            <a:custGeom>
              <a:avLst/>
              <a:gdLst>
                <a:gd name="f0" fmla="val 0"/>
                <a:gd name="f1" fmla="val 24767"/>
                <a:gd name="f2" fmla="val 315038"/>
                <a:gd name="f3" fmla="val 291047"/>
                <a:gd name="f4" fmla="val 268156"/>
              </a:gdLst>
              <a:ahLst/>
              <a:cxnLst>
                <a:cxn ang="3cd4">
                  <a:pos x="hc" y="t"/>
                </a:cxn>
                <a:cxn ang="0">
                  <a:pos x="r" y="vc"/>
                </a:cxn>
                <a:cxn ang="cd4">
                  <a:pos x="hc" y="b"/>
                </a:cxn>
                <a:cxn ang="cd2">
                  <a:pos x="l" y="vc"/>
                </a:cxn>
              </a:cxnLst>
              <a:rect l="l" t="t" r="r" b="b"/>
              <a:pathLst>
                <a:path w="315594" h="291465">
                  <a:moveTo>
                    <a:pt x="f1" y="f0"/>
                  </a:moveTo>
                  <a:lnTo>
                    <a:pt x="f0" y="f0"/>
                  </a:lnTo>
                  <a:lnTo>
                    <a:pt x="f2" y="f3"/>
                  </a:lnTo>
                  <a:lnTo>
                    <a:pt x="f2" y="f4"/>
                  </a:lnTo>
                  <a:lnTo>
                    <a:pt x="f1" y="f0"/>
                  </a:lnTo>
                  <a:close/>
                </a:path>
              </a:pathLst>
            </a:custGeom>
            <a:solidFill>
              <a:srgbClr val="4C2A13">
                <a:alpha val="39000"/>
              </a:srgbClr>
            </a:solidFill>
            <a:ln>
              <a:noFill/>
              <a:prstDash val="solid"/>
            </a:ln>
          </p:spPr>
          <p:txBody>
            <a:bodyPr vert="horz" wrap="square" lIns="0" tIns="0" rIns="0" bIns="0" anchor="t" anchorCtr="0" compatLnSpc="0">
              <a:noAutofit/>
            </a:bodyPr>
            <a:lstStyle/>
            <a:p>
              <a:pPr marL="0" marR="0" lvl="0" indent="0" rtl="0" hangingPunct="0">
                <a:lnSpc>
                  <a:spcPct val="100000"/>
                </a:lnSpc>
                <a:spcBef>
                  <a:spcPts val="0"/>
                </a:spcBef>
                <a:spcAft>
                  <a:spcPts val="0"/>
                </a:spcAft>
                <a:buNone/>
                <a:tabLst/>
              </a:pPr>
              <a:endParaRPr lang="en-IN" sz="1800" b="0" i="0" u="none" strike="noStrike" kern="1200">
                <a:ln>
                  <a:noFill/>
                </a:ln>
                <a:latin typeface="Arial" pitchFamily="18"/>
                <a:ea typeface="Microsoft YaHei" pitchFamily="2"/>
                <a:cs typeface="Lucida Sans" pitchFamily="2"/>
              </a:endParaRPr>
            </a:p>
          </p:txBody>
        </p:sp>
        <p:sp>
          <p:nvSpPr>
            <p:cNvPr id="33" name="object 33"/>
            <p:cNvSpPr/>
            <p:nvPr/>
          </p:nvSpPr>
          <p:spPr>
            <a:xfrm>
              <a:off x="17972640" y="0"/>
              <a:ext cx="315360" cy="291240"/>
            </a:xfrm>
            <a:custGeom>
              <a:avLst/>
              <a:gdLst>
                <a:gd name="f0" fmla="val 0"/>
                <a:gd name="f1" fmla="val 315052"/>
                <a:gd name="f2" fmla="val 268169"/>
                <a:gd name="f3" fmla="val 24767"/>
                <a:gd name="f4" fmla="val 291060"/>
              </a:gdLst>
              <a:ahLst/>
              <a:cxnLst>
                <a:cxn ang="3cd4">
                  <a:pos x="hc" y="t"/>
                </a:cxn>
                <a:cxn ang="0">
                  <a:pos x="r" y="vc"/>
                </a:cxn>
                <a:cxn ang="cd4">
                  <a:pos x="hc" y="b"/>
                </a:cxn>
                <a:cxn ang="cd2">
                  <a:pos x="l" y="vc"/>
                </a:cxn>
              </a:cxnLst>
              <a:rect l="l" t="t" r="r" b="b"/>
              <a:pathLst>
                <a:path w="315594" h="291465">
                  <a:moveTo>
                    <a:pt x="f1" y="f2"/>
                  </a:moveTo>
                  <a:lnTo>
                    <a:pt x="f3" y="f0"/>
                  </a:lnTo>
                </a:path>
                <a:path w="315594" h="291465">
                  <a:moveTo>
                    <a:pt x="f0" y="f0"/>
                  </a:moveTo>
                  <a:lnTo>
                    <a:pt x="f1" y="f4"/>
                  </a:lnTo>
                </a:path>
              </a:pathLst>
            </a:custGeom>
            <a:noFill/>
            <a:ln w="3240">
              <a:solidFill>
                <a:srgbClr val="FFFFFF"/>
              </a:solidFill>
              <a:prstDash val="solid"/>
            </a:ln>
          </p:spPr>
          <p:txBody>
            <a:bodyPr vert="horz" wrap="square" lIns="0" tIns="0" rIns="0" bIns="0" anchor="t" anchorCtr="0" compatLnSpc="0">
              <a:noAutofit/>
            </a:bodyPr>
            <a:lstStyle/>
            <a:p>
              <a:pPr marL="0" marR="0" lvl="0" indent="0" rtl="0" hangingPunct="0">
                <a:lnSpc>
                  <a:spcPct val="100000"/>
                </a:lnSpc>
                <a:spcBef>
                  <a:spcPts val="0"/>
                </a:spcBef>
                <a:spcAft>
                  <a:spcPts val="0"/>
                </a:spcAft>
                <a:buNone/>
                <a:tabLst/>
              </a:pPr>
              <a:endParaRPr lang="en-IN" sz="1800" b="0" i="0" u="none" strike="noStrike" kern="1200">
                <a:ln>
                  <a:noFill/>
                </a:ln>
                <a:latin typeface="Arial" pitchFamily="18"/>
                <a:ea typeface="Microsoft YaHei" pitchFamily="2"/>
                <a:cs typeface="Lucida Sans" pitchFamily="2"/>
              </a:endParaRPr>
            </a:p>
          </p:txBody>
        </p:sp>
      </p:grpSp>
      <p:pic>
        <p:nvPicPr>
          <p:cNvPr id="34" name="object 34"/>
          <p:cNvPicPr>
            <a:picLocks noChangeAspect="1"/>
          </p:cNvPicPr>
          <p:nvPr/>
        </p:nvPicPr>
        <p:blipFill>
          <a:blip r:embed="rId4">
            <a:lum bright="-50000"/>
            <a:alphaModFix/>
          </a:blip>
          <a:srcRect/>
          <a:stretch>
            <a:fillRect/>
          </a:stretch>
        </p:blipFill>
        <p:spPr>
          <a:xfrm>
            <a:off x="13410720" y="8096399"/>
            <a:ext cx="4876920" cy="2190240"/>
          </a:xfrm>
          <a:prstGeom prst="rect">
            <a:avLst/>
          </a:prstGeom>
          <a:noFill/>
          <a:ln>
            <a:noFill/>
          </a:ln>
        </p:spPr>
      </p:pic>
      <p:pic>
        <p:nvPicPr>
          <p:cNvPr id="35" name="object 35"/>
          <p:cNvPicPr>
            <a:picLocks noChangeAspect="1"/>
          </p:cNvPicPr>
          <p:nvPr/>
        </p:nvPicPr>
        <p:blipFill>
          <a:blip r:embed="rId5">
            <a:lum bright="-50000"/>
            <a:alphaModFix/>
          </a:blip>
          <a:srcRect/>
          <a:stretch>
            <a:fillRect/>
          </a:stretch>
        </p:blipFill>
        <p:spPr>
          <a:xfrm>
            <a:off x="0" y="0"/>
            <a:ext cx="4395240" cy="1956240"/>
          </a:xfrm>
          <a:prstGeom prst="rect">
            <a:avLst/>
          </a:prstGeom>
          <a:noFill/>
          <a:ln>
            <a:noFill/>
          </a:ln>
        </p:spPr>
      </p:pic>
      <p:sp>
        <p:nvSpPr>
          <p:cNvPr id="36" name="object 36"/>
          <p:cNvSpPr txBox="1">
            <a:spLocks noGrp="1"/>
          </p:cNvSpPr>
          <p:nvPr>
            <p:ph type="title" idx="4294967295"/>
          </p:nvPr>
        </p:nvSpPr>
        <p:spPr>
          <a:xfrm>
            <a:off x="4609800" y="408991"/>
            <a:ext cx="10247760" cy="1674353"/>
          </a:xfrm>
        </p:spPr>
        <p:txBody>
          <a:bodyPr tIns="12240">
            <a:spAutoFit/>
          </a:bodyPr>
          <a:lstStyle/>
          <a:p>
            <a:pPr marL="12600" lvl="0">
              <a:spcBef>
                <a:spcPts val="96"/>
              </a:spcBef>
            </a:pPr>
            <a:r>
              <a:rPr lang="en-US" sz="6000" dirty="0" smtClean="0">
                <a:solidFill>
                  <a:srgbClr val="000000"/>
                </a:solidFill>
                <a:effectLst>
                  <a:outerShdw blurRad="38100" dist="38100" dir="2700000" algn="tl">
                    <a:srgbClr val="000000">
                      <a:alpha val="43137"/>
                    </a:srgbClr>
                  </a:outerShdw>
                </a:effectLst>
                <a:latin typeface="Century" panose="02040604050505020304" pitchFamily="18" charset="0"/>
                <a:cs typeface="Arial" pitchFamily="2"/>
              </a:rPr>
              <a:t>DASHBOARD SNAPSHOTS </a:t>
            </a:r>
            <a:r>
              <a:rPr lang="en-US" sz="4800" dirty="0" smtClean="0">
                <a:solidFill>
                  <a:srgbClr val="000000"/>
                </a:solidFill>
                <a:effectLst>
                  <a:outerShdw blurRad="38100" dist="38100" dir="2700000" algn="tl">
                    <a:srgbClr val="000000">
                      <a:alpha val="43137"/>
                    </a:srgbClr>
                  </a:outerShdw>
                </a:effectLst>
                <a:latin typeface="Century" panose="02040604050505020304" pitchFamily="18" charset="0"/>
                <a:cs typeface="Arial" pitchFamily="2"/>
              </a:rPr>
              <a:t>(cont..)</a:t>
            </a:r>
            <a:endParaRPr lang="en-US" sz="4800" dirty="0">
              <a:solidFill>
                <a:srgbClr val="000000"/>
              </a:solidFill>
              <a:effectLst>
                <a:outerShdw blurRad="38100" dist="38100" dir="2700000" algn="tl">
                  <a:srgbClr val="000000">
                    <a:alpha val="43137"/>
                  </a:srgbClr>
                </a:outerShdw>
              </a:effectLst>
              <a:latin typeface="Century" panose="02040604050505020304" pitchFamily="18" charset="0"/>
              <a:cs typeface="Arial" pitchFamily="2"/>
            </a:endParaRPr>
          </a:p>
        </p:txBody>
      </p:sp>
      <p:sp>
        <p:nvSpPr>
          <p:cNvPr id="37" name="object 37"/>
          <p:cNvSpPr/>
          <p:nvPr/>
        </p:nvSpPr>
        <p:spPr>
          <a:xfrm>
            <a:off x="1869839" y="1880604"/>
            <a:ext cx="13730400" cy="1831454"/>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0" tIns="27360" rIns="0" bIns="0" anchor="t" anchorCtr="0" compatLnSpc="0">
            <a:spAutoFit/>
          </a:bodyPr>
          <a:lstStyle/>
          <a:p>
            <a:pPr marL="12600" marR="5040" lvl="0" rtl="0" hangingPunct="1">
              <a:lnSpc>
                <a:spcPct val="100000"/>
              </a:lnSpc>
              <a:spcBef>
                <a:spcPts val="215"/>
              </a:spcBef>
              <a:spcAft>
                <a:spcPts val="0"/>
              </a:spcAft>
              <a:tabLst/>
              <a:defRPr sz="1800"/>
            </a:pPr>
            <a:r>
              <a:rPr lang="en-IN" sz="2800" b="0" i="0" u="none" strike="noStrike" kern="1200" spc="0" dirty="0" smtClean="0">
                <a:ln>
                  <a:noFill/>
                </a:ln>
                <a:solidFill>
                  <a:srgbClr val="000000"/>
                </a:solidFill>
                <a:latin typeface="Century" panose="02040604050505020304" pitchFamily="18" charset="0"/>
                <a:ea typeface="Calibri" pitchFamily="2"/>
                <a:cs typeface="Courier New" pitchFamily="2"/>
              </a:rPr>
              <a:t>2. Visualization:</a:t>
            </a:r>
          </a:p>
          <a:p>
            <a:pPr marL="12600" marR="5040" lvl="0" rtl="0" hangingPunct="1">
              <a:lnSpc>
                <a:spcPct val="100000"/>
              </a:lnSpc>
              <a:spcBef>
                <a:spcPts val="215"/>
              </a:spcBef>
              <a:spcAft>
                <a:spcPts val="0"/>
              </a:spcAft>
              <a:tabLst/>
              <a:defRPr sz="1800"/>
            </a:pPr>
            <a:r>
              <a:rPr lang="en-IN" sz="2800" dirty="0" smtClean="0">
                <a:solidFill>
                  <a:srgbClr val="000000"/>
                </a:solidFill>
                <a:latin typeface="Century" panose="02040604050505020304" pitchFamily="18" charset="0"/>
                <a:ea typeface="Calibri" pitchFamily="2"/>
                <a:cs typeface="Courier New" pitchFamily="2"/>
              </a:rPr>
              <a:t>-displays the uploaded audio file’s </a:t>
            </a:r>
            <a:r>
              <a:rPr lang="en-IN" sz="2800" dirty="0" err="1" smtClean="0">
                <a:solidFill>
                  <a:srgbClr val="000000"/>
                </a:solidFill>
                <a:latin typeface="Century" panose="02040604050505020304" pitchFamily="18" charset="0"/>
                <a:ea typeface="Calibri" pitchFamily="2"/>
                <a:cs typeface="Courier New" pitchFamily="2"/>
              </a:rPr>
              <a:t>mel</a:t>
            </a:r>
            <a:r>
              <a:rPr lang="en-IN" sz="2800" dirty="0" smtClean="0">
                <a:solidFill>
                  <a:srgbClr val="000000"/>
                </a:solidFill>
                <a:latin typeface="Century" panose="02040604050505020304" pitchFamily="18" charset="0"/>
                <a:ea typeface="Calibri" pitchFamily="2"/>
                <a:cs typeface="Courier New" pitchFamily="2"/>
              </a:rPr>
              <a:t>-spectrogram</a:t>
            </a:r>
          </a:p>
          <a:p>
            <a:pPr marL="12600" marR="5040" lvl="0" rtl="0" hangingPunct="1">
              <a:lnSpc>
                <a:spcPct val="100000"/>
              </a:lnSpc>
              <a:spcBef>
                <a:spcPts val="215"/>
              </a:spcBef>
              <a:spcAft>
                <a:spcPts val="0"/>
              </a:spcAft>
              <a:tabLst/>
              <a:defRPr sz="1800"/>
            </a:pPr>
            <a:r>
              <a:rPr lang="en-IN" sz="2800" b="0" i="0" u="none" strike="noStrike" kern="1200" spc="0" dirty="0" smtClean="0">
                <a:ln>
                  <a:noFill/>
                </a:ln>
                <a:solidFill>
                  <a:srgbClr val="000000"/>
                </a:solidFill>
                <a:latin typeface="Century" panose="02040604050505020304" pitchFamily="18" charset="0"/>
                <a:ea typeface="Calibri" pitchFamily="2"/>
                <a:cs typeface="Courier New" pitchFamily="2"/>
              </a:rPr>
              <a:t>-interactive plots to explore the audio features</a:t>
            </a:r>
          </a:p>
          <a:p>
            <a:pPr marL="12600" marR="5040" lvl="0" rtl="0" hangingPunct="1">
              <a:lnSpc>
                <a:spcPct val="100000"/>
              </a:lnSpc>
              <a:spcBef>
                <a:spcPts val="215"/>
              </a:spcBef>
              <a:spcAft>
                <a:spcPts val="0"/>
              </a:spcAft>
              <a:tabLst/>
              <a:defRPr sz="1800"/>
            </a:pPr>
            <a:endParaRPr lang="en-IN" sz="2800" b="0" i="0" u="none" strike="noStrike" kern="1200" spc="0" dirty="0" smtClean="0">
              <a:ln>
                <a:noFill/>
              </a:ln>
              <a:solidFill>
                <a:srgbClr val="000000"/>
              </a:solidFill>
              <a:latin typeface="Century" panose="02040604050505020304" pitchFamily="18" charset="0"/>
              <a:ea typeface="Calibri" pitchFamily="2"/>
              <a:cs typeface="Courier New" pitchFamily="2"/>
            </a:endParaRPr>
          </a:p>
        </p:txBody>
      </p:sp>
      <p:pic>
        <p:nvPicPr>
          <p:cNvPr id="39" name="Picture 38"/>
          <p:cNvPicPr>
            <a:picLocks noChangeAspect="1"/>
          </p:cNvPicPr>
          <p:nvPr/>
        </p:nvPicPr>
        <p:blipFill>
          <a:blip r:embed="rId6"/>
          <a:stretch>
            <a:fillRect/>
          </a:stretch>
        </p:blipFill>
        <p:spPr>
          <a:xfrm>
            <a:off x="1777678" y="3511645"/>
            <a:ext cx="13336922" cy="6357395"/>
          </a:xfrm>
          <a:prstGeom prst="rect">
            <a:avLst/>
          </a:prstGeom>
        </p:spPr>
      </p:pic>
    </p:spTree>
    <p:extLst>
      <p:ext uri="{BB962C8B-B14F-4D97-AF65-F5344CB8AC3E}">
        <p14:creationId xmlns:p14="http://schemas.microsoft.com/office/powerpoint/2010/main" val="4294684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name="Challenges and Future Prospects">
    <p:spTree>
      <p:nvGrpSpPr>
        <p:cNvPr id="1" name=""/>
        <p:cNvGrpSpPr/>
        <p:nvPr/>
      </p:nvGrpSpPr>
      <p:grpSpPr>
        <a:xfrm>
          <a:off x="0" y="0"/>
          <a:ext cx="0" cy="0"/>
          <a:chOff x="0" y="0"/>
          <a:chExt cx="0" cy="0"/>
        </a:xfrm>
      </p:grpSpPr>
      <p:pic>
        <p:nvPicPr>
          <p:cNvPr id="2" name="object 2"/>
          <p:cNvPicPr>
            <a:picLocks noChangeAspect="1"/>
          </p:cNvPicPr>
          <p:nvPr/>
        </p:nvPicPr>
        <p:blipFill>
          <a:blip r:embed="rId3">
            <a:lum bright="-50000"/>
            <a:alphaModFix/>
          </a:blip>
          <a:srcRect/>
          <a:stretch>
            <a:fillRect/>
          </a:stretch>
        </p:blipFill>
        <p:spPr>
          <a:xfrm>
            <a:off x="11428200" y="0"/>
            <a:ext cx="6859440" cy="6152760"/>
          </a:xfrm>
          <a:prstGeom prst="rect">
            <a:avLst/>
          </a:prstGeom>
          <a:noFill/>
          <a:ln>
            <a:noFill/>
          </a:ln>
        </p:spPr>
      </p:pic>
      <p:grpSp>
        <p:nvGrpSpPr>
          <p:cNvPr id="3" name="object 3"/>
          <p:cNvGrpSpPr/>
          <p:nvPr/>
        </p:nvGrpSpPr>
        <p:grpSpPr>
          <a:xfrm>
            <a:off x="0" y="9414360"/>
            <a:ext cx="15651719" cy="872280"/>
            <a:chOff x="0" y="9414360"/>
            <a:chExt cx="15651719" cy="872280"/>
          </a:xfrm>
        </p:grpSpPr>
        <p:sp>
          <p:nvSpPr>
            <p:cNvPr id="4" name="object 4"/>
            <p:cNvSpPr/>
            <p:nvPr/>
          </p:nvSpPr>
          <p:spPr>
            <a:xfrm>
              <a:off x="0" y="9414360"/>
              <a:ext cx="15651719" cy="872280"/>
            </a:xfrm>
            <a:custGeom>
              <a:avLst/>
              <a:gdLst>
                <a:gd name="f0" fmla="val 0"/>
                <a:gd name="f1" fmla="val 872490"/>
                <a:gd name="f2" fmla="val 36830"/>
                <a:gd name="f3" fmla="val 15651988"/>
                <a:gd name="f4" fmla="val 673100"/>
                <a:gd name="f5" fmla="val 5336590"/>
                <a:gd name="f6" fmla="val 5312545"/>
                <a:gd name="f7" fmla="val 659130"/>
                <a:gd name="f8" fmla="val 5285992"/>
                <a:gd name="f9" fmla="val 621030"/>
                <a:gd name="f10" fmla="val 5258660"/>
                <a:gd name="f11" fmla="val 567690"/>
                <a:gd name="f12" fmla="val 5232271"/>
                <a:gd name="f13" fmla="val 508000"/>
                <a:gd name="f14" fmla="val 5219872"/>
                <a:gd name="f15" fmla="val 478790"/>
                <a:gd name="f16" fmla="val 3819563"/>
                <a:gd name="f17" fmla="val 3780149"/>
                <a:gd name="f18" fmla="val 476250"/>
                <a:gd name="f19" fmla="val 3738718"/>
                <a:gd name="f20" fmla="val 472440"/>
                <a:gd name="f21" fmla="val 3695469"/>
                <a:gd name="f22" fmla="val 466090"/>
                <a:gd name="f23" fmla="val 3650599"/>
                <a:gd name="f24" fmla="val 457200"/>
                <a:gd name="f25" fmla="val 3556786"/>
                <a:gd name="f26" fmla="val 434340"/>
                <a:gd name="f27" fmla="val 3508238"/>
                <a:gd name="f28" fmla="val 420370"/>
                <a:gd name="f29" fmla="val 3458860"/>
                <a:gd name="f30" fmla="val 405130"/>
                <a:gd name="f31" fmla="val 3307720"/>
                <a:gd name="f32" fmla="val 355600"/>
                <a:gd name="f33" fmla="val 3285981"/>
                <a:gd name="f34" fmla="val 347980"/>
                <a:gd name="f35" fmla="val 1365097"/>
                <a:gd name="f36" fmla="val 1317133"/>
                <a:gd name="f37" fmla="val 336550"/>
                <a:gd name="f38" fmla="val 1268620"/>
                <a:gd name="f39" fmla="val 311150"/>
                <a:gd name="f40" fmla="val 1245287"/>
                <a:gd name="f41" fmla="val 297180"/>
                <a:gd name="f42" fmla="val 1221820"/>
                <a:gd name="f43" fmla="val 284480"/>
                <a:gd name="f44" fmla="val 1208410"/>
                <a:gd name="f45" fmla="val 279400"/>
                <a:gd name="f46" fmla="val 1134700"/>
                <a:gd name="f47" fmla="val 1109388"/>
                <a:gd name="f48" fmla="val 276860"/>
                <a:gd name="f49" fmla="val 1080161"/>
                <a:gd name="f50" fmla="val 267970"/>
                <a:gd name="f51" fmla="val 975008"/>
                <a:gd name="f52" fmla="val 231140"/>
                <a:gd name="f53" fmla="val 937153"/>
                <a:gd name="f54" fmla="val 219710"/>
                <a:gd name="f55" fmla="val 909824"/>
                <a:gd name="f56" fmla="val 213360"/>
                <a:gd name="f57" fmla="val 817185"/>
                <a:gd name="f58" fmla="val 781996"/>
                <a:gd name="f59" fmla="val 191770"/>
                <a:gd name="f60" fmla="val 743213"/>
                <a:gd name="f61" fmla="val 171450"/>
                <a:gd name="f62" fmla="val 701217"/>
                <a:gd name="f63" fmla="val 152400"/>
                <a:gd name="f64" fmla="val 656387"/>
                <a:gd name="f65" fmla="val 134620"/>
                <a:gd name="f66" fmla="val 609103"/>
                <a:gd name="f67" fmla="val 119380"/>
                <a:gd name="f68" fmla="val 335508"/>
                <a:gd name="f69" fmla="val 88900"/>
                <a:gd name="f70" fmla="val 285105"/>
                <a:gd name="f71" fmla="val 73660"/>
                <a:gd name="f72" fmla="val 234311"/>
                <a:gd name="f73" fmla="val 63500"/>
                <a:gd name="f74" fmla="val 183268"/>
                <a:gd name="f75" fmla="val 57150"/>
                <a:gd name="f76" fmla="val 30069"/>
                <a:gd name="f77" fmla="val 41910"/>
                <a:gd name="f78" fmla="val 5539625"/>
                <a:gd name="f79" fmla="val 586740"/>
                <a:gd name="f80" fmla="val 5517628"/>
                <a:gd name="f81" fmla="val 5496512"/>
                <a:gd name="f82" fmla="val 589280"/>
                <a:gd name="f83" fmla="val 5477153"/>
                <a:gd name="f84" fmla="val 593090"/>
                <a:gd name="f85" fmla="val 5460428"/>
                <a:gd name="f86" fmla="val 598170"/>
                <a:gd name="f87" fmla="val 5427297"/>
                <a:gd name="f88" fmla="val 614680"/>
                <a:gd name="f89" fmla="val 5400576"/>
                <a:gd name="f90" fmla="val 635000"/>
                <a:gd name="f91" fmla="val 5374260"/>
                <a:gd name="f92" fmla="val 654050"/>
                <a:gd name="f93" fmla="val 5342344"/>
                <a:gd name="f94" fmla="val 671830"/>
                <a:gd name="f95" fmla="val 5340908"/>
                <a:gd name="f96" fmla="val 615950"/>
                <a:gd name="f97" fmla="val 5645467"/>
                <a:gd name="f98" fmla="val 5631764"/>
                <a:gd name="f99" fmla="val 603250"/>
                <a:gd name="f100" fmla="val 5607124"/>
                <a:gd name="f101" fmla="val 594360"/>
                <a:gd name="f102" fmla="val 5575196"/>
                <a:gd name="f103" fmla="val 588010"/>
                <a:gd name="f104" fmla="val 5180342"/>
                <a:gd name="f105" fmla="val 303530"/>
                <a:gd name="f106" fmla="val 5476782"/>
                <a:gd name="f107" fmla="val 469900"/>
                <a:gd name="f108" fmla="val 5624045"/>
                <a:gd name="f109" fmla="val 558800"/>
                <a:gd name="f110" fmla="val 5665739"/>
                <a:gd name="f111" fmla="val 596900"/>
                <a:gd name="f112" fmla="val 13311251"/>
                <a:gd name="f113" fmla="val 13282642"/>
                <a:gd name="f114" fmla="val 570230"/>
                <a:gd name="f115" fmla="val 13275460"/>
                <a:gd name="f116" fmla="val 544830"/>
                <a:gd name="f117" fmla="val 13279088"/>
                <a:gd name="f118" fmla="val 518160"/>
                <a:gd name="f119" fmla="val 13282906"/>
                <a:gd name="f120" fmla="val 491490"/>
                <a:gd name="f121" fmla="val 13282576"/>
                <a:gd name="f122" fmla="val 490220"/>
                <a:gd name="f123" fmla="val 12568923"/>
                <a:gd name="f124" fmla="val 12558224"/>
                <a:gd name="f125" fmla="val 488950"/>
                <a:gd name="f126" fmla="val 12547592"/>
                <a:gd name="f127" fmla="val 12365479"/>
                <a:gd name="f128" fmla="val 468630"/>
                <a:gd name="f129" fmla="val 12200660"/>
                <a:gd name="f130" fmla="val 449580"/>
                <a:gd name="f131" fmla="val 12140723"/>
                <a:gd name="f132" fmla="val 441960"/>
                <a:gd name="f133" fmla="val 12017296"/>
                <a:gd name="f134" fmla="val 429260"/>
                <a:gd name="f135" fmla="val 11955121"/>
                <a:gd name="f136" fmla="val 421640"/>
                <a:gd name="f137" fmla="val 11833134"/>
                <a:gd name="f138" fmla="val 408940"/>
                <a:gd name="f139" fmla="val 11774637"/>
                <a:gd name="f140" fmla="val 403860"/>
                <a:gd name="f141" fmla="val 11718680"/>
                <a:gd name="f142" fmla="val 397510"/>
                <a:gd name="f143" fmla="val 11665920"/>
                <a:gd name="f144" fmla="val 393700"/>
                <a:gd name="f145" fmla="val 11617016"/>
                <a:gd name="f146" fmla="val 388620"/>
                <a:gd name="f147" fmla="val 11553011"/>
                <a:gd name="f148" fmla="val 384810"/>
                <a:gd name="f149" fmla="val 11437810"/>
                <a:gd name="f150" fmla="val 11394258"/>
                <a:gd name="f151" fmla="val 369570"/>
                <a:gd name="f152" fmla="val 11349300"/>
                <a:gd name="f153" fmla="val 356870"/>
                <a:gd name="f154" fmla="val 11303067"/>
                <a:gd name="f155" fmla="val 345440"/>
                <a:gd name="f156" fmla="val 11255688"/>
                <a:gd name="f157" fmla="val 335280"/>
                <a:gd name="f158" fmla="val 11231491"/>
                <a:gd name="f159" fmla="val 331470"/>
                <a:gd name="f160" fmla="val 10465105"/>
                <a:gd name="f161" fmla="val 10398009"/>
                <a:gd name="f162" fmla="val 320040"/>
                <a:gd name="f163" fmla="val 5415894"/>
                <a:gd name="f164" fmla="val 5371546"/>
                <a:gd name="f165" fmla="val 318770"/>
                <a:gd name="f166" fmla="val 5278826"/>
                <a:gd name="f167" fmla="val 313690"/>
                <a:gd name="f168" fmla="val 13553821"/>
                <a:gd name="f169" fmla="val 480060"/>
                <a:gd name="f170" fmla="val 13551662"/>
                <a:gd name="f171" fmla="val 13530423"/>
                <a:gd name="f172" fmla="val 485140"/>
                <a:gd name="f173" fmla="val 13501862"/>
                <a:gd name="f174" fmla="val 497840"/>
                <a:gd name="f175" fmla="val 13468705"/>
                <a:gd name="f176" fmla="val 516890"/>
                <a:gd name="f177" fmla="val 13433679"/>
                <a:gd name="f178" fmla="val 538480"/>
                <a:gd name="f179" fmla="val 13363543"/>
                <a:gd name="f180" fmla="val 575310"/>
                <a:gd name="f181" fmla="val 13334738"/>
                <a:gd name="f182" fmla="val 13313410"/>
                <a:gd name="f183" fmla="val 496570"/>
                <a:gd name="f184" fmla="val 13938377"/>
                <a:gd name="f185" fmla="val 13908642"/>
                <a:gd name="f186" fmla="val 350520"/>
                <a:gd name="f187" fmla="val 13867605"/>
                <a:gd name="f188" fmla="val 360680"/>
                <a:gd name="f189" fmla="val 13818942"/>
                <a:gd name="f190" fmla="val 365760"/>
                <a:gd name="f191" fmla="val 13766326"/>
                <a:gd name="f192" fmla="val 368300"/>
                <a:gd name="f193" fmla="val 13713433"/>
                <a:gd name="f194" fmla="val 372110"/>
                <a:gd name="f195" fmla="val 13663937"/>
                <a:gd name="f196" fmla="val 381000"/>
                <a:gd name="f197" fmla="val 13621512"/>
                <a:gd name="f198" fmla="val 396240"/>
                <a:gd name="f199" fmla="val 13599737"/>
                <a:gd name="f200" fmla="val 427990"/>
                <a:gd name="f201" fmla="val 13579332"/>
                <a:gd name="f202" fmla="val 461010"/>
                <a:gd name="f203" fmla="val 13563094"/>
                <a:gd name="f204" fmla="val 486410"/>
                <a:gd name="f205" fmla="val 351790"/>
                <a:gd name="f206" fmla="val 14151483"/>
                <a:gd name="f207" fmla="val 14098933"/>
                <a:gd name="f208" fmla="val 14045978"/>
                <a:gd name="f209" fmla="val 13992499"/>
                <a:gd name="f210" fmla="val 340360"/>
                <a:gd name="f211" fmla="val 13111428"/>
                <a:gd name="f212" fmla="val 13095224"/>
                <a:gd name="f213" fmla="val 13041773"/>
                <a:gd name="f214" fmla="val 12989334"/>
                <a:gd name="f215" fmla="val 353060"/>
                <a:gd name="f216" fmla="val 12937700"/>
                <a:gd name="f217" fmla="val 12886663"/>
                <a:gd name="f218" fmla="val 389890"/>
                <a:gd name="f219" fmla="val 12793646"/>
                <a:gd name="f220" fmla="val 431800"/>
                <a:gd name="f221" fmla="val 12750627"/>
                <a:gd name="f222" fmla="val 12706804"/>
                <a:gd name="f223" fmla="val 12662017"/>
                <a:gd name="f224" fmla="val 12616110"/>
                <a:gd name="f225" fmla="val 13276296"/>
                <a:gd name="f226" fmla="val 13248640"/>
                <a:gd name="f227" fmla="val 443230"/>
                <a:gd name="f228" fmla="val 13230515"/>
                <a:gd name="f229" fmla="val 424180"/>
                <a:gd name="f230" fmla="val 13207079"/>
                <a:gd name="f231" fmla="val 391160"/>
                <a:gd name="f232" fmla="val 13182453"/>
                <a:gd name="f233" fmla="val 359410"/>
                <a:gd name="f234" fmla="val 13144123"/>
                <a:gd name="f235" fmla="val 13127704"/>
                <a:gd name="f236" fmla="val 337820"/>
                <a:gd name="f237" fmla="val 4413554"/>
                <a:gd name="f238" fmla="val 4388893"/>
                <a:gd name="f239" fmla="val 4377712"/>
                <a:gd name="f240" fmla="val 341630"/>
                <a:gd name="f241" fmla="val 4367479"/>
                <a:gd name="f242" fmla="val 344170"/>
                <a:gd name="f243" fmla="val 4175848"/>
                <a:gd name="f244" fmla="val 4130941"/>
                <a:gd name="f245" fmla="val 377190"/>
                <a:gd name="f246" fmla="val 4089552"/>
                <a:gd name="f247" fmla="val 387350"/>
                <a:gd name="f248" fmla="val 4049573"/>
                <a:gd name="f249" fmla="val 402590"/>
                <a:gd name="f250" fmla="val 4013777"/>
                <a:gd name="f251" fmla="val 3978792"/>
                <a:gd name="f252" fmla="val 439420"/>
                <a:gd name="f253" fmla="val 3941241"/>
                <a:gd name="f254" fmla="val 3914130"/>
                <a:gd name="f255" fmla="val 3884722"/>
                <a:gd name="f256" fmla="val 3853154"/>
                <a:gd name="f257" fmla="val 477520"/>
                <a:gd name="f258" fmla="val 5208552"/>
                <a:gd name="f259" fmla="val 452120"/>
                <a:gd name="f260" fmla="val 5195669"/>
                <a:gd name="f261" fmla="val 4744745"/>
                <a:gd name="f262" fmla="val 4670589"/>
                <a:gd name="f263" fmla="val 4621575"/>
                <a:gd name="f264" fmla="val 4568467"/>
                <a:gd name="f265" fmla="val 4514163"/>
                <a:gd name="f266" fmla="val 4461560"/>
                <a:gd name="f267" fmla="val 4903863"/>
                <a:gd name="f268" fmla="val 4859161"/>
                <a:gd name="f269" fmla="val 4815670"/>
                <a:gd name="f270" fmla="val 4776496"/>
                <a:gd name="f271" fmla="val 5193522"/>
                <a:gd name="f272" fmla="val 416560"/>
                <a:gd name="f273" fmla="val 5018354"/>
                <a:gd name="f274" fmla="val 4997830"/>
                <a:gd name="f275" fmla="val 4970829"/>
                <a:gd name="f276" fmla="val 4938967"/>
                <a:gd name="f277" fmla="val 5176024"/>
                <a:gd name="f278" fmla="val 379730"/>
                <a:gd name="f279" fmla="val 5146527"/>
                <a:gd name="f280" fmla="val 5109067"/>
                <a:gd name="f281" fmla="val 407670"/>
                <a:gd name="f282" fmla="val 5065668"/>
                <a:gd name="f283" fmla="val 414020"/>
                <a:gd name="f284" fmla="val 5189228"/>
                <a:gd name="f285" fmla="val 406400"/>
                <a:gd name="f286" fmla="val 11500003"/>
                <a:gd name="f287" fmla="val 11459074"/>
                <a:gd name="f288" fmla="val 11448431"/>
                <a:gd name="f289" fmla="val 382270"/>
                <a:gd name="f290" fmla="val 11441298"/>
                <a:gd name="f291" fmla="val 11533400"/>
                <a:gd name="f292" fmla="val 383540"/>
                <a:gd name="f293" fmla="val 15200862"/>
                <a:gd name="f294" fmla="val 252730"/>
                <a:gd name="f295" fmla="val 15182469"/>
                <a:gd name="f296" fmla="val 15129760"/>
                <a:gd name="f297" fmla="val 254000"/>
                <a:gd name="f298" fmla="val 15078000"/>
                <a:gd name="f299" fmla="val 256540"/>
                <a:gd name="f300" fmla="val 15026969"/>
                <a:gd name="f301" fmla="val 260350"/>
                <a:gd name="f302" fmla="val 14976450"/>
                <a:gd name="f303" fmla="val 266700"/>
                <a:gd name="f304" fmla="val 14926222"/>
                <a:gd name="f305" fmla="val 271780"/>
                <a:gd name="f306" fmla="val 14825773"/>
                <a:gd name="f307" fmla="val 14617680"/>
                <a:gd name="f308" fmla="val 304800"/>
                <a:gd name="f309" fmla="val 14565249"/>
                <a:gd name="f310" fmla="val 14513158"/>
                <a:gd name="f311" fmla="val 14461328"/>
                <a:gd name="f312" fmla="val 325120"/>
                <a:gd name="f313" fmla="val 14409682"/>
                <a:gd name="f314" fmla="val 332740"/>
                <a:gd name="f315" fmla="val 14358142"/>
                <a:gd name="f316" fmla="val 339090"/>
                <a:gd name="f317" fmla="val 14306630"/>
                <a:gd name="f318" fmla="val 14203378"/>
                <a:gd name="f319" fmla="val 292100"/>
                <a:gd name="f320" fmla="val 15628239"/>
                <a:gd name="f321" fmla="val 15578490"/>
                <a:gd name="f322" fmla="val 290830"/>
                <a:gd name="f323" fmla="val 15526632"/>
                <a:gd name="f324" fmla="val 287020"/>
                <a:gd name="f325" fmla="val 15473264"/>
                <a:gd name="f326" fmla="val 280670"/>
                <a:gd name="f327" fmla="val 15418983"/>
                <a:gd name="f328" fmla="val 273050"/>
                <a:gd name="f329" fmla="val 15310072"/>
                <a:gd name="f330" fmla="val 15256637"/>
                <a:gd name="f331" fmla="val 255270"/>
                <a:gd name="f332" fmla="val 15237887"/>
                <a:gd name="f333" fmla="val 15219315"/>
                <a:gd name="f334" fmla="val 1776209"/>
                <a:gd name="f335" fmla="val 1705733"/>
                <a:gd name="f336" fmla="val 295910"/>
                <a:gd name="f337" fmla="val 1657190"/>
                <a:gd name="f338" fmla="val 1601525"/>
                <a:gd name="f339" fmla="val 322580"/>
                <a:gd name="f340" fmla="val 1540052"/>
                <a:gd name="f341" fmla="val 328930"/>
                <a:gd name="f342" fmla="val 1459147"/>
                <a:gd name="f343" fmla="val 334010"/>
                <a:gd name="f344" fmla="val 1421091"/>
                <a:gd name="f345" fmla="val 1387424"/>
                <a:gd name="f346" fmla="val 1379499"/>
                <a:gd name="f347" fmla="val 3256996"/>
                <a:gd name="f348" fmla="val 3175532"/>
                <a:gd name="f349" fmla="val 2437419"/>
                <a:gd name="f350" fmla="val 2385801"/>
                <a:gd name="f351" fmla="val 309880"/>
                <a:gd name="f352" fmla="val 2332822"/>
                <a:gd name="f353" fmla="val 307340"/>
                <a:gd name="f354" fmla="val 2223236"/>
                <a:gd name="f355" fmla="val 2166856"/>
                <a:gd name="f356" fmla="val 302260"/>
                <a:gd name="f357" fmla="val 2109571"/>
                <a:gd name="f358" fmla="val 2062010"/>
                <a:gd name="f359" fmla="val 294640"/>
                <a:gd name="f360" fmla="val 2014387"/>
                <a:gd name="f361" fmla="val 288290"/>
                <a:gd name="f362" fmla="val 1871393"/>
                <a:gd name="f363" fmla="val 1823770"/>
                <a:gd name="f364" fmla="val 10954626"/>
                <a:gd name="f365" fmla="val 308610"/>
                <a:gd name="f366" fmla="val 10853145"/>
                <a:gd name="f367" fmla="val 10753845"/>
                <a:gd name="f368" fmla="val 10655473"/>
                <a:gd name="f369" fmla="val 316230"/>
                <a:gd name="f370" fmla="val 11158013"/>
                <a:gd name="f371" fmla="val 321310"/>
                <a:gd name="f372" fmla="val 11107977"/>
                <a:gd name="f373" fmla="val 11057313"/>
                <a:gd name="f374" fmla="val 312420"/>
                <a:gd name="f375" fmla="val 11006153"/>
                <a:gd name="f376" fmla="val 6287693"/>
                <a:gd name="f377" fmla="val 124460"/>
                <a:gd name="f378" fmla="val 6278334"/>
                <a:gd name="f379" fmla="val 6252437"/>
                <a:gd name="f380" fmla="val 129540"/>
                <a:gd name="f381" fmla="val 6216486"/>
                <a:gd name="f382" fmla="val 144780"/>
                <a:gd name="f383" fmla="val 6110820"/>
                <a:gd name="f384" fmla="val 193040"/>
                <a:gd name="f385" fmla="val 6039307"/>
                <a:gd name="f386" fmla="val 222250"/>
                <a:gd name="f387" fmla="val 6005363"/>
                <a:gd name="f388" fmla="val 234950"/>
                <a:gd name="f389" fmla="val 5969016"/>
                <a:gd name="f390" fmla="val 246380"/>
                <a:gd name="f391" fmla="val 5930198"/>
                <a:gd name="f392" fmla="val 259080"/>
                <a:gd name="f393" fmla="val 5888846"/>
                <a:gd name="f394" fmla="val 269240"/>
                <a:gd name="f395" fmla="val 5844895"/>
                <a:gd name="f396" fmla="val 5798278"/>
                <a:gd name="f397" fmla="val 289560"/>
                <a:gd name="f398" fmla="val 5748932"/>
                <a:gd name="f399" fmla="val 298450"/>
                <a:gd name="f400" fmla="val 5696792"/>
                <a:gd name="f401" fmla="val 306070"/>
                <a:gd name="f402" fmla="val 5641791"/>
                <a:gd name="f403" fmla="val 5522951"/>
                <a:gd name="f404" fmla="val 10383099"/>
                <a:gd name="f405" fmla="val 317500"/>
                <a:gd name="f406" fmla="val 7304329"/>
                <a:gd name="f407" fmla="val 7262399"/>
                <a:gd name="f408" fmla="val 7217280"/>
                <a:gd name="f409" fmla="val 293370"/>
                <a:gd name="f410" fmla="val 7170101"/>
                <a:gd name="f411" fmla="val 7121993"/>
                <a:gd name="f412" fmla="val 238760"/>
                <a:gd name="f413" fmla="val 7027514"/>
                <a:gd name="f414" fmla="val 176530"/>
                <a:gd name="f415" fmla="val 6989705"/>
                <a:gd name="f416" fmla="val 153670"/>
                <a:gd name="f417" fmla="val 6922008"/>
                <a:gd name="f418" fmla="val 6911873"/>
                <a:gd name="f419" fmla="val 6298501"/>
                <a:gd name="f420" fmla="val 6294894"/>
                <a:gd name="f421" fmla="val 127000"/>
                <a:gd name="f422" fmla="val 7704645"/>
                <a:gd name="f423" fmla="val 156210"/>
                <a:gd name="f424" fmla="val 7699603"/>
                <a:gd name="f425" fmla="val 7664536"/>
                <a:gd name="f426" fmla="val 165100"/>
                <a:gd name="f427" fmla="val 7628108"/>
                <a:gd name="f428" fmla="val 186690"/>
                <a:gd name="f429" fmla="val 7553416"/>
                <a:gd name="f430" fmla="val 243840"/>
                <a:gd name="f431" fmla="val 7516271"/>
                <a:gd name="f432" fmla="val 7480008"/>
                <a:gd name="f433" fmla="val 275590"/>
                <a:gd name="f434" fmla="val 7438205"/>
                <a:gd name="f435" fmla="val 7401531"/>
                <a:gd name="f436" fmla="val 7367015"/>
                <a:gd name="f437" fmla="val 7331684"/>
                <a:gd name="f438" fmla="val 7318278"/>
                <a:gd name="f439" fmla="val 7311337"/>
                <a:gd name="f440" fmla="val 10166903"/>
                <a:gd name="f441" fmla="val 9123756"/>
                <a:gd name="f442" fmla="val 9102880"/>
                <a:gd name="f443" fmla="val 270510"/>
                <a:gd name="f444" fmla="val 9036726"/>
                <a:gd name="f445" fmla="val 8993547"/>
                <a:gd name="f446" fmla="val 8945033"/>
                <a:gd name="f447" fmla="val 240030"/>
                <a:gd name="f448" fmla="val 8892235"/>
                <a:gd name="f449" fmla="val 8836202"/>
                <a:gd name="f450" fmla="val 232410"/>
                <a:gd name="f451" fmla="val 8777984"/>
                <a:gd name="f452" fmla="val 228600"/>
                <a:gd name="f453" fmla="val 8659195"/>
                <a:gd name="f454" fmla="val 226060"/>
                <a:gd name="f455" fmla="val 8318081"/>
                <a:gd name="f456" fmla="val 8280627"/>
                <a:gd name="f457" fmla="val 204470"/>
                <a:gd name="f458" fmla="val 8237967"/>
                <a:gd name="f459" fmla="val 185420"/>
                <a:gd name="f460" fmla="val 8190971"/>
                <a:gd name="f461" fmla="val 170180"/>
                <a:gd name="f462" fmla="val 8177208"/>
                <a:gd name="f463" fmla="val 166370"/>
                <a:gd name="f464" fmla="val 7769794"/>
                <a:gd name="f465" fmla="val 7731881"/>
                <a:gd name="f466" fmla="val 161290"/>
                <a:gd name="f467" fmla="val 7714005"/>
                <a:gd name="f468" fmla="val 157480"/>
                <a:gd name="f469" fmla="val 7708963"/>
                <a:gd name="f470" fmla="val 2873489"/>
                <a:gd name="f471" fmla="val 229870"/>
                <a:gd name="f472" fmla="val 2837888"/>
                <a:gd name="f473" fmla="val 2798204"/>
                <a:gd name="f474" fmla="val 2754672"/>
                <a:gd name="f475" fmla="val 2707528"/>
                <a:gd name="f476" fmla="val 2657010"/>
                <a:gd name="f477" fmla="val 2603352"/>
                <a:gd name="f478" fmla="val 2546790"/>
                <a:gd name="f479" fmla="val 2487561"/>
                <a:gd name="f480" fmla="val 3057656"/>
                <a:gd name="f481" fmla="val 274320"/>
                <a:gd name="f482" fmla="val 3009698"/>
                <a:gd name="f483" fmla="val 2962885"/>
                <a:gd name="f484" fmla="val 248920"/>
                <a:gd name="f485" fmla="val 2917416"/>
                <a:gd name="f486" fmla="val 9749421"/>
                <a:gd name="f487" fmla="val 209550"/>
                <a:gd name="f488" fmla="val 9564122"/>
                <a:gd name="f489" fmla="val 224790"/>
                <a:gd name="f490" fmla="val 9462796"/>
                <a:gd name="f491" fmla="val 9408517"/>
                <a:gd name="f492" fmla="val 241300"/>
                <a:gd name="f493" fmla="val 9260403"/>
                <a:gd name="f494" fmla="val 261620"/>
                <a:gd name="f495" fmla="val 9215142"/>
                <a:gd name="f496" fmla="val 9169673"/>
                <a:gd name="f497" fmla="val 1175023"/>
                <a:gd name="f498" fmla="val 1167819"/>
                <a:gd name="f499" fmla="val 1160621"/>
                <a:gd name="f500" fmla="val 1153422"/>
                <a:gd name="f501" fmla="val 1147658"/>
                <a:gd name="f502" fmla="val 278130"/>
                <a:gd name="f503" fmla="val 1141178"/>
                <a:gd name="f504" fmla="val 1198353"/>
                <a:gd name="f505" fmla="val 8600724"/>
                <a:gd name="f506" fmla="val 8348322"/>
                <a:gd name="f507" fmla="val 8490877"/>
                <a:gd name="f508" fmla="val 223520"/>
                <a:gd name="f509" fmla="val 8436340"/>
                <a:gd name="f510" fmla="val 8544268"/>
                <a:gd name="f511" fmla="val 861104"/>
                <a:gd name="f512" fmla="val 208280"/>
                <a:gd name="f513" fmla="val 849887"/>
                <a:gd name="f514" fmla="val 827994"/>
                <a:gd name="f515" fmla="val 210820"/>
                <a:gd name="f516" fmla="val 898892"/>
                <a:gd name="f517" fmla="val 7921358"/>
                <a:gd name="f518" fmla="val 7894130"/>
                <a:gd name="f519" fmla="val 7885366"/>
                <a:gd name="f520" fmla="val 130810"/>
                <a:gd name="f521" fmla="val 7880312"/>
                <a:gd name="f522" fmla="val 146050"/>
                <a:gd name="f523" fmla="val 7859533"/>
                <a:gd name="f524" fmla="val 7827550"/>
                <a:gd name="f525" fmla="val 163830"/>
                <a:gd name="f526" fmla="val 7788884"/>
                <a:gd name="f527" fmla="val 8140508"/>
                <a:gd name="f528" fmla="val 8087446"/>
                <a:gd name="f529" fmla="val 8032654"/>
                <a:gd name="f530" fmla="val 135890"/>
                <a:gd name="f531" fmla="val 7977002"/>
                <a:gd name="f532" fmla="val 132080"/>
                <a:gd name="f533" fmla="val 6942887"/>
                <a:gd name="f534" fmla="val 6983403"/>
                <a:gd name="f535" fmla="val 149860"/>
                <a:gd name="f536" fmla="val 6810414"/>
                <a:gd name="f537" fmla="val 6756482"/>
                <a:gd name="f538" fmla="val 25400"/>
                <a:gd name="f539" fmla="val 6661070"/>
                <a:gd name="f540" fmla="val 55880"/>
                <a:gd name="f541" fmla="val 6604259"/>
                <a:gd name="f542" fmla="val 71120"/>
                <a:gd name="f543" fmla="val 6544820"/>
                <a:gd name="f544" fmla="val 86360"/>
                <a:gd name="f545" fmla="val 6485332"/>
                <a:gd name="f546" fmla="val 100330"/>
                <a:gd name="f547" fmla="val 6428376"/>
                <a:gd name="f548" fmla="val 113030"/>
                <a:gd name="f549" fmla="val 6376532"/>
                <a:gd name="f550" fmla="val 123190"/>
                <a:gd name="f551" fmla="val 6332380"/>
                <a:gd name="f552" fmla="val 6886740"/>
                <a:gd name="f553" fmla="val 97790"/>
                <a:gd name="f554" fmla="val 6859371"/>
                <a:gd name="f555" fmla="val 78740"/>
                <a:gd name="f556" fmla="val 6832290"/>
                <a:gd name="f557" fmla="val 58420"/>
                <a:gd name="f558" fmla="val 6825296"/>
                <a:gd name="f559" fmla="val 46990"/>
                <a:gd name="f560" fmla="val 6830354"/>
                <a:gd name="f561" fmla="val 6839430"/>
                <a:gd name="f562" fmla="val 38100"/>
                <a:gd name="f563" fmla="val 6844488"/>
                <a:gd name="f564" fmla="val 33020"/>
                <a:gd name="f565" fmla="val 6837494"/>
                <a:gd name="f566" fmla="val 21590"/>
              </a:gdLst>
              <a:ahLst/>
              <a:cxnLst>
                <a:cxn ang="3cd4">
                  <a:pos x="hc" y="t"/>
                </a:cxn>
                <a:cxn ang="0">
                  <a:pos x="r" y="vc"/>
                </a:cxn>
                <a:cxn ang="cd4">
                  <a:pos x="hc" y="b"/>
                </a:cxn>
                <a:cxn ang="cd2">
                  <a:pos x="l" y="vc"/>
                </a:cxn>
              </a:cxnLst>
              <a:rect l="l" t="t" r="r" b="b"/>
              <a:pathLst>
                <a:path w="15652115" h="872490">
                  <a:moveTo>
                    <a:pt x="f0" y="f2"/>
                  </a:moveTo>
                  <a:lnTo>
                    <a:pt x="f0" y="f1"/>
                  </a:lnTo>
                  <a:lnTo>
                    <a:pt x="f3" y="f1"/>
                  </a:lnTo>
                  <a:lnTo>
                    <a:pt x="f3" y="f4"/>
                  </a:lnTo>
                  <a:lnTo>
                    <a:pt x="f5" y="f4"/>
                  </a:lnTo>
                  <a:lnTo>
                    <a:pt x="f6" y="f7"/>
                  </a:lnTo>
                  <a:lnTo>
                    <a:pt x="f8" y="f9"/>
                  </a:lnTo>
                  <a:lnTo>
                    <a:pt x="f10" y="f11"/>
                  </a:lnTo>
                  <a:lnTo>
                    <a:pt x="f12" y="f13"/>
                  </a:lnTo>
                  <a:lnTo>
                    <a:pt x="f14" y="f15"/>
                  </a:lnTo>
                  <a:lnTo>
                    <a:pt x="f16" y="f15"/>
                  </a:lnTo>
                  <a:lnTo>
                    <a:pt x="f17" y="f18"/>
                  </a:lnTo>
                  <a:lnTo>
                    <a:pt x="f19" y="f20"/>
                  </a:lnTo>
                  <a:lnTo>
                    <a:pt x="f21" y="f22"/>
                  </a:lnTo>
                  <a:lnTo>
                    <a:pt x="f23" y="f24"/>
                  </a:lnTo>
                  <a:lnTo>
                    <a:pt x="f25" y="f26"/>
                  </a:lnTo>
                  <a:lnTo>
                    <a:pt x="f27" y="f28"/>
                  </a:lnTo>
                  <a:lnTo>
                    <a:pt x="f29" y="f30"/>
                  </a:lnTo>
                  <a:lnTo>
                    <a:pt x="f31" y="f32"/>
                  </a:lnTo>
                  <a:lnTo>
                    <a:pt x="f33" y="f34"/>
                  </a:lnTo>
                  <a:lnTo>
                    <a:pt x="f35" y="f34"/>
                  </a:lnTo>
                  <a:lnTo>
                    <a:pt x="f36" y="f37"/>
                  </a:lnTo>
                  <a:lnTo>
                    <a:pt x="f38" y="f39"/>
                  </a:lnTo>
                  <a:lnTo>
                    <a:pt x="f40" y="f41"/>
                  </a:lnTo>
                  <a:lnTo>
                    <a:pt x="f42" y="f43"/>
                  </a:lnTo>
                  <a:lnTo>
                    <a:pt x="f44" y="f45"/>
                  </a:lnTo>
                  <a:lnTo>
                    <a:pt x="f46" y="f45"/>
                  </a:lnTo>
                  <a:lnTo>
                    <a:pt x="f47" y="f48"/>
                  </a:lnTo>
                  <a:lnTo>
                    <a:pt x="f49" y="f50"/>
                  </a:lnTo>
                  <a:lnTo>
                    <a:pt x="f51" y="f52"/>
                  </a:lnTo>
                  <a:lnTo>
                    <a:pt x="f53" y="f54"/>
                  </a:lnTo>
                  <a:lnTo>
                    <a:pt x="f55" y="f56"/>
                  </a:lnTo>
                  <a:lnTo>
                    <a:pt x="f57" y="f56"/>
                  </a:lnTo>
                  <a:lnTo>
                    <a:pt x="f58" y="f59"/>
                  </a:lnTo>
                  <a:lnTo>
                    <a:pt x="f60" y="f61"/>
                  </a:lnTo>
                  <a:lnTo>
                    <a:pt x="f62" y="f63"/>
                  </a:lnTo>
                  <a:lnTo>
                    <a:pt x="f64" y="f65"/>
                  </a:lnTo>
                  <a:lnTo>
                    <a:pt x="f66" y="f67"/>
                  </a:lnTo>
                  <a:lnTo>
                    <a:pt x="f68" y="f69"/>
                  </a:lnTo>
                  <a:lnTo>
                    <a:pt x="f70" y="f71"/>
                  </a:lnTo>
                  <a:lnTo>
                    <a:pt x="f72" y="f73"/>
                  </a:lnTo>
                  <a:lnTo>
                    <a:pt x="f74" y="f75"/>
                  </a:lnTo>
                  <a:lnTo>
                    <a:pt x="f76" y="f77"/>
                  </a:lnTo>
                  <a:lnTo>
                    <a:pt x="f0" y="f2"/>
                  </a:lnTo>
                  <a:close/>
                </a:path>
                <a:path w="15652115" h="872490">
                  <a:moveTo>
                    <a:pt x="f78" y="f79"/>
                  </a:moveTo>
                  <a:lnTo>
                    <a:pt x="f80" y="f79"/>
                  </a:lnTo>
                  <a:lnTo>
                    <a:pt x="f81" y="f82"/>
                  </a:lnTo>
                  <a:lnTo>
                    <a:pt x="f83" y="f84"/>
                  </a:lnTo>
                  <a:lnTo>
                    <a:pt x="f85" y="f86"/>
                  </a:lnTo>
                  <a:lnTo>
                    <a:pt x="f87" y="f88"/>
                  </a:lnTo>
                  <a:lnTo>
                    <a:pt x="f89" y="f90"/>
                  </a:lnTo>
                  <a:lnTo>
                    <a:pt x="f91" y="f92"/>
                  </a:lnTo>
                  <a:lnTo>
                    <a:pt x="f93" y="f94"/>
                  </a:lnTo>
                  <a:lnTo>
                    <a:pt x="f95" y="f4"/>
                  </a:lnTo>
                  <a:lnTo>
                    <a:pt x="f3" y="f4"/>
                  </a:lnTo>
                  <a:lnTo>
                    <a:pt x="f3" y="f96"/>
                  </a:lnTo>
                  <a:lnTo>
                    <a:pt x="f97" y="f96"/>
                  </a:lnTo>
                  <a:lnTo>
                    <a:pt x="f98" y="f99"/>
                  </a:lnTo>
                  <a:lnTo>
                    <a:pt x="f100" y="f101"/>
                  </a:lnTo>
                  <a:lnTo>
                    <a:pt x="f102" y="f103"/>
                  </a:lnTo>
                  <a:lnTo>
                    <a:pt x="f78" y="f79"/>
                  </a:lnTo>
                  <a:close/>
                </a:path>
                <a:path w="15652115" h="872490">
                  <a:moveTo>
                    <a:pt x="f104" y="f105"/>
                  </a:moveTo>
                  <a:lnTo>
                    <a:pt x="f106" y="f107"/>
                  </a:lnTo>
                  <a:lnTo>
                    <a:pt x="f108" y="f109"/>
                  </a:lnTo>
                  <a:lnTo>
                    <a:pt x="f110" y="f111"/>
                  </a:lnTo>
                  <a:lnTo>
                    <a:pt x="f97" y="f96"/>
                  </a:lnTo>
                  <a:lnTo>
                    <a:pt x="f3" y="f96"/>
                  </a:lnTo>
                  <a:lnTo>
                    <a:pt x="f3" y="f84"/>
                  </a:lnTo>
                  <a:lnTo>
                    <a:pt x="f112" y="f84"/>
                  </a:lnTo>
                  <a:lnTo>
                    <a:pt x="f113" y="f114"/>
                  </a:lnTo>
                  <a:lnTo>
                    <a:pt x="f115" y="f116"/>
                  </a:lnTo>
                  <a:lnTo>
                    <a:pt x="f117" y="f118"/>
                  </a:lnTo>
                  <a:lnTo>
                    <a:pt x="f119" y="f120"/>
                  </a:lnTo>
                  <a:lnTo>
                    <a:pt x="f121" y="f122"/>
                  </a:lnTo>
                  <a:lnTo>
                    <a:pt x="f123" y="f122"/>
                  </a:lnTo>
                  <a:lnTo>
                    <a:pt x="f124" y="f125"/>
                  </a:lnTo>
                  <a:lnTo>
                    <a:pt x="f126" y="f125"/>
                  </a:lnTo>
                  <a:lnTo>
                    <a:pt x="f127" y="f128"/>
                  </a:lnTo>
                  <a:lnTo>
                    <a:pt x="f129" y="f130"/>
                  </a:lnTo>
                  <a:lnTo>
                    <a:pt x="f131" y="f132"/>
                  </a:lnTo>
                  <a:lnTo>
                    <a:pt x="f133" y="f134"/>
                  </a:lnTo>
                  <a:lnTo>
                    <a:pt x="f135" y="f136"/>
                  </a:lnTo>
                  <a:lnTo>
                    <a:pt x="f137" y="f138"/>
                  </a:lnTo>
                  <a:lnTo>
                    <a:pt x="f139" y="f140"/>
                  </a:lnTo>
                  <a:lnTo>
                    <a:pt x="f141" y="f142"/>
                  </a:lnTo>
                  <a:lnTo>
                    <a:pt x="f143" y="f144"/>
                  </a:lnTo>
                  <a:lnTo>
                    <a:pt x="f145" y="f146"/>
                  </a:lnTo>
                  <a:lnTo>
                    <a:pt x="f147" y="f148"/>
                  </a:lnTo>
                  <a:lnTo>
                    <a:pt x="f149" y="f148"/>
                  </a:lnTo>
                  <a:lnTo>
                    <a:pt x="f150" y="f151"/>
                  </a:lnTo>
                  <a:lnTo>
                    <a:pt x="f152" y="f153"/>
                  </a:lnTo>
                  <a:lnTo>
                    <a:pt x="f154" y="f155"/>
                  </a:lnTo>
                  <a:lnTo>
                    <a:pt x="f156" y="f157"/>
                  </a:lnTo>
                  <a:lnTo>
                    <a:pt x="f158" y="f159"/>
                  </a:lnTo>
                  <a:lnTo>
                    <a:pt x="f160" y="f159"/>
                  </a:lnTo>
                  <a:lnTo>
                    <a:pt x="f161" y="f162"/>
                  </a:lnTo>
                  <a:lnTo>
                    <a:pt x="f163" y="f162"/>
                  </a:lnTo>
                  <a:lnTo>
                    <a:pt x="f164" y="f165"/>
                  </a:lnTo>
                  <a:lnTo>
                    <a:pt x="f166" y="f167"/>
                  </a:lnTo>
                  <a:lnTo>
                    <a:pt x="f104" y="f105"/>
                  </a:lnTo>
                  <a:close/>
                </a:path>
                <a:path w="15652115" h="872490">
                  <a:moveTo>
                    <a:pt x="f168" y="f169"/>
                  </a:moveTo>
                  <a:lnTo>
                    <a:pt x="f170" y="f169"/>
                  </a:lnTo>
                  <a:lnTo>
                    <a:pt x="f171" y="f172"/>
                  </a:lnTo>
                  <a:lnTo>
                    <a:pt x="f173" y="f174"/>
                  </a:lnTo>
                  <a:lnTo>
                    <a:pt x="f175" y="f176"/>
                  </a:lnTo>
                  <a:lnTo>
                    <a:pt x="f177" y="f178"/>
                  </a:lnTo>
                  <a:lnTo>
                    <a:pt x="f179" y="f180"/>
                  </a:lnTo>
                  <a:lnTo>
                    <a:pt x="f181" y="f103"/>
                  </a:lnTo>
                  <a:lnTo>
                    <a:pt x="f182" y="f84"/>
                  </a:lnTo>
                  <a:lnTo>
                    <a:pt x="f3" y="f84"/>
                  </a:lnTo>
                  <a:lnTo>
                    <a:pt x="f3" y="f183"/>
                  </a:lnTo>
                  <a:lnTo>
                    <a:pt x="f170" y="f183"/>
                  </a:lnTo>
                  <a:lnTo>
                    <a:pt x="f170" y="f120"/>
                  </a:lnTo>
                  <a:lnTo>
                    <a:pt x="f168" y="f169"/>
                  </a:lnTo>
                  <a:close/>
                </a:path>
                <a:path w="15652115" h="872490">
                  <a:moveTo>
                    <a:pt x="f184" y="f159"/>
                  </a:moveTo>
                  <a:lnTo>
                    <a:pt x="f185" y="f186"/>
                  </a:lnTo>
                  <a:lnTo>
                    <a:pt x="f187" y="f188"/>
                  </a:lnTo>
                  <a:lnTo>
                    <a:pt x="f189" y="f190"/>
                  </a:lnTo>
                  <a:lnTo>
                    <a:pt x="f191" y="f192"/>
                  </a:lnTo>
                  <a:lnTo>
                    <a:pt x="f193" y="f194"/>
                  </a:lnTo>
                  <a:lnTo>
                    <a:pt x="f195" y="f196"/>
                  </a:lnTo>
                  <a:lnTo>
                    <a:pt x="f197" y="f198"/>
                  </a:lnTo>
                  <a:lnTo>
                    <a:pt x="f199" y="f200"/>
                  </a:lnTo>
                  <a:lnTo>
                    <a:pt x="f201" y="f202"/>
                  </a:lnTo>
                  <a:lnTo>
                    <a:pt x="f203" y="f204"/>
                  </a:lnTo>
                  <a:lnTo>
                    <a:pt x="f168" y="f183"/>
                  </a:lnTo>
                  <a:lnTo>
                    <a:pt x="f3" y="f183"/>
                  </a:lnTo>
                  <a:lnTo>
                    <a:pt x="f3" y="f205"/>
                  </a:lnTo>
                  <a:lnTo>
                    <a:pt x="f206" y="f205"/>
                  </a:lnTo>
                  <a:lnTo>
                    <a:pt x="f207" y="f186"/>
                  </a:lnTo>
                  <a:lnTo>
                    <a:pt x="f208" y="f34"/>
                  </a:lnTo>
                  <a:lnTo>
                    <a:pt x="f209" y="f210"/>
                  </a:lnTo>
                  <a:lnTo>
                    <a:pt x="f184" y="f159"/>
                  </a:lnTo>
                  <a:close/>
                </a:path>
                <a:path w="15652115" h="872490">
                  <a:moveTo>
                    <a:pt x="f211" y="f37"/>
                  </a:moveTo>
                  <a:lnTo>
                    <a:pt x="f212" y="f37"/>
                  </a:lnTo>
                  <a:lnTo>
                    <a:pt x="f213" y="f210"/>
                  </a:lnTo>
                  <a:lnTo>
                    <a:pt x="f214" y="f215"/>
                  </a:lnTo>
                  <a:lnTo>
                    <a:pt x="f216" y="f151"/>
                  </a:lnTo>
                  <a:lnTo>
                    <a:pt x="f217" y="f218"/>
                  </a:lnTo>
                  <a:lnTo>
                    <a:pt x="f219" y="f220"/>
                  </a:lnTo>
                  <a:lnTo>
                    <a:pt x="f221" y="f130"/>
                  </a:lnTo>
                  <a:lnTo>
                    <a:pt x="f222" y="f22"/>
                  </a:lnTo>
                  <a:lnTo>
                    <a:pt x="f223" y="f15"/>
                  </a:lnTo>
                  <a:lnTo>
                    <a:pt x="f224" y="f204"/>
                  </a:lnTo>
                  <a:lnTo>
                    <a:pt x="f123" y="f122"/>
                  </a:lnTo>
                  <a:lnTo>
                    <a:pt x="f121" y="f122"/>
                  </a:lnTo>
                  <a:lnTo>
                    <a:pt x="f225" y="f22"/>
                  </a:lnTo>
                  <a:lnTo>
                    <a:pt x="f226" y="f227"/>
                  </a:lnTo>
                  <a:lnTo>
                    <a:pt x="f228" y="f229"/>
                  </a:lnTo>
                  <a:lnTo>
                    <a:pt x="f230" y="f231"/>
                  </a:lnTo>
                  <a:lnTo>
                    <a:pt x="f232" y="f233"/>
                  </a:lnTo>
                  <a:lnTo>
                    <a:pt x="f234" y="f210"/>
                  </a:lnTo>
                  <a:lnTo>
                    <a:pt x="f235" y="f236"/>
                  </a:lnTo>
                  <a:lnTo>
                    <a:pt x="f211" y="f37"/>
                  </a:lnTo>
                  <a:close/>
                </a:path>
                <a:path w="15652115" h="872490">
                  <a:moveTo>
                    <a:pt x="f237" y="f210"/>
                  </a:moveTo>
                  <a:lnTo>
                    <a:pt x="f238" y="f210"/>
                  </a:lnTo>
                  <a:lnTo>
                    <a:pt x="f239" y="f240"/>
                  </a:lnTo>
                  <a:lnTo>
                    <a:pt x="f241" y="f242"/>
                  </a:lnTo>
                  <a:lnTo>
                    <a:pt x="f243" y="f151"/>
                  </a:lnTo>
                  <a:lnTo>
                    <a:pt x="f244" y="f245"/>
                  </a:lnTo>
                  <a:lnTo>
                    <a:pt x="f246" y="f247"/>
                  </a:lnTo>
                  <a:lnTo>
                    <a:pt x="f248" y="f249"/>
                  </a:lnTo>
                  <a:lnTo>
                    <a:pt x="f250" y="f28"/>
                  </a:lnTo>
                  <a:lnTo>
                    <a:pt x="f251" y="f252"/>
                  </a:lnTo>
                  <a:lnTo>
                    <a:pt x="f253" y="f24"/>
                  </a:lnTo>
                  <a:lnTo>
                    <a:pt x="f254" y="f22"/>
                  </a:lnTo>
                  <a:lnTo>
                    <a:pt x="f255" y="f20"/>
                  </a:lnTo>
                  <a:lnTo>
                    <a:pt x="f256" y="f257"/>
                  </a:lnTo>
                  <a:lnTo>
                    <a:pt x="f16" y="f15"/>
                  </a:lnTo>
                  <a:lnTo>
                    <a:pt x="f14" y="f15"/>
                  </a:lnTo>
                  <a:lnTo>
                    <a:pt x="f258" y="f259"/>
                  </a:lnTo>
                  <a:lnTo>
                    <a:pt x="f260" y="f136"/>
                  </a:lnTo>
                  <a:lnTo>
                    <a:pt x="f261" y="f136"/>
                  </a:lnTo>
                  <a:lnTo>
                    <a:pt x="f262" y="f148"/>
                  </a:lnTo>
                  <a:lnTo>
                    <a:pt x="f263" y="f151"/>
                  </a:lnTo>
                  <a:lnTo>
                    <a:pt x="f264" y="f153"/>
                  </a:lnTo>
                  <a:lnTo>
                    <a:pt x="f265" y="f34"/>
                  </a:lnTo>
                  <a:lnTo>
                    <a:pt x="f266" y="f240"/>
                  </a:lnTo>
                  <a:lnTo>
                    <a:pt x="f237" y="f210"/>
                  </a:lnTo>
                  <a:close/>
                </a:path>
                <a:path w="15652115" h="872490">
                  <a:moveTo>
                    <a:pt x="f267" y="f146"/>
                  </a:moveTo>
                  <a:lnTo>
                    <a:pt x="f268" y="f231"/>
                  </a:lnTo>
                  <a:lnTo>
                    <a:pt x="f269" y="f142"/>
                  </a:lnTo>
                  <a:lnTo>
                    <a:pt x="f270" y="f138"/>
                  </a:lnTo>
                  <a:lnTo>
                    <a:pt x="f261" y="f136"/>
                  </a:lnTo>
                  <a:lnTo>
                    <a:pt x="f260" y="f136"/>
                  </a:lnTo>
                  <a:lnTo>
                    <a:pt x="f271" y="f272"/>
                  </a:lnTo>
                  <a:lnTo>
                    <a:pt x="f273" y="f272"/>
                  </a:lnTo>
                  <a:lnTo>
                    <a:pt x="f274" y="f140"/>
                  </a:lnTo>
                  <a:lnTo>
                    <a:pt x="f275" y="f198"/>
                  </a:lnTo>
                  <a:lnTo>
                    <a:pt x="f276" y="f231"/>
                  </a:lnTo>
                  <a:lnTo>
                    <a:pt x="f267" y="f146"/>
                  </a:lnTo>
                  <a:close/>
                </a:path>
                <a:path w="15652115" h="872490">
                  <a:moveTo>
                    <a:pt x="f277" y="f278"/>
                  </a:moveTo>
                  <a:lnTo>
                    <a:pt x="f279" y="f198"/>
                  </a:lnTo>
                  <a:lnTo>
                    <a:pt x="f280" y="f281"/>
                  </a:lnTo>
                  <a:lnTo>
                    <a:pt x="f282" y="f283"/>
                  </a:lnTo>
                  <a:lnTo>
                    <a:pt x="f273" y="f272"/>
                  </a:lnTo>
                  <a:lnTo>
                    <a:pt x="f271" y="f272"/>
                  </a:lnTo>
                  <a:lnTo>
                    <a:pt x="f284" y="f285"/>
                  </a:lnTo>
                  <a:lnTo>
                    <a:pt x="f277" y="f278"/>
                  </a:lnTo>
                  <a:close/>
                </a:path>
                <a:path w="15652115" h="872490">
                  <a:moveTo>
                    <a:pt x="f286" y="f196"/>
                  </a:moveTo>
                  <a:lnTo>
                    <a:pt x="f287" y="f196"/>
                  </a:lnTo>
                  <a:lnTo>
                    <a:pt x="f288" y="f289"/>
                  </a:lnTo>
                  <a:lnTo>
                    <a:pt x="f290" y="f289"/>
                  </a:lnTo>
                  <a:lnTo>
                    <a:pt x="f149" y="f148"/>
                  </a:lnTo>
                  <a:lnTo>
                    <a:pt x="f147" y="f148"/>
                  </a:lnTo>
                  <a:lnTo>
                    <a:pt x="f291" y="f292"/>
                  </a:lnTo>
                  <a:lnTo>
                    <a:pt x="f286" y="f196"/>
                  </a:lnTo>
                  <a:close/>
                </a:path>
                <a:path w="15652115" h="872490">
                  <a:moveTo>
                    <a:pt x="f293" y="f294"/>
                  </a:moveTo>
                  <a:lnTo>
                    <a:pt x="f295" y="f294"/>
                  </a:lnTo>
                  <a:lnTo>
                    <a:pt x="f296" y="f297"/>
                  </a:lnTo>
                  <a:lnTo>
                    <a:pt x="f298" y="f299"/>
                  </a:lnTo>
                  <a:lnTo>
                    <a:pt x="f300" y="f301"/>
                  </a:lnTo>
                  <a:lnTo>
                    <a:pt x="f302" y="f303"/>
                  </a:lnTo>
                  <a:lnTo>
                    <a:pt x="f304" y="f305"/>
                  </a:lnTo>
                  <a:lnTo>
                    <a:pt x="f306" y="f43"/>
                  </a:lnTo>
                  <a:lnTo>
                    <a:pt x="f307" y="f308"/>
                  </a:lnTo>
                  <a:lnTo>
                    <a:pt x="f309" y="f39"/>
                  </a:lnTo>
                  <a:lnTo>
                    <a:pt x="f310" y="f165"/>
                  </a:lnTo>
                  <a:lnTo>
                    <a:pt x="f311" y="f312"/>
                  </a:lnTo>
                  <a:lnTo>
                    <a:pt x="f313" y="f314"/>
                  </a:lnTo>
                  <a:lnTo>
                    <a:pt x="f315" y="f316"/>
                  </a:lnTo>
                  <a:lnTo>
                    <a:pt x="f317" y="f242"/>
                  </a:lnTo>
                  <a:lnTo>
                    <a:pt x="f318" y="f205"/>
                  </a:lnTo>
                  <a:lnTo>
                    <a:pt x="f3" y="f205"/>
                  </a:lnTo>
                  <a:lnTo>
                    <a:pt x="f3" y="f319"/>
                  </a:lnTo>
                  <a:lnTo>
                    <a:pt x="f320" y="f319"/>
                  </a:lnTo>
                  <a:lnTo>
                    <a:pt x="f321" y="f322"/>
                  </a:lnTo>
                  <a:lnTo>
                    <a:pt x="f323" y="f324"/>
                  </a:lnTo>
                  <a:lnTo>
                    <a:pt x="f325" y="f326"/>
                  </a:lnTo>
                  <a:lnTo>
                    <a:pt x="f327" y="f328"/>
                  </a:lnTo>
                  <a:lnTo>
                    <a:pt x="f329" y="f301"/>
                  </a:lnTo>
                  <a:lnTo>
                    <a:pt x="f330" y="f331"/>
                  </a:lnTo>
                  <a:lnTo>
                    <a:pt x="f332" y="f297"/>
                  </a:lnTo>
                  <a:lnTo>
                    <a:pt x="f333" y="f297"/>
                  </a:lnTo>
                  <a:lnTo>
                    <a:pt x="f293" y="f294"/>
                  </a:lnTo>
                  <a:close/>
                </a:path>
                <a:path w="15652115" h="872490">
                  <a:moveTo>
                    <a:pt x="f334" y="f294"/>
                  </a:moveTo>
                  <a:lnTo>
                    <a:pt x="f335" y="f336"/>
                  </a:lnTo>
                  <a:lnTo>
                    <a:pt x="f337" y="f39"/>
                  </a:lnTo>
                  <a:lnTo>
                    <a:pt x="f338" y="f339"/>
                  </a:lnTo>
                  <a:lnTo>
                    <a:pt x="f340" y="f341"/>
                  </a:lnTo>
                  <a:lnTo>
                    <a:pt x="f342" y="f343"/>
                  </a:lnTo>
                  <a:lnTo>
                    <a:pt x="f344" y="f236"/>
                  </a:lnTo>
                  <a:lnTo>
                    <a:pt x="f345" y="f155"/>
                  </a:lnTo>
                  <a:lnTo>
                    <a:pt x="f346" y="f34"/>
                  </a:lnTo>
                  <a:lnTo>
                    <a:pt x="f33" y="f34"/>
                  </a:lnTo>
                  <a:lnTo>
                    <a:pt x="f347" y="f236"/>
                  </a:lnTo>
                  <a:lnTo>
                    <a:pt x="f348" y="f39"/>
                  </a:lnTo>
                  <a:lnTo>
                    <a:pt x="f349" y="f39"/>
                  </a:lnTo>
                  <a:lnTo>
                    <a:pt x="f350" y="f351"/>
                  </a:lnTo>
                  <a:lnTo>
                    <a:pt x="f352" y="f353"/>
                  </a:lnTo>
                  <a:lnTo>
                    <a:pt x="f354" y="f308"/>
                  </a:lnTo>
                  <a:lnTo>
                    <a:pt x="f355" y="f356"/>
                  </a:lnTo>
                  <a:lnTo>
                    <a:pt x="f357" y="f356"/>
                  </a:lnTo>
                  <a:lnTo>
                    <a:pt x="f358" y="f359"/>
                  </a:lnTo>
                  <a:lnTo>
                    <a:pt x="f360" y="f361"/>
                  </a:lnTo>
                  <a:lnTo>
                    <a:pt x="f362" y="f303"/>
                  </a:lnTo>
                  <a:lnTo>
                    <a:pt x="f363" y="f301"/>
                  </a:lnTo>
                  <a:lnTo>
                    <a:pt x="f334" y="f294"/>
                  </a:lnTo>
                  <a:close/>
                </a:path>
                <a:path w="15652115" h="872490">
                  <a:moveTo>
                    <a:pt x="f364" y="f365"/>
                  </a:moveTo>
                  <a:lnTo>
                    <a:pt x="f366" y="f365"/>
                  </a:lnTo>
                  <a:lnTo>
                    <a:pt x="f367" y="f39"/>
                  </a:lnTo>
                  <a:lnTo>
                    <a:pt x="f368" y="f369"/>
                  </a:lnTo>
                  <a:lnTo>
                    <a:pt x="f160" y="f159"/>
                  </a:lnTo>
                  <a:lnTo>
                    <a:pt x="f158" y="f159"/>
                  </a:lnTo>
                  <a:lnTo>
                    <a:pt x="f370" y="f371"/>
                  </a:lnTo>
                  <a:lnTo>
                    <a:pt x="f372" y="f369"/>
                  </a:lnTo>
                  <a:lnTo>
                    <a:pt x="f373" y="f374"/>
                  </a:lnTo>
                  <a:lnTo>
                    <a:pt x="f375" y="f351"/>
                  </a:lnTo>
                  <a:lnTo>
                    <a:pt x="f364" y="f365"/>
                  </a:lnTo>
                  <a:close/>
                </a:path>
                <a:path w="15652115" h="872490">
                  <a:moveTo>
                    <a:pt x="f376" y="f377"/>
                  </a:moveTo>
                  <a:lnTo>
                    <a:pt x="f378" y="f377"/>
                  </a:lnTo>
                  <a:lnTo>
                    <a:pt x="f379" y="f380"/>
                  </a:lnTo>
                  <a:lnTo>
                    <a:pt x="f381" y="f382"/>
                  </a:lnTo>
                  <a:lnTo>
                    <a:pt x="f383" y="f384"/>
                  </a:lnTo>
                  <a:lnTo>
                    <a:pt x="f385" y="f386"/>
                  </a:lnTo>
                  <a:lnTo>
                    <a:pt x="f387" y="f388"/>
                  </a:lnTo>
                  <a:lnTo>
                    <a:pt x="f389" y="f390"/>
                  </a:lnTo>
                  <a:lnTo>
                    <a:pt x="f391" y="f392"/>
                  </a:lnTo>
                  <a:lnTo>
                    <a:pt x="f393" y="f394"/>
                  </a:lnTo>
                  <a:lnTo>
                    <a:pt x="f395" y="f326"/>
                  </a:lnTo>
                  <a:lnTo>
                    <a:pt x="f396" y="f397"/>
                  </a:lnTo>
                  <a:lnTo>
                    <a:pt x="f398" y="f399"/>
                  </a:lnTo>
                  <a:lnTo>
                    <a:pt x="f400" y="f401"/>
                  </a:lnTo>
                  <a:lnTo>
                    <a:pt x="f402" y="f374"/>
                  </a:lnTo>
                  <a:lnTo>
                    <a:pt x="f403" y="f162"/>
                  </a:lnTo>
                  <a:lnTo>
                    <a:pt x="f161" y="f162"/>
                  </a:lnTo>
                  <a:lnTo>
                    <a:pt x="f404" y="f405"/>
                  </a:lnTo>
                  <a:lnTo>
                    <a:pt x="f406" y="f405"/>
                  </a:lnTo>
                  <a:lnTo>
                    <a:pt x="f407" y="f39"/>
                  </a:lnTo>
                  <a:lnTo>
                    <a:pt x="f408" y="f409"/>
                  </a:lnTo>
                  <a:lnTo>
                    <a:pt x="f410" y="f50"/>
                  </a:lnTo>
                  <a:lnTo>
                    <a:pt x="f411" y="f412"/>
                  </a:lnTo>
                  <a:lnTo>
                    <a:pt x="f413" y="f414"/>
                  </a:lnTo>
                  <a:lnTo>
                    <a:pt x="f415" y="f416"/>
                  </a:lnTo>
                  <a:lnTo>
                    <a:pt x="f417" y="f416"/>
                  </a:lnTo>
                  <a:lnTo>
                    <a:pt x="f418" y="f65"/>
                  </a:lnTo>
                  <a:lnTo>
                    <a:pt x="f419" y="f65"/>
                  </a:lnTo>
                  <a:lnTo>
                    <a:pt x="f420" y="f421"/>
                  </a:lnTo>
                  <a:lnTo>
                    <a:pt x="f376" y="f377"/>
                  </a:lnTo>
                  <a:close/>
                </a:path>
                <a:path w="15652115" h="872490">
                  <a:moveTo>
                    <a:pt x="f422" y="f423"/>
                  </a:moveTo>
                  <a:lnTo>
                    <a:pt x="f424" y="f423"/>
                  </a:lnTo>
                  <a:lnTo>
                    <a:pt x="f425" y="f426"/>
                  </a:lnTo>
                  <a:lnTo>
                    <a:pt x="f427" y="f428"/>
                  </a:lnTo>
                  <a:lnTo>
                    <a:pt x="f429" y="f430"/>
                  </a:lnTo>
                  <a:lnTo>
                    <a:pt x="f431" y="f303"/>
                  </a:lnTo>
                  <a:lnTo>
                    <a:pt x="f432" y="f433"/>
                  </a:lnTo>
                  <a:lnTo>
                    <a:pt x="f434" y="f326"/>
                  </a:lnTo>
                  <a:lnTo>
                    <a:pt x="f435" y="f397"/>
                  </a:lnTo>
                  <a:lnTo>
                    <a:pt x="f436" y="f356"/>
                  </a:lnTo>
                  <a:lnTo>
                    <a:pt x="f437" y="f167"/>
                  </a:lnTo>
                  <a:lnTo>
                    <a:pt x="f438" y="f369"/>
                  </a:lnTo>
                  <a:lnTo>
                    <a:pt x="f439" y="f369"/>
                  </a:lnTo>
                  <a:lnTo>
                    <a:pt x="f406" y="f405"/>
                  </a:lnTo>
                  <a:lnTo>
                    <a:pt x="f404" y="f405"/>
                  </a:lnTo>
                  <a:lnTo>
                    <a:pt x="f440" y="f326"/>
                  </a:lnTo>
                  <a:lnTo>
                    <a:pt x="f441" y="f326"/>
                  </a:lnTo>
                  <a:lnTo>
                    <a:pt x="f442" y="f443"/>
                  </a:lnTo>
                  <a:lnTo>
                    <a:pt x="f444" y="f294"/>
                  </a:lnTo>
                  <a:lnTo>
                    <a:pt x="f445" y="f390"/>
                  </a:lnTo>
                  <a:lnTo>
                    <a:pt x="f446" y="f447"/>
                  </a:lnTo>
                  <a:lnTo>
                    <a:pt x="f448" y="f388"/>
                  </a:lnTo>
                  <a:lnTo>
                    <a:pt x="f449" y="f450"/>
                  </a:lnTo>
                  <a:lnTo>
                    <a:pt x="f451" y="f452"/>
                  </a:lnTo>
                  <a:lnTo>
                    <a:pt x="f453" y="f454"/>
                  </a:lnTo>
                  <a:lnTo>
                    <a:pt x="f455" y="f454"/>
                  </a:lnTo>
                  <a:lnTo>
                    <a:pt x="f456" y="f457"/>
                  </a:lnTo>
                  <a:lnTo>
                    <a:pt x="f458" y="f459"/>
                  </a:lnTo>
                  <a:lnTo>
                    <a:pt x="f460" y="f461"/>
                  </a:lnTo>
                  <a:lnTo>
                    <a:pt x="f462" y="f463"/>
                  </a:lnTo>
                  <a:lnTo>
                    <a:pt x="f464" y="f463"/>
                  </a:lnTo>
                  <a:lnTo>
                    <a:pt x="f465" y="f466"/>
                  </a:lnTo>
                  <a:lnTo>
                    <a:pt x="f467" y="f468"/>
                  </a:lnTo>
                  <a:lnTo>
                    <a:pt x="f469" y="f468"/>
                  </a:lnTo>
                  <a:lnTo>
                    <a:pt x="f422" y="f423"/>
                  </a:lnTo>
                  <a:close/>
                </a:path>
                <a:path w="15652115" h="872490">
                  <a:moveTo>
                    <a:pt x="f470" y="f471"/>
                  </a:moveTo>
                  <a:lnTo>
                    <a:pt x="f472" y="f294"/>
                  </a:lnTo>
                  <a:lnTo>
                    <a:pt x="f473" y="f443"/>
                  </a:lnTo>
                  <a:lnTo>
                    <a:pt x="f474" y="f43"/>
                  </a:lnTo>
                  <a:lnTo>
                    <a:pt x="f475" y="f336"/>
                  </a:lnTo>
                  <a:lnTo>
                    <a:pt x="f476" y="f356"/>
                  </a:lnTo>
                  <a:lnTo>
                    <a:pt x="f477" y="f353"/>
                  </a:lnTo>
                  <a:lnTo>
                    <a:pt x="f478" y="f351"/>
                  </a:lnTo>
                  <a:lnTo>
                    <a:pt x="f479" y="f39"/>
                  </a:lnTo>
                  <a:lnTo>
                    <a:pt x="f348" y="f39"/>
                  </a:lnTo>
                  <a:lnTo>
                    <a:pt x="f480" y="f481"/>
                  </a:lnTo>
                  <a:lnTo>
                    <a:pt x="f482" y="f301"/>
                  </a:lnTo>
                  <a:lnTo>
                    <a:pt x="f483" y="f484"/>
                  </a:lnTo>
                  <a:lnTo>
                    <a:pt x="f485" y="f412"/>
                  </a:lnTo>
                  <a:lnTo>
                    <a:pt x="f470" y="f471"/>
                  </a:lnTo>
                  <a:close/>
                </a:path>
                <a:path w="15652115" h="872490">
                  <a:moveTo>
                    <a:pt x="f486" y="f487"/>
                  </a:moveTo>
                  <a:lnTo>
                    <a:pt x="f488" y="f489"/>
                  </a:lnTo>
                  <a:lnTo>
                    <a:pt x="f490" y="f388"/>
                  </a:lnTo>
                  <a:lnTo>
                    <a:pt x="f491" y="f492"/>
                  </a:lnTo>
                  <a:lnTo>
                    <a:pt x="f493" y="f494"/>
                  </a:lnTo>
                  <a:lnTo>
                    <a:pt x="f495" y="f394"/>
                  </a:lnTo>
                  <a:lnTo>
                    <a:pt x="f496" y="f433"/>
                  </a:lnTo>
                  <a:lnTo>
                    <a:pt x="f441" y="f326"/>
                  </a:lnTo>
                  <a:lnTo>
                    <a:pt x="f440" y="f326"/>
                  </a:lnTo>
                  <a:lnTo>
                    <a:pt x="f486" y="f487"/>
                  </a:lnTo>
                  <a:close/>
                </a:path>
                <a:path w="15652115" h="872490">
                  <a:moveTo>
                    <a:pt x="f497" y="f305"/>
                  </a:moveTo>
                  <a:lnTo>
                    <a:pt x="f498" y="f305"/>
                  </a:lnTo>
                  <a:lnTo>
                    <a:pt x="f499" y="f328"/>
                  </a:lnTo>
                  <a:lnTo>
                    <a:pt x="f500" y="f433"/>
                  </a:lnTo>
                  <a:lnTo>
                    <a:pt x="f501" y="f502"/>
                  </a:lnTo>
                  <a:lnTo>
                    <a:pt x="f503" y="f45"/>
                  </a:lnTo>
                  <a:lnTo>
                    <a:pt x="f44" y="f45"/>
                  </a:lnTo>
                  <a:lnTo>
                    <a:pt x="f504" y="f433"/>
                  </a:lnTo>
                  <a:lnTo>
                    <a:pt x="f497" y="f305"/>
                  </a:lnTo>
                  <a:close/>
                </a:path>
                <a:path w="15652115" h="872490">
                  <a:moveTo>
                    <a:pt x="f505" y="f489"/>
                  </a:moveTo>
                  <a:lnTo>
                    <a:pt x="f506" y="f489"/>
                  </a:lnTo>
                  <a:lnTo>
                    <a:pt x="f455" y="f454"/>
                  </a:lnTo>
                  <a:lnTo>
                    <a:pt x="f453" y="f454"/>
                  </a:lnTo>
                  <a:lnTo>
                    <a:pt x="f505" y="f489"/>
                  </a:lnTo>
                  <a:close/>
                </a:path>
                <a:path w="15652115" h="872490">
                  <a:moveTo>
                    <a:pt x="f507" y="f508"/>
                  </a:moveTo>
                  <a:lnTo>
                    <a:pt x="f509" y="f489"/>
                  </a:lnTo>
                  <a:lnTo>
                    <a:pt x="f510" y="f489"/>
                  </a:lnTo>
                  <a:lnTo>
                    <a:pt x="f507" y="f508"/>
                  </a:lnTo>
                  <a:close/>
                </a:path>
                <a:path w="15652115" h="872490">
                  <a:moveTo>
                    <a:pt x="f511" y="f512"/>
                  </a:moveTo>
                  <a:lnTo>
                    <a:pt x="f513" y="f512"/>
                  </a:lnTo>
                  <a:lnTo>
                    <a:pt x="f514" y="f515"/>
                  </a:lnTo>
                  <a:lnTo>
                    <a:pt x="f57" y="f56"/>
                  </a:lnTo>
                  <a:lnTo>
                    <a:pt x="f55" y="f56"/>
                  </a:lnTo>
                  <a:lnTo>
                    <a:pt x="f516" y="f515"/>
                  </a:lnTo>
                  <a:lnTo>
                    <a:pt x="f511" y="f512"/>
                  </a:lnTo>
                  <a:close/>
                </a:path>
                <a:path w="15652115" h="872490">
                  <a:moveTo>
                    <a:pt x="f517" y="f380"/>
                  </a:moveTo>
                  <a:lnTo>
                    <a:pt x="f518" y="f380"/>
                  </a:lnTo>
                  <a:lnTo>
                    <a:pt x="f519" y="f520"/>
                  </a:lnTo>
                  <a:lnTo>
                    <a:pt x="f521" y="f522"/>
                  </a:lnTo>
                  <a:lnTo>
                    <a:pt x="f523" y="f468"/>
                  </a:lnTo>
                  <a:lnTo>
                    <a:pt x="f524" y="f525"/>
                  </a:lnTo>
                  <a:lnTo>
                    <a:pt x="f526" y="f463"/>
                  </a:lnTo>
                  <a:lnTo>
                    <a:pt x="f462" y="f463"/>
                  </a:lnTo>
                  <a:lnTo>
                    <a:pt x="f527" y="f423"/>
                  </a:lnTo>
                  <a:lnTo>
                    <a:pt x="f528" y="f382"/>
                  </a:lnTo>
                  <a:lnTo>
                    <a:pt x="f529" y="f530"/>
                  </a:lnTo>
                  <a:lnTo>
                    <a:pt x="f531" y="f532"/>
                  </a:lnTo>
                  <a:lnTo>
                    <a:pt x="f517" y="f380"/>
                  </a:lnTo>
                  <a:close/>
                </a:path>
                <a:path w="15652115" h="872490">
                  <a:moveTo>
                    <a:pt x="f533" y="f520"/>
                  </a:moveTo>
                  <a:lnTo>
                    <a:pt x="f417" y="f416"/>
                  </a:lnTo>
                  <a:lnTo>
                    <a:pt x="f415" y="f416"/>
                  </a:lnTo>
                  <a:lnTo>
                    <a:pt x="f534" y="f535"/>
                  </a:lnTo>
                  <a:lnTo>
                    <a:pt x="f533" y="f520"/>
                  </a:lnTo>
                  <a:close/>
                </a:path>
                <a:path w="15652115" h="872490">
                  <a:moveTo>
                    <a:pt x="f536" y="f0"/>
                  </a:moveTo>
                  <a:lnTo>
                    <a:pt x="f537" y="f538"/>
                  </a:lnTo>
                  <a:lnTo>
                    <a:pt x="f539" y="f540"/>
                  </a:lnTo>
                  <a:lnTo>
                    <a:pt x="f541" y="f542"/>
                  </a:lnTo>
                  <a:lnTo>
                    <a:pt x="f543" y="f544"/>
                  </a:lnTo>
                  <a:lnTo>
                    <a:pt x="f545" y="f546"/>
                  </a:lnTo>
                  <a:lnTo>
                    <a:pt x="f547" y="f548"/>
                  </a:lnTo>
                  <a:lnTo>
                    <a:pt x="f549" y="f550"/>
                  </a:lnTo>
                  <a:lnTo>
                    <a:pt x="f551" y="f520"/>
                  </a:lnTo>
                  <a:lnTo>
                    <a:pt x="f419" y="f65"/>
                  </a:lnTo>
                  <a:lnTo>
                    <a:pt x="f418" y="f65"/>
                  </a:lnTo>
                  <a:lnTo>
                    <a:pt x="f552" y="f553"/>
                  </a:lnTo>
                  <a:lnTo>
                    <a:pt x="f554" y="f555"/>
                  </a:lnTo>
                  <a:lnTo>
                    <a:pt x="f556" y="f557"/>
                  </a:lnTo>
                  <a:lnTo>
                    <a:pt x="f558" y="f559"/>
                  </a:lnTo>
                  <a:lnTo>
                    <a:pt x="f560" y="f77"/>
                  </a:lnTo>
                  <a:lnTo>
                    <a:pt x="f561" y="f562"/>
                  </a:lnTo>
                  <a:lnTo>
                    <a:pt x="f563" y="f564"/>
                  </a:lnTo>
                  <a:lnTo>
                    <a:pt x="f565" y="f566"/>
                  </a:lnTo>
                  <a:lnTo>
                    <a:pt x="f536" y="f0"/>
                  </a:lnTo>
                  <a:close/>
                </a:path>
              </a:pathLst>
            </a:custGeom>
            <a:solidFill>
              <a:srgbClr val="FFFFFF"/>
            </a:solidFill>
            <a:ln>
              <a:noFill/>
              <a:prstDash val="solid"/>
            </a:ln>
          </p:spPr>
          <p:txBody>
            <a:bodyPr vert="horz" wrap="square" lIns="0" tIns="0" rIns="0" bIns="0" anchor="t" anchorCtr="0" compatLnSpc="0">
              <a:noAutofit/>
            </a:bodyPr>
            <a:lstStyle/>
            <a:p>
              <a:pPr marL="0" marR="0" lvl="0" indent="0" rtl="0" hangingPunct="0">
                <a:lnSpc>
                  <a:spcPct val="100000"/>
                </a:lnSpc>
                <a:spcBef>
                  <a:spcPts val="0"/>
                </a:spcBef>
                <a:spcAft>
                  <a:spcPts val="0"/>
                </a:spcAft>
                <a:buNone/>
                <a:tabLst/>
              </a:pPr>
              <a:endParaRPr lang="en-IN" sz="1800" b="0" i="0" u="none" strike="noStrike" kern="1200">
                <a:ln>
                  <a:noFill/>
                </a:ln>
                <a:latin typeface="Arial" pitchFamily="18"/>
                <a:ea typeface="Microsoft YaHei" pitchFamily="2"/>
                <a:cs typeface="Lucida Sans" pitchFamily="2"/>
              </a:endParaRPr>
            </a:p>
          </p:txBody>
        </p:sp>
        <p:sp>
          <p:nvSpPr>
            <p:cNvPr id="5" name="object 5"/>
            <p:cNvSpPr/>
            <p:nvPr/>
          </p:nvSpPr>
          <p:spPr>
            <a:xfrm>
              <a:off x="0" y="9567000"/>
              <a:ext cx="15651000" cy="719640"/>
            </a:xfrm>
            <a:custGeom>
              <a:avLst/>
              <a:gdLst>
                <a:gd name="f0" fmla="val 0"/>
                <a:gd name="f1" fmla="val 720090"/>
                <a:gd name="f2" fmla="val 1821974"/>
                <a:gd name="f3" fmla="val 420370"/>
                <a:gd name="f4" fmla="val 22256"/>
                <a:gd name="f5" fmla="val 431800"/>
                <a:gd name="f6" fmla="val 15651226"/>
                <a:gd name="f7" fmla="val 464820"/>
                <a:gd name="f8" fmla="val 1969897"/>
                <a:gd name="f9" fmla="val 1924518"/>
                <a:gd name="f10" fmla="val 459740"/>
                <a:gd name="f11" fmla="val 1879657"/>
                <a:gd name="f12" fmla="val 447040"/>
                <a:gd name="f13" fmla="val 1835213"/>
                <a:gd name="f14" fmla="val 427990"/>
                <a:gd name="f15" fmla="val 396240"/>
                <a:gd name="f16" fmla="val 15317851"/>
                <a:gd name="f17" fmla="val 2124808"/>
                <a:gd name="f18" fmla="val 2092733"/>
                <a:gd name="f19" fmla="val 435610"/>
                <a:gd name="f20" fmla="val 2045116"/>
                <a:gd name="f21" fmla="val 452120"/>
                <a:gd name="f22" fmla="val 1995093"/>
                <a:gd name="f23" fmla="val 462280"/>
                <a:gd name="f24" fmla="val 1985733"/>
                <a:gd name="f25" fmla="val 66527"/>
                <a:gd name="f26" fmla="val 66228"/>
                <a:gd name="f27" fmla="val 54573"/>
                <a:gd name="f28" fmla="val 402590"/>
                <a:gd name="f29" fmla="val 31805"/>
                <a:gd name="f30" fmla="val 415290"/>
                <a:gd name="f31" fmla="val 20151"/>
                <a:gd name="f32" fmla="val 37094"/>
                <a:gd name="f33" fmla="val 412750"/>
                <a:gd name="f34" fmla="val 1781975"/>
                <a:gd name="f35" fmla="val 1781536"/>
                <a:gd name="f36" fmla="val 1791083"/>
                <a:gd name="f37" fmla="val 1823732"/>
                <a:gd name="f38" fmla="val 1813463"/>
                <a:gd name="f39" fmla="val 1792652"/>
                <a:gd name="f40" fmla="val 2128759"/>
                <a:gd name="f41" fmla="val 418492"/>
                <a:gd name="f42" fmla="val 2124684"/>
                <a:gd name="f43" fmla="val 2136870"/>
                <a:gd name="f44" fmla="val 414638"/>
                <a:gd name="f45" fmla="val 2135712"/>
                <a:gd name="f46" fmla="val 2140380"/>
                <a:gd name="f47" fmla="val 412666"/>
                <a:gd name="f48" fmla="val 2138173"/>
                <a:gd name="f49" fmla="val 414020"/>
                <a:gd name="f50" fmla="val 2866288"/>
                <a:gd name="f51" fmla="val 2795730"/>
                <a:gd name="f52" fmla="val 3810"/>
                <a:gd name="f53" fmla="val 2727325"/>
                <a:gd name="f54" fmla="val 15240"/>
                <a:gd name="f55" fmla="val 2670346"/>
                <a:gd name="f56" fmla="val 33020"/>
                <a:gd name="f57" fmla="val 2619779"/>
                <a:gd name="f58" fmla="val 54610"/>
                <a:gd name="f59" fmla="val 2573125"/>
                <a:gd name="f60" fmla="val 78740"/>
                <a:gd name="f61" fmla="val 2527884"/>
                <a:gd name="f62" fmla="val 102870"/>
                <a:gd name="f63" fmla="val 2490584"/>
                <a:gd name="f64" fmla="val 125730"/>
                <a:gd name="f65" fmla="val 2453596"/>
                <a:gd name="f66" fmla="val 153670"/>
                <a:gd name="f67" fmla="val 2416537"/>
                <a:gd name="f68" fmla="val 184150"/>
                <a:gd name="f69" fmla="val 2379028"/>
                <a:gd name="f70" fmla="val 218440"/>
                <a:gd name="f71" fmla="val 2340686"/>
                <a:gd name="f72" fmla="val 254000"/>
                <a:gd name="f73" fmla="val 2263706"/>
                <a:gd name="f74" fmla="val 323850"/>
                <a:gd name="f75" fmla="val 2223431"/>
                <a:gd name="f76" fmla="val 356870"/>
                <a:gd name="f77" fmla="val 2181663"/>
                <a:gd name="f78" fmla="val 387350"/>
                <a:gd name="f79" fmla="val 2158310"/>
                <a:gd name="f80" fmla="val 2169337"/>
                <a:gd name="f81" fmla="val 391160"/>
                <a:gd name="f82" fmla="val 4016832"/>
                <a:gd name="f83" fmla="val 3972971"/>
                <a:gd name="f84" fmla="val 384810"/>
                <a:gd name="f85" fmla="val 3928687"/>
                <a:gd name="f86" fmla="val 374650"/>
                <a:gd name="f87" fmla="val 3884032"/>
                <a:gd name="f88" fmla="val 360680"/>
                <a:gd name="f89" fmla="val 3839057"/>
                <a:gd name="f90" fmla="val 344170"/>
                <a:gd name="f91" fmla="val 3793815"/>
                <a:gd name="f92" fmla="val 325120"/>
                <a:gd name="f93" fmla="val 3748357"/>
                <a:gd name="f94" fmla="val 304800"/>
                <a:gd name="f95" fmla="val 3656999"/>
                <a:gd name="f96" fmla="val 259080"/>
                <a:gd name="f97" fmla="val 3611203"/>
                <a:gd name="f98" fmla="val 234950"/>
                <a:gd name="f99" fmla="val 3565398"/>
                <a:gd name="f100" fmla="val 209550"/>
                <a:gd name="f101" fmla="val 3462179"/>
                <a:gd name="f102" fmla="val 158750"/>
                <a:gd name="f103" fmla="val 3411384"/>
                <a:gd name="f104" fmla="val 135890"/>
                <a:gd name="f105" fmla="val 3361190"/>
                <a:gd name="f106" fmla="val 115570"/>
                <a:gd name="f107" fmla="val 3311636"/>
                <a:gd name="f108" fmla="val 97790"/>
                <a:gd name="f109" fmla="val 3282313"/>
                <a:gd name="f110" fmla="val 90170"/>
                <a:gd name="f111" fmla="val 3062846"/>
                <a:gd name="f112" fmla="val 3045568"/>
                <a:gd name="f113" fmla="val 72390"/>
                <a:gd name="f114" fmla="val 2993732"/>
                <a:gd name="f115" fmla="val 2965409"/>
                <a:gd name="f116" fmla="val 8890"/>
                <a:gd name="f117" fmla="val 2934054"/>
                <a:gd name="f118" fmla="val 2900676"/>
                <a:gd name="f119" fmla="val 1270"/>
                <a:gd name="f120" fmla="val 529188"/>
                <a:gd name="f121" fmla="val 166370"/>
                <a:gd name="f122" fmla="val 485763"/>
                <a:gd name="f123" fmla="val 177800"/>
                <a:gd name="f124" fmla="val 441923"/>
                <a:gd name="f125" fmla="val 193040"/>
                <a:gd name="f126" fmla="val 397718"/>
                <a:gd name="f127" fmla="val 210820"/>
                <a:gd name="f128" fmla="val 353200"/>
                <a:gd name="f129" fmla="val 232410"/>
                <a:gd name="f130" fmla="val 308420"/>
                <a:gd name="f131" fmla="val 255270"/>
                <a:gd name="f132" fmla="val 263429"/>
                <a:gd name="f133" fmla="val 280670"/>
                <a:gd name="f134" fmla="val 82375"/>
                <a:gd name="f135" fmla="val 1747168"/>
                <a:gd name="f136" fmla="val 373380"/>
                <a:gd name="f137" fmla="val 1738745"/>
                <a:gd name="f138" fmla="val 367030"/>
                <a:gd name="f139" fmla="val 789101"/>
                <a:gd name="f140" fmla="val 749615"/>
                <a:gd name="f141" fmla="val 708164"/>
                <a:gd name="f142" fmla="val 316230"/>
                <a:gd name="f143" fmla="val 666399"/>
                <a:gd name="f144" fmla="val 287020"/>
                <a:gd name="f145" fmla="val 625968"/>
                <a:gd name="f146" fmla="val 588523"/>
                <a:gd name="f147" fmla="val 223520"/>
                <a:gd name="f148" fmla="val 555713"/>
                <a:gd name="f149" fmla="val 4640351"/>
                <a:gd name="f150" fmla="val 278130"/>
                <a:gd name="f151" fmla="val 386080"/>
                <a:gd name="f152" fmla="val 5299862"/>
                <a:gd name="f153" fmla="val 5258077"/>
                <a:gd name="f154" fmla="val 378460"/>
                <a:gd name="f155" fmla="val 5210852"/>
                <a:gd name="f156" fmla="val 365760"/>
                <a:gd name="f157" fmla="val 5160905"/>
                <a:gd name="f158" fmla="val 350520"/>
                <a:gd name="f159" fmla="val 5110958"/>
                <a:gd name="f160" fmla="val 334010"/>
                <a:gd name="f161" fmla="val 5106236"/>
                <a:gd name="f162" fmla="val 332740"/>
                <a:gd name="f163" fmla="val 4973701"/>
                <a:gd name="f164" fmla="val 4934341"/>
                <a:gd name="f165" fmla="val 330200"/>
                <a:gd name="f166" fmla="val 4887777"/>
                <a:gd name="f167" fmla="val 4783717"/>
                <a:gd name="f168" fmla="val 303530"/>
                <a:gd name="f169" fmla="val 4731562"/>
                <a:gd name="f170" fmla="val 292100"/>
                <a:gd name="f171" fmla="val 4682883"/>
                <a:gd name="f172" fmla="val 283210"/>
                <a:gd name="f173" fmla="val 5505780"/>
                <a:gd name="f174" fmla="val 5449208"/>
                <a:gd name="f175" fmla="val 5394996"/>
                <a:gd name="f176" fmla="val 5344697"/>
                <a:gd name="f177" fmla="val 361950"/>
                <a:gd name="f178" fmla="val 363220"/>
                <a:gd name="f179" fmla="val 5696673"/>
                <a:gd name="f180" fmla="val 5684162"/>
                <a:gd name="f181" fmla="val 5673003"/>
                <a:gd name="f182" fmla="val 359410"/>
                <a:gd name="f183" fmla="val 5663463"/>
                <a:gd name="f184" fmla="val 355600"/>
                <a:gd name="f185" fmla="val 5625963"/>
                <a:gd name="f186" fmla="val 345440"/>
                <a:gd name="f187" fmla="val 5586507"/>
                <a:gd name="f188" fmla="val 336550"/>
                <a:gd name="f189" fmla="val 5546109"/>
                <a:gd name="f190" fmla="val 331470"/>
                <a:gd name="f191" fmla="val 890621"/>
                <a:gd name="f192" fmla="val 205740"/>
                <a:gd name="f193" fmla="val 881260"/>
                <a:gd name="f194" fmla="val 858964"/>
                <a:gd name="f195" fmla="val 215900"/>
                <a:gd name="f196" fmla="val 836262"/>
                <a:gd name="f197" fmla="val 242570"/>
                <a:gd name="f198" fmla="val 813019"/>
                <a:gd name="f199" fmla="val 290830"/>
                <a:gd name="f200" fmla="val 1615919"/>
                <a:gd name="f201" fmla="val 274320"/>
                <a:gd name="f202" fmla="val 1591621"/>
                <a:gd name="f203" fmla="val 256540"/>
                <a:gd name="f204" fmla="val 1094383"/>
                <a:gd name="f205" fmla="val 943902"/>
                <a:gd name="f206" fmla="val 214630"/>
                <a:gd name="f207" fmla="val 931527"/>
                <a:gd name="f208" fmla="val 212090"/>
                <a:gd name="f209" fmla="val 904618"/>
                <a:gd name="f210" fmla="val 207010"/>
                <a:gd name="f211" fmla="val 6613131"/>
                <a:gd name="f212" fmla="val 59690"/>
                <a:gd name="f213" fmla="val 6605930"/>
                <a:gd name="f214" fmla="val 6560197"/>
                <a:gd name="f215" fmla="val 63500"/>
                <a:gd name="f216" fmla="val 6513403"/>
                <a:gd name="f217" fmla="val 74930"/>
                <a:gd name="f218" fmla="val 6466168"/>
                <a:gd name="f219" fmla="val 92710"/>
                <a:gd name="f220" fmla="val 6419112"/>
                <a:gd name="f221" fmla="val 6372855"/>
                <a:gd name="f222" fmla="val 142240"/>
                <a:gd name="f223" fmla="val 6280903"/>
                <a:gd name="f224" fmla="val 201930"/>
                <a:gd name="f225" fmla="val 6198010"/>
                <a:gd name="f226" fmla="val 6163856"/>
                <a:gd name="f227" fmla="val 281940"/>
                <a:gd name="f228" fmla="val 6161697"/>
                <a:gd name="f229" fmla="val 6114988"/>
                <a:gd name="f230" fmla="val 285750"/>
                <a:gd name="f231" fmla="val 6060721"/>
                <a:gd name="f232" fmla="val 294640"/>
                <a:gd name="f233" fmla="val 6001321"/>
                <a:gd name="f234" fmla="val 308610"/>
                <a:gd name="f235" fmla="val 5939218"/>
                <a:gd name="f236" fmla="val 5888038"/>
                <a:gd name="f237" fmla="val 335280"/>
                <a:gd name="f238" fmla="val 5838205"/>
                <a:gd name="f239" fmla="val 5791067"/>
                <a:gd name="f240" fmla="val 354330"/>
                <a:gd name="f241" fmla="val 5747970"/>
                <a:gd name="f242" fmla="val 5710263"/>
                <a:gd name="f243" fmla="val 11656695"/>
                <a:gd name="f244" fmla="val 11636802"/>
                <a:gd name="f245" fmla="val 11630532"/>
                <a:gd name="f246" fmla="val 11325492"/>
                <a:gd name="f247" fmla="val 11215101"/>
                <a:gd name="f248" fmla="val 358140"/>
                <a:gd name="f249" fmla="val 11102941"/>
                <a:gd name="f250" fmla="val 10991249"/>
                <a:gd name="f251" fmla="val 337820"/>
                <a:gd name="f252" fmla="val 10882260"/>
                <a:gd name="f253" fmla="val 322580"/>
                <a:gd name="f254" fmla="val 10829479"/>
                <a:gd name="f255" fmla="val 312420"/>
                <a:gd name="f256" fmla="val 10778213"/>
                <a:gd name="f257" fmla="val 10728742"/>
                <a:gd name="f258" fmla="val 10681345"/>
                <a:gd name="f259" fmla="val 10641306"/>
                <a:gd name="f260" fmla="val 270510"/>
                <a:gd name="f261" fmla="val 8176234"/>
                <a:gd name="f262" fmla="val 8116823"/>
                <a:gd name="f263" fmla="val 265430"/>
                <a:gd name="f264" fmla="val 8062077"/>
                <a:gd name="f265" fmla="val 8022091"/>
                <a:gd name="f266" fmla="val 243840"/>
                <a:gd name="f267" fmla="val 7173414"/>
                <a:gd name="f268" fmla="val 7166813"/>
                <a:gd name="f269" fmla="val 7096704"/>
                <a:gd name="f270" fmla="val 219710"/>
                <a:gd name="f271" fmla="val 7059994"/>
                <a:gd name="f272" fmla="val 7018490"/>
                <a:gd name="f273" fmla="val 6982770"/>
                <a:gd name="f274" fmla="val 195580"/>
                <a:gd name="f275" fmla="val 6945850"/>
                <a:gd name="f276" fmla="val 173990"/>
                <a:gd name="f277" fmla="val 6870809"/>
                <a:gd name="f278" fmla="val 6838233"/>
                <a:gd name="f279" fmla="val 96520"/>
                <a:gd name="f280" fmla="val 6708178"/>
                <a:gd name="f281" fmla="val 6670136"/>
                <a:gd name="f282" fmla="val 93980"/>
                <a:gd name="f283" fmla="val 6638780"/>
                <a:gd name="f284" fmla="val 86360"/>
                <a:gd name="f285" fmla="val 6618361"/>
                <a:gd name="f286" fmla="val 12680518"/>
                <a:gd name="f287" fmla="val 53340"/>
                <a:gd name="f288" fmla="val 12585023"/>
                <a:gd name="f289" fmla="val 66040"/>
                <a:gd name="f290" fmla="val 12442220"/>
                <a:gd name="f291" fmla="val 87630"/>
                <a:gd name="f292" fmla="val 12394687"/>
                <a:gd name="f293" fmla="val 12347168"/>
                <a:gd name="f294" fmla="val 101600"/>
                <a:gd name="f295" fmla="val 12295369"/>
                <a:gd name="f296" fmla="val 105410"/>
                <a:gd name="f297" fmla="val 12244260"/>
                <a:gd name="f298" fmla="val 113030"/>
                <a:gd name="f299" fmla="val 12193941"/>
                <a:gd name="f300" fmla="val 127000"/>
                <a:gd name="f301" fmla="val 12144509"/>
                <a:gd name="f302" fmla="val 143510"/>
                <a:gd name="f303" fmla="val 12096066"/>
                <a:gd name="f304" fmla="val 163830"/>
                <a:gd name="f305" fmla="val 12048708"/>
                <a:gd name="f306" fmla="val 185420"/>
                <a:gd name="f307" fmla="val 12002537"/>
                <a:gd name="f308" fmla="val 11957650"/>
                <a:gd name="f309" fmla="val 233680"/>
                <a:gd name="f310" fmla="val 11872127"/>
                <a:gd name="f311" fmla="val 11831688"/>
                <a:gd name="f312" fmla="val 11792931"/>
                <a:gd name="f313" fmla="val 11755954"/>
                <a:gd name="f314" fmla="val 339090"/>
                <a:gd name="f315" fmla="val 11687737"/>
                <a:gd name="f316" fmla="val 15615358"/>
                <a:gd name="f317" fmla="val 161290"/>
                <a:gd name="f318" fmla="val 15360332"/>
                <a:gd name="f319" fmla="val 15314805"/>
                <a:gd name="f320" fmla="val 15213302"/>
                <a:gd name="f321" fmla="val 151130"/>
                <a:gd name="f322" fmla="val 15199668"/>
                <a:gd name="f323" fmla="val 149860"/>
                <a:gd name="f324" fmla="val 13103159"/>
                <a:gd name="f325" fmla="val 13089493"/>
                <a:gd name="f326" fmla="val 148590"/>
                <a:gd name="f327" fmla="val 13077994"/>
                <a:gd name="f328" fmla="val 147320"/>
                <a:gd name="f329" fmla="val 13069316"/>
                <a:gd name="f330" fmla="val 144780"/>
                <a:gd name="f331" fmla="val 13035337"/>
                <a:gd name="f332" fmla="val 137160"/>
                <a:gd name="f333" fmla="val 12997323"/>
                <a:gd name="f334" fmla="val 133350"/>
                <a:gd name="f335" fmla="val 12957141"/>
                <a:gd name="f336" fmla="val 132080"/>
                <a:gd name="f337" fmla="val 12916662"/>
                <a:gd name="f338" fmla="val 129540"/>
                <a:gd name="f339" fmla="val 12856019"/>
                <a:gd name="f340" fmla="val 121920"/>
                <a:gd name="f341" fmla="val 12800453"/>
                <a:gd name="f342" fmla="val 110490"/>
                <a:gd name="f343" fmla="val 12751593"/>
                <a:gd name="f344" fmla="val 95250"/>
                <a:gd name="f345" fmla="val 12711071"/>
                <a:gd name="f346" fmla="val 76200"/>
                <a:gd name="f347" fmla="val 11582540"/>
                <a:gd name="f348" fmla="val 11535413"/>
                <a:gd name="f349" fmla="val 346710"/>
                <a:gd name="f350" fmla="val 11485833"/>
                <a:gd name="f351" fmla="val 353060"/>
                <a:gd name="f352" fmla="val 11434112"/>
                <a:gd name="f353" fmla="val 11380561"/>
                <a:gd name="f354" fmla="val 11617993"/>
                <a:gd name="f355" fmla="val 11599997"/>
                <a:gd name="f356" fmla="val 5021948"/>
                <a:gd name="f357" fmla="val 5017347"/>
                <a:gd name="f358" fmla="val 5007278"/>
                <a:gd name="f359" fmla="val 328930"/>
                <a:gd name="f360" fmla="val 4992482"/>
                <a:gd name="f361" fmla="val 5063733"/>
                <a:gd name="f362" fmla="val 321310"/>
                <a:gd name="f363" fmla="val 9215920"/>
                <a:gd name="f364" fmla="val 85090"/>
                <a:gd name="f365" fmla="val 9155975"/>
                <a:gd name="f366" fmla="val 9071908"/>
                <a:gd name="f367" fmla="val 9019792"/>
                <a:gd name="f368" fmla="val 8962356"/>
                <a:gd name="f369" fmla="val 8900648"/>
                <a:gd name="f370" fmla="val 138430"/>
                <a:gd name="f371" fmla="val 8564789"/>
                <a:gd name="f372" fmla="val 181610"/>
                <a:gd name="f373" fmla="val 8499503"/>
                <a:gd name="f374" fmla="val 191770"/>
                <a:gd name="f375" fmla="val 8437295"/>
                <a:gd name="f376" fmla="val 200660"/>
                <a:gd name="f377" fmla="val 8379216"/>
                <a:gd name="f378" fmla="val 8326315"/>
                <a:gd name="f379" fmla="val 220980"/>
                <a:gd name="f380" fmla="val 8279643"/>
                <a:gd name="f381" fmla="val 231140"/>
                <a:gd name="f382" fmla="val 8240249"/>
                <a:gd name="f383" fmla="val 241300"/>
                <a:gd name="f384" fmla="val 8187494"/>
                <a:gd name="f385" fmla="val 260350"/>
                <a:gd name="f386" fmla="val 10636302"/>
                <a:gd name="f387" fmla="val 269240"/>
                <a:gd name="f388" fmla="val 10593892"/>
                <a:gd name="f389" fmla="val 257810"/>
                <a:gd name="f390" fmla="val 10554395"/>
                <a:gd name="f391" fmla="val 245110"/>
                <a:gd name="f392" fmla="val 10518091"/>
                <a:gd name="f393" fmla="val 10447675"/>
                <a:gd name="f394" fmla="val 10412454"/>
                <a:gd name="f395" fmla="val 10376017"/>
                <a:gd name="f396" fmla="val 165100"/>
                <a:gd name="f397" fmla="val 10341661"/>
                <a:gd name="f398" fmla="val 152400"/>
                <a:gd name="f399" fmla="val 9778949"/>
                <a:gd name="f400" fmla="val 9770242"/>
                <a:gd name="f401" fmla="val 9761669"/>
                <a:gd name="f402" fmla="val 9753637"/>
                <a:gd name="f403" fmla="val 9746551"/>
                <a:gd name="f404" fmla="val 140970"/>
                <a:gd name="f405" fmla="val 9741509"/>
                <a:gd name="f406" fmla="val 9737191"/>
                <a:gd name="f407" fmla="val 9732149"/>
                <a:gd name="f408" fmla="val 130810"/>
                <a:gd name="f409" fmla="val 9729812"/>
                <a:gd name="f410" fmla="val 9646463"/>
                <a:gd name="f411" fmla="val 9630939"/>
                <a:gd name="f412" fmla="val 9368548"/>
                <a:gd name="f413" fmla="val 9322826"/>
                <a:gd name="f414" fmla="val 119380"/>
                <a:gd name="f415" fmla="val 9280347"/>
                <a:gd name="f416" fmla="val 111760"/>
                <a:gd name="f417" fmla="val 9243811"/>
                <a:gd name="f418" fmla="val 100330"/>
                <a:gd name="f419" fmla="val 1356461"/>
                <a:gd name="f420" fmla="val 1342059"/>
                <a:gd name="f421" fmla="val 1335490"/>
                <a:gd name="f422" fmla="val 1323432"/>
                <a:gd name="f423" fmla="val 154940"/>
                <a:gd name="f424" fmla="val 1281758"/>
                <a:gd name="f425" fmla="val 1203325"/>
                <a:gd name="f426" fmla="val 1173220"/>
                <a:gd name="f427" fmla="val 217170"/>
                <a:gd name="f428" fmla="val 1143115"/>
                <a:gd name="f429" fmla="val 1529318"/>
                <a:gd name="f430" fmla="val 1486193"/>
                <a:gd name="f431" fmla="val 189230"/>
                <a:gd name="f432" fmla="val 1443068"/>
                <a:gd name="f433" fmla="val 170180"/>
                <a:gd name="f434" fmla="val 1399853"/>
                <a:gd name="f435" fmla="val 157480"/>
                <a:gd name="f436" fmla="val 7557770"/>
                <a:gd name="f437" fmla="val 7516629"/>
                <a:gd name="f438" fmla="val 7472198"/>
                <a:gd name="f439" fmla="val 7377584"/>
                <a:gd name="f440" fmla="val 167640"/>
                <a:gd name="f441" fmla="val 7329459"/>
                <a:gd name="f442" fmla="val 196850"/>
                <a:gd name="f443" fmla="val 7282162"/>
                <a:gd name="f444" fmla="val 7236722"/>
                <a:gd name="f445" fmla="val 238760"/>
                <a:gd name="f446" fmla="val 7194169"/>
                <a:gd name="f447" fmla="val 8013205"/>
                <a:gd name="f448" fmla="val 7971416"/>
                <a:gd name="f449" fmla="val 7952574"/>
                <a:gd name="f450" fmla="val 7912011"/>
                <a:gd name="f451" fmla="val 7882352"/>
                <a:gd name="f452" fmla="val 203200"/>
                <a:gd name="f453" fmla="val 7851886"/>
                <a:gd name="f454" fmla="val 179070"/>
                <a:gd name="f455" fmla="val 7820882"/>
                <a:gd name="f456" fmla="val 7789608"/>
                <a:gd name="f457" fmla="val 7770492"/>
                <a:gd name="f458" fmla="val 82550"/>
                <a:gd name="f459" fmla="val 7578649"/>
                <a:gd name="f460" fmla="val 7937919"/>
                <a:gd name="f461" fmla="val 7930933"/>
                <a:gd name="f462" fmla="val 7924150"/>
                <a:gd name="f463" fmla="val 7917775"/>
                <a:gd name="f464" fmla="val 15507970"/>
                <a:gd name="f465" fmla="val 15491803"/>
                <a:gd name="f466" fmla="val 15467886"/>
                <a:gd name="f467" fmla="val 15437372"/>
                <a:gd name="f468" fmla="val 15544195"/>
                <a:gd name="f469" fmla="val 9815665"/>
                <a:gd name="f470" fmla="val 9805777"/>
                <a:gd name="f471" fmla="val 9796497"/>
                <a:gd name="f472" fmla="val 9787622"/>
                <a:gd name="f473" fmla="val 10334790"/>
                <a:gd name="f474" fmla="val 9817824"/>
                <a:gd name="f475" fmla="val 9813506"/>
                <a:gd name="f476" fmla="val 10045344"/>
                <a:gd name="f477" fmla="val 10035984"/>
                <a:gd name="f478" fmla="val 10008118"/>
                <a:gd name="f479" fmla="val 9978296"/>
                <a:gd name="f480" fmla="val 9917912"/>
                <a:gd name="f481" fmla="val 9889663"/>
                <a:gd name="f482" fmla="val 134620"/>
                <a:gd name="f483" fmla="val 9843689"/>
                <a:gd name="f484" fmla="val 9827184"/>
                <a:gd name="f485" fmla="val 10294009"/>
                <a:gd name="f486" fmla="val 139700"/>
                <a:gd name="f487" fmla="val 10249531"/>
                <a:gd name="f488" fmla="val 10106100"/>
                <a:gd name="f489" fmla="val 10059022"/>
                <a:gd name="f490" fmla="val 10051821"/>
                <a:gd name="f491" fmla="val 13928217"/>
                <a:gd name="f492" fmla="val 49530"/>
                <a:gd name="f493" fmla="val 13889361"/>
                <a:gd name="f494" fmla="val 55880"/>
                <a:gd name="f495" fmla="val 13844921"/>
                <a:gd name="f496" fmla="val 60960"/>
                <a:gd name="f497" fmla="val 13794790"/>
                <a:gd name="f498" fmla="val 67310"/>
                <a:gd name="f499" fmla="val 13738860"/>
                <a:gd name="f500" fmla="val 73660"/>
                <a:gd name="f501" fmla="val 13730575"/>
                <a:gd name="f502" fmla="val 13719826"/>
                <a:gd name="f503" fmla="val 77470"/>
                <a:gd name="f504" fmla="val 13706909"/>
                <a:gd name="f505" fmla="val 13692124"/>
                <a:gd name="f506" fmla="val 80010"/>
                <a:gd name="f507" fmla="val 13679364"/>
                <a:gd name="f508" fmla="val 13665200"/>
                <a:gd name="f509" fmla="val 83820"/>
                <a:gd name="f510" fmla="val 13650083"/>
                <a:gd name="f511" fmla="val 13634466"/>
                <a:gd name="f512" fmla="val 13597477"/>
                <a:gd name="f513" fmla="val 13556393"/>
                <a:gd name="f514" fmla="val 13512594"/>
                <a:gd name="f515" fmla="val 106680"/>
                <a:gd name="f516" fmla="val 13467461"/>
                <a:gd name="f517" fmla="val 13269528"/>
                <a:gd name="f518" fmla="val 13224891"/>
                <a:gd name="f519" fmla="val 13166185"/>
                <a:gd name="f520" fmla="val 13140630"/>
                <a:gd name="f521" fmla="val 15158764"/>
                <a:gd name="f522" fmla="val 146050"/>
                <a:gd name="f523" fmla="val 15102661"/>
                <a:gd name="f524" fmla="val 14932151"/>
                <a:gd name="f525" fmla="val 116840"/>
                <a:gd name="f526" fmla="val 14876979"/>
                <a:gd name="f527" fmla="val 107950"/>
                <a:gd name="f528" fmla="val 14823837"/>
                <a:gd name="f529" fmla="val 14773446"/>
                <a:gd name="f530" fmla="val 91440"/>
                <a:gd name="f531" fmla="val 14726523"/>
                <a:gd name="f532" fmla="val 14712278"/>
                <a:gd name="f533" fmla="val 14370772"/>
                <a:gd name="f534" fmla="val 14329473"/>
                <a:gd name="f535" fmla="val 14113008"/>
                <a:gd name="f536" fmla="val 14072235"/>
                <a:gd name="f537" fmla="val 64770"/>
                <a:gd name="f538" fmla="val 13992415"/>
                <a:gd name="f539" fmla="val 57150"/>
                <a:gd name="f540" fmla="val 13958328"/>
                <a:gd name="f541" fmla="val 9683915"/>
                <a:gd name="f542" fmla="val 9676134"/>
                <a:gd name="f543" fmla="val 9667075"/>
                <a:gd name="f544" fmla="val 9657072"/>
                <a:gd name="f545" fmla="val 9708842"/>
                <a:gd name="f546" fmla="val 118110"/>
                <a:gd name="f547" fmla="val 9696817"/>
                <a:gd name="f548" fmla="val 114300"/>
                <a:gd name="f549" fmla="val 9486633"/>
                <a:gd name="f550" fmla="val 9451552"/>
                <a:gd name="f551" fmla="val 9419849"/>
                <a:gd name="f552" fmla="val 9393277"/>
                <a:gd name="f553" fmla="val 109220"/>
                <a:gd name="f554" fmla="val 9373590"/>
                <a:gd name="f555" fmla="val 9615415"/>
                <a:gd name="f556" fmla="val 9576268"/>
                <a:gd name="f557" fmla="val 9532261"/>
                <a:gd name="f558" fmla="val 6798170"/>
                <a:gd name="f559" fmla="val 6788810"/>
                <a:gd name="f560" fmla="val 6784492"/>
                <a:gd name="f561" fmla="val 6766392"/>
                <a:gd name="f562" fmla="val 6727492"/>
                <a:gd name="f563" fmla="val 6833889"/>
                <a:gd name="f564" fmla="val 3167240"/>
                <a:gd name="f565" fmla="val 3139689"/>
                <a:gd name="f566" fmla="val 3113152"/>
                <a:gd name="f567" fmla="val 3087560"/>
                <a:gd name="f568" fmla="val 3262765"/>
                <a:gd name="f569" fmla="val 3214619"/>
                <a:gd name="f570" fmla="val 7666482"/>
                <a:gd name="f571" fmla="val 7659609"/>
                <a:gd name="f572" fmla="val 7653074"/>
                <a:gd name="f573" fmla="val 7646944"/>
                <a:gd name="f574" fmla="val 7641285"/>
                <a:gd name="f575" fmla="val 7627245"/>
                <a:gd name="f576" fmla="val 19050"/>
                <a:gd name="f577" fmla="val 7599708"/>
                <a:gd name="f578" fmla="val 45720"/>
                <a:gd name="f579" fmla="val 7745684"/>
                <a:gd name="f580" fmla="val 7703921"/>
                <a:gd name="f581" fmla="val 7675571"/>
                <a:gd name="f582" fmla="val 14613763"/>
                <a:gd name="f583" fmla="val 14577002"/>
                <a:gd name="f584" fmla="val 68580"/>
                <a:gd name="f585" fmla="val 14529610"/>
                <a:gd name="f586" fmla="val 14473335"/>
                <a:gd name="f587" fmla="val 14409928"/>
                <a:gd name="f588" fmla="val 14683789"/>
                <a:gd name="f589" fmla="val 14645963"/>
                <a:gd name="f590" fmla="val 14083792"/>
                <a:gd name="f591" fmla="val 31750"/>
                <a:gd name="f592" fmla="val 14076003"/>
                <a:gd name="f593" fmla="val 14057678"/>
                <a:gd name="f594" fmla="val 34290"/>
                <a:gd name="f595" fmla="val 14031518"/>
                <a:gd name="f596" fmla="val 36830"/>
                <a:gd name="f597" fmla="val 14000226"/>
                <a:gd name="f598" fmla="val 38100"/>
                <a:gd name="f599" fmla="val 13998067"/>
                <a:gd name="f600" fmla="val 13995908"/>
                <a:gd name="f601" fmla="val 41910"/>
                <a:gd name="f602" fmla="val 13993114"/>
                <a:gd name="f603" fmla="val 13923587"/>
                <a:gd name="f604" fmla="val 13903071"/>
                <a:gd name="f605" fmla="val 48260"/>
                <a:gd name="f606" fmla="val 13910310"/>
                <a:gd name="f607" fmla="val 13919581"/>
                <a:gd name="f608" fmla="val 13950138"/>
                <a:gd name="f609" fmla="val 13970333"/>
                <a:gd name="f610" fmla="val 13988742"/>
                <a:gd name="f611" fmla="val 43180"/>
                <a:gd name="f612" fmla="val 14043108"/>
                <a:gd name="f613" fmla="val 14080851"/>
                <a:gd name="f614" fmla="val 13868527"/>
                <a:gd name="f615" fmla="val 13862701"/>
                <a:gd name="f616" fmla="val 13862018"/>
                <a:gd name="f617" fmla="val 46990"/>
                <a:gd name="f618" fmla="val 13865669"/>
                <a:gd name="f619" fmla="val 13889601"/>
                <a:gd name="f620" fmla="val 13881513"/>
                <a:gd name="f621" fmla="val 13875567"/>
                <a:gd name="f622" fmla="val 44450"/>
              </a:gdLst>
              <a:ahLst/>
              <a:cxnLst>
                <a:cxn ang="3cd4">
                  <a:pos x="hc" y="t"/>
                </a:cxn>
                <a:cxn ang="0">
                  <a:pos x="r" y="vc"/>
                </a:cxn>
                <a:cxn ang="cd4">
                  <a:pos x="hc" y="b"/>
                </a:cxn>
                <a:cxn ang="cd2">
                  <a:pos x="l" y="vc"/>
                </a:cxn>
              </a:cxnLst>
              <a:rect l="l" t="t" r="r" b="b"/>
              <a:pathLst>
                <a:path w="15651480" h="720090">
                  <a:moveTo>
                    <a:pt x="f2" y="f3"/>
                  </a:moveTo>
                  <a:lnTo>
                    <a:pt x="f4" y="f3"/>
                  </a:lnTo>
                  <a:lnTo>
                    <a:pt x="f0" y="f5"/>
                  </a:lnTo>
                  <a:lnTo>
                    <a:pt x="f0" y="f1"/>
                  </a:lnTo>
                  <a:lnTo>
                    <a:pt x="f6" y="f1"/>
                  </a:lnTo>
                  <a:lnTo>
                    <a:pt x="f6" y="f7"/>
                  </a:lnTo>
                  <a:lnTo>
                    <a:pt x="f8" y="f7"/>
                  </a:lnTo>
                  <a:lnTo>
                    <a:pt x="f9" y="f10"/>
                  </a:lnTo>
                  <a:lnTo>
                    <a:pt x="f11" y="f12"/>
                  </a:lnTo>
                  <a:lnTo>
                    <a:pt x="f13" y="f14"/>
                  </a:lnTo>
                  <a:lnTo>
                    <a:pt x="f2" y="f3"/>
                  </a:lnTo>
                  <a:close/>
                </a:path>
                <a:path w="15651480" h="720090">
                  <a:moveTo>
                    <a:pt x="f6" y="f15"/>
                  </a:moveTo>
                  <a:lnTo>
                    <a:pt x="f16" y="f15"/>
                  </a:lnTo>
                  <a:lnTo>
                    <a:pt x="f16" y="f3"/>
                  </a:lnTo>
                  <a:lnTo>
                    <a:pt x="f17" y="f3"/>
                  </a:lnTo>
                  <a:lnTo>
                    <a:pt x="f18" y="f19"/>
                  </a:lnTo>
                  <a:lnTo>
                    <a:pt x="f20" y="f21"/>
                  </a:lnTo>
                  <a:lnTo>
                    <a:pt x="f22" y="f23"/>
                  </a:lnTo>
                  <a:lnTo>
                    <a:pt x="f24" y="f7"/>
                  </a:lnTo>
                  <a:lnTo>
                    <a:pt x="f6" y="f7"/>
                  </a:lnTo>
                  <a:lnTo>
                    <a:pt x="f6" y="f15"/>
                  </a:lnTo>
                  <a:close/>
                </a:path>
                <a:path w="15651480" h="720090">
                  <a:moveTo>
                    <a:pt x="f25" y="f15"/>
                  </a:moveTo>
                  <a:lnTo>
                    <a:pt x="f26" y="f15"/>
                  </a:lnTo>
                  <a:lnTo>
                    <a:pt x="f27" y="f28"/>
                  </a:lnTo>
                  <a:lnTo>
                    <a:pt x="f29" y="f30"/>
                  </a:lnTo>
                  <a:lnTo>
                    <a:pt x="f31" y="f3"/>
                  </a:lnTo>
                  <a:lnTo>
                    <a:pt x="f4" y="f3"/>
                  </a:lnTo>
                  <a:lnTo>
                    <a:pt x="f32" y="f33"/>
                  </a:lnTo>
                  <a:lnTo>
                    <a:pt x="f25" y="f15"/>
                  </a:lnTo>
                  <a:close/>
                </a:path>
                <a:path w="15651480" h="720090">
                  <a:moveTo>
                    <a:pt x="f34" y="f15"/>
                  </a:moveTo>
                  <a:lnTo>
                    <a:pt x="f35" y="f15"/>
                  </a:lnTo>
                  <a:lnTo>
                    <a:pt x="f36" y="f28"/>
                  </a:lnTo>
                  <a:lnTo>
                    <a:pt x="f2" y="f3"/>
                  </a:lnTo>
                  <a:lnTo>
                    <a:pt x="f37" y="f3"/>
                  </a:lnTo>
                  <a:lnTo>
                    <a:pt x="f38" y="f30"/>
                  </a:lnTo>
                  <a:lnTo>
                    <a:pt x="f39" y="f28"/>
                  </a:lnTo>
                  <a:lnTo>
                    <a:pt x="f34" y="f15"/>
                  </a:lnTo>
                  <a:close/>
                </a:path>
                <a:path w="15651480" h="720090">
                  <a:moveTo>
                    <a:pt x="f40" y="f41"/>
                  </a:moveTo>
                  <a:lnTo>
                    <a:pt x="f42" y="f3"/>
                  </a:lnTo>
                  <a:lnTo>
                    <a:pt x="f40" y="f41"/>
                  </a:lnTo>
                  <a:close/>
                </a:path>
                <a:path w="15651480" h="720090">
                  <a:moveTo>
                    <a:pt x="f43" y="f44"/>
                  </a:moveTo>
                  <a:lnTo>
                    <a:pt x="f40" y="f41"/>
                  </a:lnTo>
                  <a:lnTo>
                    <a:pt x="f45" y="f30"/>
                  </a:lnTo>
                  <a:lnTo>
                    <a:pt x="f43" y="f44"/>
                  </a:lnTo>
                  <a:close/>
                </a:path>
                <a:path w="15651480" h="720090">
                  <a:moveTo>
                    <a:pt x="f46" y="f47"/>
                  </a:moveTo>
                  <a:lnTo>
                    <a:pt x="f43" y="f44"/>
                  </a:lnTo>
                  <a:lnTo>
                    <a:pt x="f48" y="f49"/>
                  </a:lnTo>
                  <a:lnTo>
                    <a:pt x="f46" y="f47"/>
                  </a:lnTo>
                  <a:close/>
                </a:path>
                <a:path w="15651480" h="720090">
                  <a:moveTo>
                    <a:pt x="f50" y="f0"/>
                  </a:moveTo>
                  <a:lnTo>
                    <a:pt x="f51" y="f52"/>
                  </a:lnTo>
                  <a:lnTo>
                    <a:pt x="f53" y="f54"/>
                  </a:lnTo>
                  <a:lnTo>
                    <a:pt x="f55" y="f56"/>
                  </a:lnTo>
                  <a:lnTo>
                    <a:pt x="f57" y="f58"/>
                  </a:lnTo>
                  <a:lnTo>
                    <a:pt x="f59" y="f60"/>
                  </a:lnTo>
                  <a:lnTo>
                    <a:pt x="f61" y="f62"/>
                  </a:lnTo>
                  <a:lnTo>
                    <a:pt x="f63" y="f64"/>
                  </a:lnTo>
                  <a:lnTo>
                    <a:pt x="f65" y="f66"/>
                  </a:lnTo>
                  <a:lnTo>
                    <a:pt x="f67" y="f68"/>
                  </a:lnTo>
                  <a:lnTo>
                    <a:pt x="f69" y="f70"/>
                  </a:lnTo>
                  <a:lnTo>
                    <a:pt x="f71" y="f72"/>
                  </a:lnTo>
                  <a:lnTo>
                    <a:pt x="f73" y="f74"/>
                  </a:lnTo>
                  <a:lnTo>
                    <a:pt x="f75" y="f76"/>
                  </a:lnTo>
                  <a:lnTo>
                    <a:pt x="f77" y="f78"/>
                  </a:lnTo>
                  <a:lnTo>
                    <a:pt x="f46" y="f47"/>
                  </a:lnTo>
                  <a:lnTo>
                    <a:pt x="f79" y="f28"/>
                  </a:lnTo>
                  <a:lnTo>
                    <a:pt x="f80" y="f15"/>
                  </a:lnTo>
                  <a:lnTo>
                    <a:pt x="f6" y="f15"/>
                  </a:lnTo>
                  <a:lnTo>
                    <a:pt x="f6" y="f81"/>
                  </a:lnTo>
                  <a:lnTo>
                    <a:pt x="f82" y="f81"/>
                  </a:lnTo>
                  <a:lnTo>
                    <a:pt x="f83" y="f84"/>
                  </a:lnTo>
                  <a:lnTo>
                    <a:pt x="f85" y="f86"/>
                  </a:lnTo>
                  <a:lnTo>
                    <a:pt x="f87" y="f88"/>
                  </a:lnTo>
                  <a:lnTo>
                    <a:pt x="f89" y="f90"/>
                  </a:lnTo>
                  <a:lnTo>
                    <a:pt x="f91" y="f92"/>
                  </a:lnTo>
                  <a:lnTo>
                    <a:pt x="f93" y="f94"/>
                  </a:lnTo>
                  <a:lnTo>
                    <a:pt x="f95" y="f96"/>
                  </a:lnTo>
                  <a:lnTo>
                    <a:pt x="f97" y="f98"/>
                  </a:lnTo>
                  <a:lnTo>
                    <a:pt x="f99" y="f100"/>
                  </a:lnTo>
                  <a:lnTo>
                    <a:pt x="f101" y="f102"/>
                  </a:lnTo>
                  <a:lnTo>
                    <a:pt x="f103" y="f104"/>
                  </a:lnTo>
                  <a:lnTo>
                    <a:pt x="f105" y="f106"/>
                  </a:lnTo>
                  <a:lnTo>
                    <a:pt x="f107" y="f108"/>
                  </a:lnTo>
                  <a:lnTo>
                    <a:pt x="f109" y="f110"/>
                  </a:lnTo>
                  <a:lnTo>
                    <a:pt x="f111" y="f110"/>
                  </a:lnTo>
                  <a:lnTo>
                    <a:pt x="f112" y="f113"/>
                  </a:lnTo>
                  <a:lnTo>
                    <a:pt x="f114" y="f54"/>
                  </a:lnTo>
                  <a:lnTo>
                    <a:pt x="f115" y="f116"/>
                  </a:lnTo>
                  <a:lnTo>
                    <a:pt x="f117" y="f52"/>
                  </a:lnTo>
                  <a:lnTo>
                    <a:pt x="f118" y="f119"/>
                  </a:lnTo>
                  <a:lnTo>
                    <a:pt x="f50" y="f0"/>
                  </a:lnTo>
                  <a:close/>
                </a:path>
                <a:path w="15651480" h="720090">
                  <a:moveTo>
                    <a:pt x="f120" y="f121"/>
                  </a:moveTo>
                  <a:lnTo>
                    <a:pt x="f122" y="f123"/>
                  </a:lnTo>
                  <a:lnTo>
                    <a:pt x="f124" y="f125"/>
                  </a:lnTo>
                  <a:lnTo>
                    <a:pt x="f126" y="f127"/>
                  </a:lnTo>
                  <a:lnTo>
                    <a:pt x="f128" y="f129"/>
                  </a:lnTo>
                  <a:lnTo>
                    <a:pt x="f130" y="f131"/>
                  </a:lnTo>
                  <a:lnTo>
                    <a:pt x="f132" y="f133"/>
                  </a:lnTo>
                  <a:lnTo>
                    <a:pt x="f134" y="f78"/>
                  </a:lnTo>
                  <a:lnTo>
                    <a:pt x="f25" y="f15"/>
                  </a:lnTo>
                  <a:lnTo>
                    <a:pt x="f35" y="f15"/>
                  </a:lnTo>
                  <a:lnTo>
                    <a:pt x="f135" y="f136"/>
                  </a:lnTo>
                  <a:lnTo>
                    <a:pt x="f137" y="f138"/>
                  </a:lnTo>
                  <a:lnTo>
                    <a:pt x="f139" y="f138"/>
                  </a:lnTo>
                  <a:lnTo>
                    <a:pt x="f140" y="f90"/>
                  </a:lnTo>
                  <a:lnTo>
                    <a:pt x="f141" y="f142"/>
                  </a:lnTo>
                  <a:lnTo>
                    <a:pt x="f143" y="f144"/>
                  </a:lnTo>
                  <a:lnTo>
                    <a:pt x="f145" y="f131"/>
                  </a:lnTo>
                  <a:lnTo>
                    <a:pt x="f146" y="f147"/>
                  </a:lnTo>
                  <a:lnTo>
                    <a:pt x="f148" y="f125"/>
                  </a:lnTo>
                  <a:lnTo>
                    <a:pt x="f120" y="f121"/>
                  </a:lnTo>
                  <a:close/>
                </a:path>
                <a:path w="15651480" h="720090">
                  <a:moveTo>
                    <a:pt x="f149" y="f150"/>
                  </a:moveTo>
                  <a:lnTo>
                    <a:pt x="f82" y="f81"/>
                  </a:lnTo>
                  <a:lnTo>
                    <a:pt x="f6" y="f81"/>
                  </a:lnTo>
                  <a:lnTo>
                    <a:pt x="f6" y="f151"/>
                  </a:lnTo>
                  <a:lnTo>
                    <a:pt x="f152" y="f151"/>
                  </a:lnTo>
                  <a:lnTo>
                    <a:pt x="f153" y="f154"/>
                  </a:lnTo>
                  <a:lnTo>
                    <a:pt x="f155" y="f156"/>
                  </a:lnTo>
                  <a:lnTo>
                    <a:pt x="f157" y="f158"/>
                  </a:lnTo>
                  <a:lnTo>
                    <a:pt x="f159" y="f160"/>
                  </a:lnTo>
                  <a:lnTo>
                    <a:pt x="f161" y="f162"/>
                  </a:lnTo>
                  <a:lnTo>
                    <a:pt x="f163" y="f162"/>
                  </a:lnTo>
                  <a:lnTo>
                    <a:pt x="f164" y="f165"/>
                  </a:lnTo>
                  <a:lnTo>
                    <a:pt x="f166" y="f74"/>
                  </a:lnTo>
                  <a:lnTo>
                    <a:pt x="f167" y="f168"/>
                  </a:lnTo>
                  <a:lnTo>
                    <a:pt x="f169" y="f170"/>
                  </a:lnTo>
                  <a:lnTo>
                    <a:pt x="f171" y="f172"/>
                  </a:lnTo>
                  <a:lnTo>
                    <a:pt x="f149" y="f150"/>
                  </a:lnTo>
                  <a:close/>
                </a:path>
                <a:path w="15651480" h="720090">
                  <a:moveTo>
                    <a:pt x="f173" y="f165"/>
                  </a:moveTo>
                  <a:lnTo>
                    <a:pt x="f174" y="f160"/>
                  </a:lnTo>
                  <a:lnTo>
                    <a:pt x="f175" y="f90"/>
                  </a:lnTo>
                  <a:lnTo>
                    <a:pt x="f176" y="f177"/>
                  </a:lnTo>
                  <a:lnTo>
                    <a:pt x="f152" y="f151"/>
                  </a:lnTo>
                  <a:lnTo>
                    <a:pt x="f6" y="f151"/>
                  </a:lnTo>
                  <a:lnTo>
                    <a:pt x="f6" y="f178"/>
                  </a:lnTo>
                  <a:lnTo>
                    <a:pt x="f179" y="f178"/>
                  </a:lnTo>
                  <a:lnTo>
                    <a:pt x="f180" y="f88"/>
                  </a:lnTo>
                  <a:lnTo>
                    <a:pt x="f181" y="f182"/>
                  </a:lnTo>
                  <a:lnTo>
                    <a:pt x="f183" y="f184"/>
                  </a:lnTo>
                  <a:lnTo>
                    <a:pt x="f185" y="f186"/>
                  </a:lnTo>
                  <a:lnTo>
                    <a:pt x="f187" y="f188"/>
                  </a:lnTo>
                  <a:lnTo>
                    <a:pt x="f189" y="f190"/>
                  </a:lnTo>
                  <a:lnTo>
                    <a:pt x="f173" y="f165"/>
                  </a:lnTo>
                  <a:close/>
                </a:path>
                <a:path w="15651480" h="720090">
                  <a:moveTo>
                    <a:pt x="f191" y="f192"/>
                  </a:moveTo>
                  <a:lnTo>
                    <a:pt x="f193" y="f192"/>
                  </a:lnTo>
                  <a:lnTo>
                    <a:pt x="f194" y="f195"/>
                  </a:lnTo>
                  <a:lnTo>
                    <a:pt x="f196" y="f197"/>
                  </a:lnTo>
                  <a:lnTo>
                    <a:pt x="f198" y="f199"/>
                  </a:lnTo>
                  <a:lnTo>
                    <a:pt x="f139" y="f138"/>
                  </a:lnTo>
                  <a:lnTo>
                    <a:pt x="f137" y="f138"/>
                  </a:lnTo>
                  <a:lnTo>
                    <a:pt x="f200" y="f201"/>
                  </a:lnTo>
                  <a:lnTo>
                    <a:pt x="f202" y="f203"/>
                  </a:lnTo>
                  <a:lnTo>
                    <a:pt x="f204" y="f203"/>
                  </a:lnTo>
                  <a:lnTo>
                    <a:pt x="f205" y="f206"/>
                  </a:lnTo>
                  <a:lnTo>
                    <a:pt x="f207" y="f208"/>
                  </a:lnTo>
                  <a:lnTo>
                    <a:pt x="f209" y="f210"/>
                  </a:lnTo>
                  <a:lnTo>
                    <a:pt x="f191" y="f192"/>
                  </a:lnTo>
                  <a:close/>
                </a:path>
                <a:path w="15651480" h="720090">
                  <a:moveTo>
                    <a:pt x="f211" y="f212"/>
                  </a:moveTo>
                  <a:lnTo>
                    <a:pt x="f213" y="f212"/>
                  </a:lnTo>
                  <a:lnTo>
                    <a:pt x="f214" y="f215"/>
                  </a:lnTo>
                  <a:lnTo>
                    <a:pt x="f216" y="f217"/>
                  </a:lnTo>
                  <a:lnTo>
                    <a:pt x="f218" y="f219"/>
                  </a:lnTo>
                  <a:lnTo>
                    <a:pt x="f220" y="f106"/>
                  </a:lnTo>
                  <a:lnTo>
                    <a:pt x="f221" y="f222"/>
                  </a:lnTo>
                  <a:lnTo>
                    <a:pt x="f223" y="f224"/>
                  </a:lnTo>
                  <a:lnTo>
                    <a:pt x="f225" y="f96"/>
                  </a:lnTo>
                  <a:lnTo>
                    <a:pt x="f226" y="f227"/>
                  </a:lnTo>
                  <a:lnTo>
                    <a:pt x="f228" y="f227"/>
                  </a:lnTo>
                  <a:lnTo>
                    <a:pt x="f229" y="f230"/>
                  </a:lnTo>
                  <a:lnTo>
                    <a:pt x="f231" y="f232"/>
                  </a:lnTo>
                  <a:lnTo>
                    <a:pt x="f233" y="f234"/>
                  </a:lnTo>
                  <a:lnTo>
                    <a:pt x="f235" y="f74"/>
                  </a:lnTo>
                  <a:lnTo>
                    <a:pt x="f236" y="f237"/>
                  </a:lnTo>
                  <a:lnTo>
                    <a:pt x="f238" y="f186"/>
                  </a:lnTo>
                  <a:lnTo>
                    <a:pt x="f239" y="f240"/>
                  </a:lnTo>
                  <a:lnTo>
                    <a:pt x="f241" y="f88"/>
                  </a:lnTo>
                  <a:lnTo>
                    <a:pt x="f242" y="f178"/>
                  </a:lnTo>
                  <a:lnTo>
                    <a:pt x="f243" y="f178"/>
                  </a:lnTo>
                  <a:lnTo>
                    <a:pt x="f244" y="f177"/>
                  </a:lnTo>
                  <a:lnTo>
                    <a:pt x="f245" y="f88"/>
                  </a:lnTo>
                  <a:lnTo>
                    <a:pt x="f246" y="f88"/>
                  </a:lnTo>
                  <a:lnTo>
                    <a:pt x="f247" y="f248"/>
                  </a:lnTo>
                  <a:lnTo>
                    <a:pt x="f249" y="f158"/>
                  </a:lnTo>
                  <a:lnTo>
                    <a:pt x="f250" y="f251"/>
                  </a:lnTo>
                  <a:lnTo>
                    <a:pt x="f252" y="f253"/>
                  </a:lnTo>
                  <a:lnTo>
                    <a:pt x="f254" y="f255"/>
                  </a:lnTo>
                  <a:lnTo>
                    <a:pt x="f256" y="f168"/>
                  </a:lnTo>
                  <a:lnTo>
                    <a:pt x="f257" y="f170"/>
                  </a:lnTo>
                  <a:lnTo>
                    <a:pt x="f258" y="f133"/>
                  </a:lnTo>
                  <a:lnTo>
                    <a:pt x="f259" y="f260"/>
                  </a:lnTo>
                  <a:lnTo>
                    <a:pt x="f261" y="f260"/>
                  </a:lnTo>
                  <a:lnTo>
                    <a:pt x="f262" y="f263"/>
                  </a:lnTo>
                  <a:lnTo>
                    <a:pt x="f264" y="f131"/>
                  </a:lnTo>
                  <a:lnTo>
                    <a:pt x="f265" y="f266"/>
                  </a:lnTo>
                  <a:lnTo>
                    <a:pt x="f267" y="f266"/>
                  </a:lnTo>
                  <a:lnTo>
                    <a:pt x="f268" y="f197"/>
                  </a:lnTo>
                  <a:lnTo>
                    <a:pt x="f269" y="f270"/>
                  </a:lnTo>
                  <a:lnTo>
                    <a:pt x="f271" y="f127"/>
                  </a:lnTo>
                  <a:lnTo>
                    <a:pt x="f272" y="f192"/>
                  </a:lnTo>
                  <a:lnTo>
                    <a:pt x="f273" y="f274"/>
                  </a:lnTo>
                  <a:lnTo>
                    <a:pt x="f275" y="f276"/>
                  </a:lnTo>
                  <a:lnTo>
                    <a:pt x="f277" y="f106"/>
                  </a:lnTo>
                  <a:lnTo>
                    <a:pt x="f278" y="f279"/>
                  </a:lnTo>
                  <a:lnTo>
                    <a:pt x="f280" y="f279"/>
                  </a:lnTo>
                  <a:lnTo>
                    <a:pt x="f281" y="f282"/>
                  </a:lnTo>
                  <a:lnTo>
                    <a:pt x="f283" y="f284"/>
                  </a:lnTo>
                  <a:lnTo>
                    <a:pt x="f285" y="f217"/>
                  </a:lnTo>
                  <a:lnTo>
                    <a:pt x="f211" y="f212"/>
                  </a:lnTo>
                  <a:close/>
                </a:path>
                <a:path w="15651480" h="720090">
                  <a:moveTo>
                    <a:pt x="f286" y="f287"/>
                  </a:moveTo>
                  <a:lnTo>
                    <a:pt x="f288" y="f289"/>
                  </a:lnTo>
                  <a:lnTo>
                    <a:pt x="f290" y="f291"/>
                  </a:lnTo>
                  <a:lnTo>
                    <a:pt x="f292" y="f282"/>
                  </a:lnTo>
                  <a:lnTo>
                    <a:pt x="f293" y="f294"/>
                  </a:lnTo>
                  <a:lnTo>
                    <a:pt x="f295" y="f296"/>
                  </a:lnTo>
                  <a:lnTo>
                    <a:pt x="f297" y="f298"/>
                  </a:lnTo>
                  <a:lnTo>
                    <a:pt x="f299" y="f300"/>
                  </a:lnTo>
                  <a:lnTo>
                    <a:pt x="f301" y="f302"/>
                  </a:lnTo>
                  <a:lnTo>
                    <a:pt x="f303" y="f304"/>
                  </a:lnTo>
                  <a:lnTo>
                    <a:pt x="f305" y="f306"/>
                  </a:lnTo>
                  <a:lnTo>
                    <a:pt x="f307" y="f100"/>
                  </a:lnTo>
                  <a:lnTo>
                    <a:pt x="f308" y="f309"/>
                  </a:lnTo>
                  <a:lnTo>
                    <a:pt x="f310" y="f227"/>
                  </a:lnTo>
                  <a:lnTo>
                    <a:pt x="f311" y="f168"/>
                  </a:lnTo>
                  <a:lnTo>
                    <a:pt x="f312" y="f253"/>
                  </a:lnTo>
                  <a:lnTo>
                    <a:pt x="f313" y="f314"/>
                  </a:lnTo>
                  <a:lnTo>
                    <a:pt x="f315" y="f88"/>
                  </a:lnTo>
                  <a:lnTo>
                    <a:pt x="f243" y="f178"/>
                  </a:lnTo>
                  <a:lnTo>
                    <a:pt x="f6" y="f178"/>
                  </a:lnTo>
                  <a:lnTo>
                    <a:pt x="f6" y="f121"/>
                  </a:lnTo>
                  <a:lnTo>
                    <a:pt x="f316" y="f317"/>
                  </a:lnTo>
                  <a:lnTo>
                    <a:pt x="f318" y="f317"/>
                  </a:lnTo>
                  <a:lnTo>
                    <a:pt x="f319" y="f102"/>
                  </a:lnTo>
                  <a:lnTo>
                    <a:pt x="f320" y="f321"/>
                  </a:lnTo>
                  <a:lnTo>
                    <a:pt x="f322" y="f323"/>
                  </a:lnTo>
                  <a:lnTo>
                    <a:pt x="f324" y="f323"/>
                  </a:lnTo>
                  <a:lnTo>
                    <a:pt x="f325" y="f326"/>
                  </a:lnTo>
                  <a:lnTo>
                    <a:pt x="f327" y="f328"/>
                  </a:lnTo>
                  <a:lnTo>
                    <a:pt x="f329" y="f330"/>
                  </a:lnTo>
                  <a:lnTo>
                    <a:pt x="f331" y="f332"/>
                  </a:lnTo>
                  <a:lnTo>
                    <a:pt x="f333" y="f334"/>
                  </a:lnTo>
                  <a:lnTo>
                    <a:pt x="f335" y="f336"/>
                  </a:lnTo>
                  <a:lnTo>
                    <a:pt x="f337" y="f338"/>
                  </a:lnTo>
                  <a:lnTo>
                    <a:pt x="f339" y="f340"/>
                  </a:lnTo>
                  <a:lnTo>
                    <a:pt x="f341" y="f342"/>
                  </a:lnTo>
                  <a:lnTo>
                    <a:pt x="f343" y="f344"/>
                  </a:lnTo>
                  <a:lnTo>
                    <a:pt x="f345" y="f346"/>
                  </a:lnTo>
                  <a:lnTo>
                    <a:pt x="f286" y="f287"/>
                  </a:lnTo>
                  <a:close/>
                </a:path>
                <a:path w="15651480" h="720090">
                  <a:moveTo>
                    <a:pt x="f347" y="f314"/>
                  </a:moveTo>
                  <a:lnTo>
                    <a:pt x="f348" y="f349"/>
                  </a:lnTo>
                  <a:lnTo>
                    <a:pt x="f350" y="f351"/>
                  </a:lnTo>
                  <a:lnTo>
                    <a:pt x="f352" y="f76"/>
                  </a:lnTo>
                  <a:lnTo>
                    <a:pt x="f353" y="f182"/>
                  </a:lnTo>
                  <a:lnTo>
                    <a:pt x="f246" y="f88"/>
                  </a:lnTo>
                  <a:lnTo>
                    <a:pt x="f245" y="f88"/>
                  </a:lnTo>
                  <a:lnTo>
                    <a:pt x="f354" y="f248"/>
                  </a:lnTo>
                  <a:lnTo>
                    <a:pt x="f355" y="f158"/>
                  </a:lnTo>
                  <a:lnTo>
                    <a:pt x="f347" y="f314"/>
                  </a:lnTo>
                  <a:close/>
                </a:path>
                <a:path w="15651480" h="720090">
                  <a:moveTo>
                    <a:pt x="f356" y="f255"/>
                  </a:moveTo>
                  <a:lnTo>
                    <a:pt x="f357" y="f253"/>
                  </a:lnTo>
                  <a:lnTo>
                    <a:pt x="f358" y="f359"/>
                  </a:lnTo>
                  <a:lnTo>
                    <a:pt x="f360" y="f190"/>
                  </a:lnTo>
                  <a:lnTo>
                    <a:pt x="f163" y="f162"/>
                  </a:lnTo>
                  <a:lnTo>
                    <a:pt x="f161" y="f162"/>
                  </a:lnTo>
                  <a:lnTo>
                    <a:pt x="f361" y="f362"/>
                  </a:lnTo>
                  <a:lnTo>
                    <a:pt x="f356" y="f255"/>
                  </a:lnTo>
                  <a:close/>
                </a:path>
                <a:path w="15651480" h="720090">
                  <a:moveTo>
                    <a:pt x="f363" y="f364"/>
                  </a:moveTo>
                  <a:lnTo>
                    <a:pt x="f365" y="f294"/>
                  </a:lnTo>
                  <a:lnTo>
                    <a:pt x="f366" y="f106"/>
                  </a:lnTo>
                  <a:lnTo>
                    <a:pt x="f367" y="f340"/>
                  </a:lnTo>
                  <a:lnTo>
                    <a:pt x="f368" y="f338"/>
                  </a:lnTo>
                  <a:lnTo>
                    <a:pt x="f369" y="f370"/>
                  </a:lnTo>
                  <a:lnTo>
                    <a:pt x="f371" y="f372"/>
                  </a:lnTo>
                  <a:lnTo>
                    <a:pt x="f373" y="f374"/>
                  </a:lnTo>
                  <a:lnTo>
                    <a:pt x="f375" y="f376"/>
                  </a:lnTo>
                  <a:lnTo>
                    <a:pt x="f377" y="f127"/>
                  </a:lnTo>
                  <a:lnTo>
                    <a:pt x="f378" y="f379"/>
                  </a:lnTo>
                  <a:lnTo>
                    <a:pt x="f380" y="f381"/>
                  </a:lnTo>
                  <a:lnTo>
                    <a:pt x="f382" y="f383"/>
                  </a:lnTo>
                  <a:lnTo>
                    <a:pt x="f384" y="f385"/>
                  </a:lnTo>
                  <a:lnTo>
                    <a:pt x="f261" y="f260"/>
                  </a:lnTo>
                  <a:lnTo>
                    <a:pt x="f259" y="f260"/>
                  </a:lnTo>
                  <a:lnTo>
                    <a:pt x="f386" y="f387"/>
                  </a:lnTo>
                  <a:lnTo>
                    <a:pt x="f388" y="f389"/>
                  </a:lnTo>
                  <a:lnTo>
                    <a:pt x="f390" y="f391"/>
                  </a:lnTo>
                  <a:lnTo>
                    <a:pt x="f392" y="f129"/>
                  </a:lnTo>
                  <a:lnTo>
                    <a:pt x="f393" y="f224"/>
                  </a:lnTo>
                  <a:lnTo>
                    <a:pt x="f394" y="f68"/>
                  </a:lnTo>
                  <a:lnTo>
                    <a:pt x="f395" y="f396"/>
                  </a:lnTo>
                  <a:lnTo>
                    <a:pt x="f397" y="f398"/>
                  </a:lnTo>
                  <a:lnTo>
                    <a:pt x="f399" y="f398"/>
                  </a:lnTo>
                  <a:lnTo>
                    <a:pt x="f400" y="f321"/>
                  </a:lnTo>
                  <a:lnTo>
                    <a:pt x="f401" y="f326"/>
                  </a:lnTo>
                  <a:lnTo>
                    <a:pt x="f402" y="f330"/>
                  </a:lnTo>
                  <a:lnTo>
                    <a:pt x="f403" y="f404"/>
                  </a:lnTo>
                  <a:lnTo>
                    <a:pt x="f405" y="f370"/>
                  </a:lnTo>
                  <a:lnTo>
                    <a:pt x="f406" y="f104"/>
                  </a:lnTo>
                  <a:lnTo>
                    <a:pt x="f407" y="f408"/>
                  </a:lnTo>
                  <a:lnTo>
                    <a:pt x="f409" y="f338"/>
                  </a:lnTo>
                  <a:lnTo>
                    <a:pt x="f410" y="f338"/>
                  </a:lnTo>
                  <a:lnTo>
                    <a:pt x="f411" y="f340"/>
                  </a:lnTo>
                  <a:lnTo>
                    <a:pt x="f412" y="f340"/>
                  </a:lnTo>
                  <a:lnTo>
                    <a:pt x="f413" y="f414"/>
                  </a:lnTo>
                  <a:lnTo>
                    <a:pt x="f415" y="f416"/>
                  </a:lnTo>
                  <a:lnTo>
                    <a:pt x="f417" y="f418"/>
                  </a:lnTo>
                  <a:lnTo>
                    <a:pt x="f363" y="f364"/>
                  </a:lnTo>
                  <a:close/>
                </a:path>
                <a:path w="15651480" h="720090">
                  <a:moveTo>
                    <a:pt x="f419" y="f398"/>
                  </a:moveTo>
                  <a:lnTo>
                    <a:pt x="f420" y="f398"/>
                  </a:lnTo>
                  <a:lnTo>
                    <a:pt x="f421" y="f66"/>
                  </a:lnTo>
                  <a:lnTo>
                    <a:pt x="f422" y="f423"/>
                  </a:lnTo>
                  <a:lnTo>
                    <a:pt x="f424" y="f396"/>
                  </a:lnTo>
                  <a:lnTo>
                    <a:pt x="f425" y="f376"/>
                  </a:lnTo>
                  <a:lnTo>
                    <a:pt x="f426" y="f427"/>
                  </a:lnTo>
                  <a:lnTo>
                    <a:pt x="f428" y="f129"/>
                  </a:lnTo>
                  <a:lnTo>
                    <a:pt x="f204" y="f203"/>
                  </a:lnTo>
                  <a:lnTo>
                    <a:pt x="f202" y="f203"/>
                  </a:lnTo>
                  <a:lnTo>
                    <a:pt x="f429" y="f206"/>
                  </a:lnTo>
                  <a:lnTo>
                    <a:pt x="f430" y="f431"/>
                  </a:lnTo>
                  <a:lnTo>
                    <a:pt x="f432" y="f433"/>
                  </a:lnTo>
                  <a:lnTo>
                    <a:pt x="f434" y="f435"/>
                  </a:lnTo>
                  <a:lnTo>
                    <a:pt x="f419" y="f398"/>
                  </a:lnTo>
                  <a:close/>
                </a:path>
                <a:path w="15651480" h="720090">
                  <a:moveTo>
                    <a:pt x="f436" y="f212"/>
                  </a:moveTo>
                  <a:lnTo>
                    <a:pt x="f437" y="f60"/>
                  </a:lnTo>
                  <a:lnTo>
                    <a:pt x="f438" y="f296"/>
                  </a:lnTo>
                  <a:lnTo>
                    <a:pt x="f439" y="f440"/>
                  </a:lnTo>
                  <a:lnTo>
                    <a:pt x="f441" y="f442"/>
                  </a:lnTo>
                  <a:lnTo>
                    <a:pt x="f443" y="f379"/>
                  </a:lnTo>
                  <a:lnTo>
                    <a:pt x="f444" y="f445"/>
                  </a:lnTo>
                  <a:lnTo>
                    <a:pt x="f446" y="f266"/>
                  </a:lnTo>
                  <a:lnTo>
                    <a:pt x="f265" y="f266"/>
                  </a:lnTo>
                  <a:lnTo>
                    <a:pt x="f447" y="f383"/>
                  </a:lnTo>
                  <a:lnTo>
                    <a:pt x="f448" y="f147"/>
                  </a:lnTo>
                  <a:lnTo>
                    <a:pt x="f449" y="f208"/>
                  </a:lnTo>
                  <a:lnTo>
                    <a:pt x="f450" y="f208"/>
                  </a:lnTo>
                  <a:lnTo>
                    <a:pt x="f451" y="f452"/>
                  </a:lnTo>
                  <a:lnTo>
                    <a:pt x="f453" y="f454"/>
                  </a:lnTo>
                  <a:lnTo>
                    <a:pt x="f455" y="f330"/>
                  </a:lnTo>
                  <a:lnTo>
                    <a:pt x="f456" y="f296"/>
                  </a:lnTo>
                  <a:lnTo>
                    <a:pt x="f457" y="f458"/>
                  </a:lnTo>
                  <a:lnTo>
                    <a:pt x="f459" y="f458"/>
                  </a:lnTo>
                  <a:lnTo>
                    <a:pt x="f436" y="f212"/>
                  </a:lnTo>
                  <a:close/>
                </a:path>
                <a:path w="15651480" h="720090">
                  <a:moveTo>
                    <a:pt x="f460" y="f452"/>
                  </a:moveTo>
                  <a:lnTo>
                    <a:pt x="f461" y="f210"/>
                  </a:lnTo>
                  <a:lnTo>
                    <a:pt x="f462" y="f100"/>
                  </a:lnTo>
                  <a:lnTo>
                    <a:pt x="f463" y="f208"/>
                  </a:lnTo>
                  <a:lnTo>
                    <a:pt x="f449" y="f208"/>
                  </a:lnTo>
                  <a:lnTo>
                    <a:pt x="f460" y="f452"/>
                  </a:lnTo>
                  <a:close/>
                </a:path>
                <a:path w="15651480" h="720090">
                  <a:moveTo>
                    <a:pt x="f464" y="f328"/>
                  </a:moveTo>
                  <a:lnTo>
                    <a:pt x="f465" y="f66"/>
                  </a:lnTo>
                  <a:lnTo>
                    <a:pt x="f466" y="f435"/>
                  </a:lnTo>
                  <a:lnTo>
                    <a:pt x="f467" y="f317"/>
                  </a:lnTo>
                  <a:lnTo>
                    <a:pt x="f316" y="f317"/>
                  </a:lnTo>
                  <a:lnTo>
                    <a:pt x="f468" y="f398"/>
                  </a:lnTo>
                  <a:lnTo>
                    <a:pt x="f464" y="f328"/>
                  </a:lnTo>
                  <a:close/>
                </a:path>
                <a:path w="15651480" h="720090">
                  <a:moveTo>
                    <a:pt x="f469" y="f104"/>
                  </a:moveTo>
                  <a:lnTo>
                    <a:pt x="f470" y="f302"/>
                  </a:lnTo>
                  <a:lnTo>
                    <a:pt x="f471" y="f326"/>
                  </a:lnTo>
                  <a:lnTo>
                    <a:pt x="f472" y="f321"/>
                  </a:lnTo>
                  <a:lnTo>
                    <a:pt x="f399" y="f398"/>
                  </a:lnTo>
                  <a:lnTo>
                    <a:pt x="f397" y="f398"/>
                  </a:lnTo>
                  <a:lnTo>
                    <a:pt x="f473" y="f323"/>
                  </a:lnTo>
                  <a:lnTo>
                    <a:pt x="f474" y="f323"/>
                  </a:lnTo>
                  <a:lnTo>
                    <a:pt x="f475" y="f330"/>
                  </a:lnTo>
                  <a:lnTo>
                    <a:pt x="f469" y="f104"/>
                  </a:lnTo>
                  <a:close/>
                </a:path>
                <a:path w="15651480" h="720090">
                  <a:moveTo>
                    <a:pt x="f476" y="f62"/>
                  </a:moveTo>
                  <a:lnTo>
                    <a:pt x="f477" y="f62"/>
                  </a:lnTo>
                  <a:lnTo>
                    <a:pt x="f478" y="f296"/>
                  </a:lnTo>
                  <a:lnTo>
                    <a:pt x="f479" y="f342"/>
                  </a:lnTo>
                  <a:lnTo>
                    <a:pt x="f480" y="f64"/>
                  </a:lnTo>
                  <a:lnTo>
                    <a:pt x="f481" y="f482"/>
                  </a:lnTo>
                  <a:lnTo>
                    <a:pt x="f483" y="f326"/>
                  </a:lnTo>
                  <a:lnTo>
                    <a:pt x="f484" y="f323"/>
                  </a:lnTo>
                  <a:lnTo>
                    <a:pt x="f473" y="f323"/>
                  </a:lnTo>
                  <a:lnTo>
                    <a:pt x="f485" y="f486"/>
                  </a:lnTo>
                  <a:lnTo>
                    <a:pt x="f487" y="f336"/>
                  </a:lnTo>
                  <a:lnTo>
                    <a:pt x="f488" y="f298"/>
                  </a:lnTo>
                  <a:lnTo>
                    <a:pt x="f489" y="f296"/>
                  </a:lnTo>
                  <a:lnTo>
                    <a:pt x="f490" y="f296"/>
                  </a:lnTo>
                  <a:lnTo>
                    <a:pt x="f476" y="f62"/>
                  </a:lnTo>
                  <a:close/>
                </a:path>
                <a:path w="15651480" h="720090">
                  <a:moveTo>
                    <a:pt x="f491" y="f492"/>
                  </a:moveTo>
                  <a:lnTo>
                    <a:pt x="f493" y="f494"/>
                  </a:lnTo>
                  <a:lnTo>
                    <a:pt x="f495" y="f496"/>
                  </a:lnTo>
                  <a:lnTo>
                    <a:pt x="f497" y="f498"/>
                  </a:lnTo>
                  <a:lnTo>
                    <a:pt x="f499" y="f500"/>
                  </a:lnTo>
                  <a:lnTo>
                    <a:pt x="f501" y="f217"/>
                  </a:lnTo>
                  <a:lnTo>
                    <a:pt x="f502" y="f503"/>
                  </a:lnTo>
                  <a:lnTo>
                    <a:pt x="f504" y="f60"/>
                  </a:lnTo>
                  <a:lnTo>
                    <a:pt x="f505" y="f506"/>
                  </a:lnTo>
                  <a:lnTo>
                    <a:pt x="f507" y="f458"/>
                  </a:lnTo>
                  <a:lnTo>
                    <a:pt x="f508" y="f509"/>
                  </a:lnTo>
                  <a:lnTo>
                    <a:pt x="f510" y="f284"/>
                  </a:lnTo>
                  <a:lnTo>
                    <a:pt x="f511" y="f110"/>
                  </a:lnTo>
                  <a:lnTo>
                    <a:pt x="f512" y="f344"/>
                  </a:lnTo>
                  <a:lnTo>
                    <a:pt x="f513" y="f294"/>
                  </a:lnTo>
                  <a:lnTo>
                    <a:pt x="f514" y="f515"/>
                  </a:lnTo>
                  <a:lnTo>
                    <a:pt x="f516" y="f298"/>
                  </a:lnTo>
                  <a:lnTo>
                    <a:pt x="f517" y="f370"/>
                  </a:lnTo>
                  <a:lnTo>
                    <a:pt x="f518" y="f302"/>
                  </a:lnTo>
                  <a:lnTo>
                    <a:pt x="f519" y="f326"/>
                  </a:lnTo>
                  <a:lnTo>
                    <a:pt x="f520" y="f323"/>
                  </a:lnTo>
                  <a:lnTo>
                    <a:pt x="f322" y="f323"/>
                  </a:lnTo>
                  <a:lnTo>
                    <a:pt x="f521" y="f522"/>
                  </a:lnTo>
                  <a:lnTo>
                    <a:pt x="f523" y="f486"/>
                  </a:lnTo>
                  <a:lnTo>
                    <a:pt x="f524" y="f525"/>
                  </a:lnTo>
                  <a:lnTo>
                    <a:pt x="f526" y="f527"/>
                  </a:lnTo>
                  <a:lnTo>
                    <a:pt x="f528" y="f418"/>
                  </a:lnTo>
                  <a:lnTo>
                    <a:pt x="f529" y="f530"/>
                  </a:lnTo>
                  <a:lnTo>
                    <a:pt x="f531" y="f458"/>
                  </a:lnTo>
                  <a:lnTo>
                    <a:pt x="f532" y="f506"/>
                  </a:lnTo>
                  <a:lnTo>
                    <a:pt x="f533" y="f506"/>
                  </a:lnTo>
                  <a:lnTo>
                    <a:pt x="f534" y="f60"/>
                  </a:lnTo>
                  <a:lnTo>
                    <a:pt x="f535" y="f289"/>
                  </a:lnTo>
                  <a:lnTo>
                    <a:pt x="f536" y="f537"/>
                  </a:lnTo>
                  <a:lnTo>
                    <a:pt x="f538" y="f539"/>
                  </a:lnTo>
                  <a:lnTo>
                    <a:pt x="f540" y="f287"/>
                  </a:lnTo>
                  <a:lnTo>
                    <a:pt x="f491" y="f492"/>
                  </a:lnTo>
                  <a:close/>
                </a:path>
                <a:path w="15651480" h="720090">
                  <a:moveTo>
                    <a:pt x="f541" y="f298"/>
                  </a:moveTo>
                  <a:lnTo>
                    <a:pt x="f542" y="f298"/>
                  </a:lnTo>
                  <a:lnTo>
                    <a:pt x="f543" y="f525"/>
                  </a:lnTo>
                  <a:lnTo>
                    <a:pt x="f544" y="f340"/>
                  </a:lnTo>
                  <a:lnTo>
                    <a:pt x="f410" y="f338"/>
                  </a:lnTo>
                  <a:lnTo>
                    <a:pt x="f409" y="f338"/>
                  </a:lnTo>
                  <a:lnTo>
                    <a:pt x="f545" y="f546"/>
                  </a:lnTo>
                  <a:lnTo>
                    <a:pt x="f547" y="f548"/>
                  </a:lnTo>
                  <a:lnTo>
                    <a:pt x="f541" y="f298"/>
                  </a:lnTo>
                  <a:close/>
                </a:path>
                <a:path w="15651480" h="720090">
                  <a:moveTo>
                    <a:pt x="f549" y="f282"/>
                  </a:moveTo>
                  <a:lnTo>
                    <a:pt x="f550" y="f344"/>
                  </a:lnTo>
                  <a:lnTo>
                    <a:pt x="f551" y="f418"/>
                  </a:lnTo>
                  <a:lnTo>
                    <a:pt x="f552" y="f553"/>
                  </a:lnTo>
                  <a:lnTo>
                    <a:pt x="f554" y="f340"/>
                  </a:lnTo>
                  <a:lnTo>
                    <a:pt x="f411" y="f340"/>
                  </a:lnTo>
                  <a:lnTo>
                    <a:pt x="f555" y="f548"/>
                  </a:lnTo>
                  <a:lnTo>
                    <a:pt x="f556" y="f62"/>
                  </a:lnTo>
                  <a:lnTo>
                    <a:pt x="f557" y="f279"/>
                  </a:lnTo>
                  <a:lnTo>
                    <a:pt x="f549" y="f282"/>
                  </a:lnTo>
                  <a:close/>
                </a:path>
                <a:path w="15651480" h="720090">
                  <a:moveTo>
                    <a:pt x="f558" y="f364"/>
                  </a:moveTo>
                  <a:lnTo>
                    <a:pt x="f559" y="f364"/>
                  </a:lnTo>
                  <a:lnTo>
                    <a:pt x="f560" y="f291"/>
                  </a:lnTo>
                  <a:lnTo>
                    <a:pt x="f561" y="f530"/>
                  </a:lnTo>
                  <a:lnTo>
                    <a:pt x="f562" y="f279"/>
                  </a:lnTo>
                  <a:lnTo>
                    <a:pt x="f278" y="f279"/>
                  </a:lnTo>
                  <a:lnTo>
                    <a:pt x="f563" y="f282"/>
                  </a:lnTo>
                  <a:lnTo>
                    <a:pt x="f558" y="f364"/>
                  </a:lnTo>
                  <a:close/>
                </a:path>
                <a:path w="15651480" h="720090">
                  <a:moveTo>
                    <a:pt x="f564" y="f500"/>
                  </a:moveTo>
                  <a:lnTo>
                    <a:pt x="f565" y="f217"/>
                  </a:lnTo>
                  <a:lnTo>
                    <a:pt x="f566" y="f503"/>
                  </a:lnTo>
                  <a:lnTo>
                    <a:pt x="f567" y="f458"/>
                  </a:lnTo>
                  <a:lnTo>
                    <a:pt x="f111" y="f110"/>
                  </a:lnTo>
                  <a:lnTo>
                    <a:pt x="f109" y="f110"/>
                  </a:lnTo>
                  <a:lnTo>
                    <a:pt x="f568" y="f364"/>
                  </a:lnTo>
                  <a:lnTo>
                    <a:pt x="f569" y="f346"/>
                  </a:lnTo>
                  <a:lnTo>
                    <a:pt x="f564" y="f500"/>
                  </a:lnTo>
                  <a:close/>
                </a:path>
                <a:path w="15651480" h="720090">
                  <a:moveTo>
                    <a:pt x="f570" y="f0"/>
                  </a:moveTo>
                  <a:lnTo>
                    <a:pt x="f571" y="f0"/>
                  </a:lnTo>
                  <a:lnTo>
                    <a:pt x="f572" y="f119"/>
                  </a:lnTo>
                  <a:lnTo>
                    <a:pt x="f573" y="f52"/>
                  </a:lnTo>
                  <a:lnTo>
                    <a:pt x="f574" y="f116"/>
                  </a:lnTo>
                  <a:lnTo>
                    <a:pt x="f575" y="f576"/>
                  </a:lnTo>
                  <a:lnTo>
                    <a:pt x="f577" y="f578"/>
                  </a:lnTo>
                  <a:lnTo>
                    <a:pt x="f459" y="f458"/>
                  </a:lnTo>
                  <a:lnTo>
                    <a:pt x="f457" y="f458"/>
                  </a:lnTo>
                  <a:lnTo>
                    <a:pt x="f579" y="f287"/>
                  </a:lnTo>
                  <a:lnTo>
                    <a:pt x="f580" y="f54"/>
                  </a:lnTo>
                  <a:lnTo>
                    <a:pt x="f581" y="f119"/>
                  </a:lnTo>
                  <a:lnTo>
                    <a:pt x="f570" y="f0"/>
                  </a:lnTo>
                  <a:close/>
                </a:path>
                <a:path w="15651480" h="720090">
                  <a:moveTo>
                    <a:pt x="f582" y="f212"/>
                  </a:moveTo>
                  <a:lnTo>
                    <a:pt x="f583" y="f584"/>
                  </a:lnTo>
                  <a:lnTo>
                    <a:pt x="f585" y="f217"/>
                  </a:lnTo>
                  <a:lnTo>
                    <a:pt x="f586" y="f60"/>
                  </a:lnTo>
                  <a:lnTo>
                    <a:pt x="f587" y="f506"/>
                  </a:lnTo>
                  <a:lnTo>
                    <a:pt x="f532" y="f506"/>
                  </a:lnTo>
                  <a:lnTo>
                    <a:pt x="f588" y="f217"/>
                  </a:lnTo>
                  <a:lnTo>
                    <a:pt x="f589" y="f498"/>
                  </a:lnTo>
                  <a:lnTo>
                    <a:pt x="f582" y="f212"/>
                  </a:lnTo>
                  <a:close/>
                </a:path>
                <a:path w="15651480" h="720090">
                  <a:moveTo>
                    <a:pt x="f590" y="f591"/>
                  </a:moveTo>
                  <a:lnTo>
                    <a:pt x="f592" y="f56"/>
                  </a:lnTo>
                  <a:lnTo>
                    <a:pt x="f593" y="f594"/>
                  </a:lnTo>
                  <a:lnTo>
                    <a:pt x="f595" y="f596"/>
                  </a:lnTo>
                  <a:lnTo>
                    <a:pt x="f597" y="f598"/>
                  </a:lnTo>
                  <a:lnTo>
                    <a:pt x="f599" y="f598"/>
                  </a:lnTo>
                  <a:lnTo>
                    <a:pt x="f600" y="f601"/>
                  </a:lnTo>
                  <a:lnTo>
                    <a:pt x="f602" y="f601"/>
                  </a:lnTo>
                  <a:lnTo>
                    <a:pt x="f603" y="f578"/>
                  </a:lnTo>
                  <a:lnTo>
                    <a:pt x="f604" y="f605"/>
                  </a:lnTo>
                  <a:lnTo>
                    <a:pt x="f606" y="f605"/>
                  </a:lnTo>
                  <a:lnTo>
                    <a:pt x="f607" y="f492"/>
                  </a:lnTo>
                  <a:lnTo>
                    <a:pt x="f491" y="f492"/>
                  </a:lnTo>
                  <a:lnTo>
                    <a:pt x="f608" y="f605"/>
                  </a:lnTo>
                  <a:lnTo>
                    <a:pt x="f609" y="f578"/>
                  </a:lnTo>
                  <a:lnTo>
                    <a:pt x="f610" y="f611"/>
                  </a:lnTo>
                  <a:lnTo>
                    <a:pt x="f612" y="f596"/>
                  </a:lnTo>
                  <a:lnTo>
                    <a:pt x="f613" y="f56"/>
                  </a:lnTo>
                  <a:lnTo>
                    <a:pt x="f590" y="f591"/>
                  </a:lnTo>
                  <a:close/>
                </a:path>
                <a:path w="15651480" h="720090">
                  <a:moveTo>
                    <a:pt x="f614" y="f611"/>
                  </a:moveTo>
                  <a:lnTo>
                    <a:pt x="f615" y="f578"/>
                  </a:lnTo>
                  <a:lnTo>
                    <a:pt x="f616" y="f617"/>
                  </a:lnTo>
                  <a:lnTo>
                    <a:pt x="f618" y="f605"/>
                  </a:lnTo>
                  <a:lnTo>
                    <a:pt x="f604" y="f605"/>
                  </a:lnTo>
                  <a:lnTo>
                    <a:pt x="f619" y="f617"/>
                  </a:lnTo>
                  <a:lnTo>
                    <a:pt x="f620" y="f578"/>
                  </a:lnTo>
                  <a:lnTo>
                    <a:pt x="f621" y="f622"/>
                  </a:lnTo>
                  <a:lnTo>
                    <a:pt x="f614" y="f611"/>
                  </a:lnTo>
                  <a:close/>
                </a:path>
              </a:pathLst>
            </a:custGeom>
            <a:solidFill>
              <a:srgbClr val="F2E7DB"/>
            </a:solidFill>
            <a:ln>
              <a:noFill/>
              <a:prstDash val="solid"/>
            </a:ln>
          </p:spPr>
          <p:txBody>
            <a:bodyPr vert="horz" wrap="square" lIns="0" tIns="0" rIns="0" bIns="0" anchor="t" anchorCtr="0" compatLnSpc="0">
              <a:noAutofit/>
            </a:bodyPr>
            <a:lstStyle/>
            <a:p>
              <a:pPr marL="0" marR="0" lvl="0" indent="0" rtl="0" hangingPunct="0">
                <a:lnSpc>
                  <a:spcPct val="100000"/>
                </a:lnSpc>
                <a:spcBef>
                  <a:spcPts val="0"/>
                </a:spcBef>
                <a:spcAft>
                  <a:spcPts val="0"/>
                </a:spcAft>
                <a:buNone/>
                <a:tabLst/>
              </a:pPr>
              <a:endParaRPr lang="en-IN" sz="1800" b="0" i="0" u="none" strike="noStrike" kern="1200">
                <a:ln>
                  <a:noFill/>
                </a:ln>
                <a:latin typeface="Arial" pitchFamily="18"/>
                <a:ea typeface="Microsoft YaHei" pitchFamily="2"/>
                <a:cs typeface="Lucida Sans" pitchFamily="2"/>
              </a:endParaRPr>
            </a:p>
          </p:txBody>
        </p:sp>
        <p:sp>
          <p:nvSpPr>
            <p:cNvPr id="6" name="object 6"/>
            <p:cNvSpPr/>
            <p:nvPr/>
          </p:nvSpPr>
          <p:spPr>
            <a:xfrm>
              <a:off x="20160" y="9959760"/>
              <a:ext cx="15300720" cy="32040"/>
            </a:xfrm>
            <a:custGeom>
              <a:avLst/>
              <a:gdLst>
                <a:gd name="f0" fmla="val 0"/>
                <a:gd name="f1" fmla="val 1799272"/>
                <a:gd name="f2" fmla="val 20154"/>
                <a:gd name="f3" fmla="val 1789912"/>
                <a:gd name="f4" fmla="val 15836"/>
                <a:gd name="f5" fmla="val 1782711"/>
                <a:gd name="f6" fmla="val 11518"/>
                <a:gd name="f7" fmla="val 1778393"/>
                <a:gd name="f8" fmla="val 8636"/>
                <a:gd name="f9" fmla="val 1771192"/>
                <a:gd name="f10" fmla="val 4318"/>
                <a:gd name="f11" fmla="val 1764715"/>
                <a:gd name="f12" fmla="val 41757"/>
                <a:gd name="f13" fmla="val 34556"/>
                <a:gd name="f14" fmla="val 27368"/>
                <a:gd name="f15" fmla="val 17995"/>
                <a:gd name="f16" fmla="val 6477"/>
                <a:gd name="f17" fmla="val 23037"/>
                <a:gd name="f18" fmla="val 1805749"/>
                <a:gd name="f19" fmla="val 27025"/>
                <a:gd name="f20" fmla="val 1801431"/>
                <a:gd name="f21" fmla="val 23215"/>
                <a:gd name="f22" fmla="val 32105"/>
                <a:gd name="f23" fmla="val 15300630"/>
                <a:gd name="f24" fmla="val 355"/>
                <a:gd name="f25" fmla="val 2146312"/>
                <a:gd name="f26" fmla="val 4165"/>
                <a:gd name="f27" fmla="val 2136952"/>
                <a:gd name="f28" fmla="val 9245"/>
                <a:gd name="f29" fmla="val 2130463"/>
                <a:gd name="f30" fmla="val 11785"/>
                <a:gd name="f31" fmla="val 2123275"/>
                <a:gd name="f32" fmla="val 15595"/>
                <a:gd name="f33" fmla="val 2118944"/>
                <a:gd name="f34" fmla="val 20675"/>
                <a:gd name="f35" fmla="val 2111756"/>
                <a:gd name="f36" fmla="val 2102396"/>
              </a:gdLst>
              <a:ahLst/>
              <a:cxnLst>
                <a:cxn ang="3cd4">
                  <a:pos x="hc" y="t"/>
                </a:cxn>
                <a:cxn ang="0">
                  <a:pos x="r" y="vc"/>
                </a:cxn>
                <a:cxn ang="cd4">
                  <a:pos x="hc" y="b"/>
                </a:cxn>
                <a:cxn ang="cd2">
                  <a:pos x="l" y="vc"/>
                </a:cxn>
              </a:cxnLst>
              <a:rect l="l" t="t" r="r" b="b"/>
              <a:pathLst>
                <a:path w="15300960" h="32384">
                  <a:moveTo>
                    <a:pt x="f1" y="f2"/>
                  </a:moveTo>
                  <a:lnTo>
                    <a:pt x="f3" y="f2"/>
                  </a:lnTo>
                  <a:lnTo>
                    <a:pt x="f3" y="f4"/>
                  </a:lnTo>
                  <a:lnTo>
                    <a:pt x="f5" y="f4"/>
                  </a:lnTo>
                  <a:lnTo>
                    <a:pt x="f5" y="f6"/>
                  </a:lnTo>
                  <a:lnTo>
                    <a:pt x="f7" y="f6"/>
                  </a:lnTo>
                  <a:lnTo>
                    <a:pt x="f7" y="f8"/>
                  </a:lnTo>
                  <a:lnTo>
                    <a:pt x="f9" y="f8"/>
                  </a:lnTo>
                  <a:lnTo>
                    <a:pt x="f9" y="f10"/>
                  </a:lnTo>
                  <a:lnTo>
                    <a:pt x="f11" y="f10"/>
                  </a:lnTo>
                  <a:lnTo>
                    <a:pt x="f11" y="f0"/>
                  </a:lnTo>
                  <a:lnTo>
                    <a:pt x="f12" y="f0"/>
                  </a:lnTo>
                  <a:lnTo>
                    <a:pt x="f12" y="f10"/>
                  </a:lnTo>
                  <a:lnTo>
                    <a:pt x="f13" y="f10"/>
                  </a:lnTo>
                  <a:lnTo>
                    <a:pt x="f13" y="f8"/>
                  </a:lnTo>
                  <a:lnTo>
                    <a:pt x="f14" y="f8"/>
                  </a:lnTo>
                  <a:lnTo>
                    <a:pt x="f14" y="f6"/>
                  </a:lnTo>
                  <a:lnTo>
                    <a:pt x="f15" y="f6"/>
                  </a:lnTo>
                  <a:lnTo>
                    <a:pt x="f15" y="f4"/>
                  </a:lnTo>
                  <a:lnTo>
                    <a:pt x="f4" y="f4"/>
                  </a:lnTo>
                  <a:lnTo>
                    <a:pt x="f4" y="f2"/>
                  </a:lnTo>
                  <a:lnTo>
                    <a:pt x="f16" y="f2"/>
                  </a:lnTo>
                  <a:lnTo>
                    <a:pt x="f16" y="f17"/>
                  </a:lnTo>
                  <a:lnTo>
                    <a:pt x="f1" y="f17"/>
                  </a:lnTo>
                  <a:lnTo>
                    <a:pt x="f1" y="f2"/>
                  </a:lnTo>
                  <a:close/>
                </a:path>
                <a:path w="15300960" h="32384">
                  <a:moveTo>
                    <a:pt x="f18" y="f19"/>
                  </a:moveTo>
                  <a:lnTo>
                    <a:pt x="f20" y="f19"/>
                  </a:lnTo>
                  <a:lnTo>
                    <a:pt x="f20" y="f21"/>
                  </a:lnTo>
                  <a:lnTo>
                    <a:pt x="f0" y="f21"/>
                  </a:lnTo>
                  <a:lnTo>
                    <a:pt x="f0" y="f19"/>
                  </a:lnTo>
                  <a:lnTo>
                    <a:pt x="f0" y="f22"/>
                  </a:lnTo>
                  <a:lnTo>
                    <a:pt x="f18" y="f22"/>
                  </a:lnTo>
                  <a:lnTo>
                    <a:pt x="f18" y="f19"/>
                  </a:lnTo>
                  <a:close/>
                </a:path>
                <a:path w="15300960" h="32384">
                  <a:moveTo>
                    <a:pt x="f23" y="f24"/>
                  </a:moveTo>
                  <a:lnTo>
                    <a:pt x="f25" y="f24"/>
                  </a:lnTo>
                  <a:lnTo>
                    <a:pt x="f25" y="f26"/>
                  </a:lnTo>
                  <a:lnTo>
                    <a:pt x="f27" y="f26"/>
                  </a:lnTo>
                  <a:lnTo>
                    <a:pt x="f27" y="f28"/>
                  </a:lnTo>
                  <a:lnTo>
                    <a:pt x="f29" y="f28"/>
                  </a:lnTo>
                  <a:lnTo>
                    <a:pt x="f29" y="f30"/>
                  </a:lnTo>
                  <a:lnTo>
                    <a:pt x="f31" y="f30"/>
                  </a:lnTo>
                  <a:lnTo>
                    <a:pt x="f31" y="f32"/>
                  </a:lnTo>
                  <a:lnTo>
                    <a:pt x="f33" y="f32"/>
                  </a:lnTo>
                  <a:lnTo>
                    <a:pt x="f33" y="f34"/>
                  </a:lnTo>
                  <a:lnTo>
                    <a:pt x="f35" y="f34"/>
                  </a:lnTo>
                  <a:lnTo>
                    <a:pt x="f35" y="f21"/>
                  </a:lnTo>
                  <a:lnTo>
                    <a:pt x="f36" y="f21"/>
                  </a:lnTo>
                  <a:lnTo>
                    <a:pt x="f36" y="f22"/>
                  </a:lnTo>
                  <a:lnTo>
                    <a:pt x="f23" y="f22"/>
                  </a:lnTo>
                  <a:lnTo>
                    <a:pt x="f23" y="f21"/>
                  </a:lnTo>
                  <a:lnTo>
                    <a:pt x="f23" y="f34"/>
                  </a:lnTo>
                  <a:lnTo>
                    <a:pt x="f23" y="f32"/>
                  </a:lnTo>
                  <a:lnTo>
                    <a:pt x="f23" y="f30"/>
                  </a:lnTo>
                  <a:lnTo>
                    <a:pt x="f23" y="f28"/>
                  </a:lnTo>
                  <a:lnTo>
                    <a:pt x="f23" y="f26"/>
                  </a:lnTo>
                  <a:lnTo>
                    <a:pt x="f23" y="f24"/>
                  </a:lnTo>
                  <a:close/>
                </a:path>
              </a:pathLst>
            </a:custGeom>
            <a:solidFill>
              <a:srgbClr val="4C2A13">
                <a:alpha val="17000"/>
              </a:srgbClr>
            </a:solidFill>
            <a:ln>
              <a:noFill/>
              <a:prstDash val="solid"/>
            </a:ln>
          </p:spPr>
          <p:txBody>
            <a:bodyPr vert="horz" wrap="square" lIns="0" tIns="0" rIns="0" bIns="0" anchor="t" anchorCtr="0" compatLnSpc="0">
              <a:noAutofit/>
            </a:bodyPr>
            <a:lstStyle/>
            <a:p>
              <a:pPr marL="0" marR="0" lvl="0" indent="0" rtl="0" hangingPunct="0">
                <a:lnSpc>
                  <a:spcPct val="100000"/>
                </a:lnSpc>
                <a:spcBef>
                  <a:spcPts val="0"/>
                </a:spcBef>
                <a:spcAft>
                  <a:spcPts val="0"/>
                </a:spcAft>
                <a:buNone/>
                <a:tabLst/>
              </a:pPr>
              <a:endParaRPr lang="en-IN" sz="1800" b="0" i="0" u="none" strike="noStrike" kern="1200">
                <a:ln>
                  <a:noFill/>
                </a:ln>
                <a:latin typeface="Arial" pitchFamily="18"/>
                <a:ea typeface="Microsoft YaHei" pitchFamily="2"/>
                <a:cs typeface="Lucida Sans" pitchFamily="2"/>
              </a:endParaRPr>
            </a:p>
          </p:txBody>
        </p:sp>
        <p:sp>
          <p:nvSpPr>
            <p:cNvPr id="7" name="object 7"/>
            <p:cNvSpPr/>
            <p:nvPr/>
          </p:nvSpPr>
          <p:spPr>
            <a:xfrm>
              <a:off x="20160" y="9959760"/>
              <a:ext cx="15300720" cy="31320"/>
            </a:xfrm>
            <a:custGeom>
              <a:avLst/>
              <a:gdLst>
                <a:gd name="f0" fmla="val 0"/>
                <a:gd name="f1" fmla="val 41756"/>
                <a:gd name="f2" fmla="val 4316"/>
                <a:gd name="f3" fmla="val 34558"/>
                <a:gd name="f4" fmla="val 8637"/>
                <a:gd name="f5" fmla="val 27359"/>
                <a:gd name="f6" fmla="val 11518"/>
                <a:gd name="f7" fmla="val 17998"/>
                <a:gd name="f8" fmla="val 15840"/>
                <a:gd name="f9" fmla="val 20156"/>
                <a:gd name="f10" fmla="val 6478"/>
                <a:gd name="f11" fmla="val 23038"/>
                <a:gd name="f12" fmla="val 31676"/>
                <a:gd name="f13" fmla="val 1805745"/>
                <a:gd name="f14" fmla="val 1801427"/>
                <a:gd name="f15" fmla="val 1799268"/>
                <a:gd name="f16" fmla="val 1789908"/>
                <a:gd name="f17" fmla="val 1782707"/>
                <a:gd name="f18" fmla="val 1778389"/>
                <a:gd name="f19" fmla="val 1771188"/>
                <a:gd name="f20" fmla="val 1764711"/>
                <a:gd name="f21" fmla="val 2146312"/>
                <a:gd name="f22" fmla="val 2136952"/>
                <a:gd name="f23" fmla="val 2130462"/>
                <a:gd name="f24" fmla="val 2123274"/>
                <a:gd name="f25" fmla="val 2118943"/>
                <a:gd name="f26" fmla="val 2111755"/>
                <a:gd name="f27" fmla="val 2102395"/>
                <a:gd name="f28" fmla="val 15300646"/>
              </a:gdLst>
              <a:ahLst/>
              <a:cxnLst>
                <a:cxn ang="3cd4">
                  <a:pos x="hc" y="t"/>
                </a:cxn>
                <a:cxn ang="0">
                  <a:pos x="r" y="vc"/>
                </a:cxn>
                <a:cxn ang="cd4">
                  <a:pos x="hc" y="b"/>
                </a:cxn>
                <a:cxn ang="cd2">
                  <a:pos x="l" y="vc"/>
                </a:cxn>
              </a:cxnLst>
              <a:rect l="l" t="t" r="r" b="b"/>
              <a:pathLst>
                <a:path w="15300960" h="31750">
                  <a:moveTo>
                    <a:pt x="f1" y="f0"/>
                  </a:moveTo>
                  <a:lnTo>
                    <a:pt x="f1" y="f2"/>
                  </a:lnTo>
                  <a:lnTo>
                    <a:pt x="f3" y="f2"/>
                  </a:lnTo>
                  <a:lnTo>
                    <a:pt x="f3" y="f4"/>
                  </a:lnTo>
                  <a:lnTo>
                    <a:pt x="f5" y="f4"/>
                  </a:lnTo>
                  <a:lnTo>
                    <a:pt x="f5" y="f6"/>
                  </a:lnTo>
                  <a:lnTo>
                    <a:pt x="f7" y="f6"/>
                  </a:lnTo>
                  <a:lnTo>
                    <a:pt x="f7" y="f8"/>
                  </a:lnTo>
                  <a:lnTo>
                    <a:pt x="f8" y="f8"/>
                  </a:lnTo>
                  <a:lnTo>
                    <a:pt x="f8" y="f9"/>
                  </a:lnTo>
                  <a:lnTo>
                    <a:pt x="f10" y="f9"/>
                  </a:lnTo>
                  <a:lnTo>
                    <a:pt x="f10" y="f11"/>
                  </a:lnTo>
                  <a:lnTo>
                    <a:pt x="f0" y="f11"/>
                  </a:lnTo>
                  <a:lnTo>
                    <a:pt x="f0" y="f12"/>
                  </a:lnTo>
                  <a:lnTo>
                    <a:pt x="f13" y="f12"/>
                  </a:lnTo>
                  <a:lnTo>
                    <a:pt x="f13" y="f5"/>
                  </a:lnTo>
                  <a:lnTo>
                    <a:pt x="f14" y="f5"/>
                  </a:lnTo>
                  <a:lnTo>
                    <a:pt x="f14" y="f11"/>
                  </a:lnTo>
                  <a:lnTo>
                    <a:pt x="f15" y="f11"/>
                  </a:lnTo>
                  <a:lnTo>
                    <a:pt x="f15" y="f9"/>
                  </a:lnTo>
                  <a:lnTo>
                    <a:pt x="f16" y="f9"/>
                  </a:lnTo>
                  <a:lnTo>
                    <a:pt x="f16" y="f8"/>
                  </a:lnTo>
                  <a:lnTo>
                    <a:pt x="f17" y="f8"/>
                  </a:lnTo>
                  <a:lnTo>
                    <a:pt x="f17" y="f6"/>
                  </a:lnTo>
                  <a:lnTo>
                    <a:pt x="f18" y="f6"/>
                  </a:lnTo>
                  <a:lnTo>
                    <a:pt x="f18" y="f4"/>
                  </a:lnTo>
                  <a:lnTo>
                    <a:pt x="f19" y="f4"/>
                  </a:lnTo>
                  <a:lnTo>
                    <a:pt x="f19" y="f2"/>
                  </a:lnTo>
                  <a:lnTo>
                    <a:pt x="f20" y="f2"/>
                  </a:lnTo>
                  <a:lnTo>
                    <a:pt x="f20" y="f0"/>
                  </a:lnTo>
                  <a:lnTo>
                    <a:pt x="f1" y="f0"/>
                  </a:lnTo>
                </a:path>
                <a:path w="15300960" h="31750">
                  <a:moveTo>
                    <a:pt x="f21" y="f0"/>
                  </a:moveTo>
                  <a:lnTo>
                    <a:pt x="f21" y="f2"/>
                  </a:lnTo>
                  <a:lnTo>
                    <a:pt x="f22" y="f2"/>
                  </a:lnTo>
                  <a:lnTo>
                    <a:pt x="f22" y="f4"/>
                  </a:lnTo>
                  <a:lnTo>
                    <a:pt x="f23" y="f4"/>
                  </a:lnTo>
                  <a:lnTo>
                    <a:pt x="f23" y="f6"/>
                  </a:lnTo>
                  <a:lnTo>
                    <a:pt x="f24" y="f6"/>
                  </a:lnTo>
                  <a:lnTo>
                    <a:pt x="f24" y="f8"/>
                  </a:lnTo>
                  <a:lnTo>
                    <a:pt x="f25" y="f8"/>
                  </a:lnTo>
                  <a:lnTo>
                    <a:pt x="f25" y="f9"/>
                  </a:lnTo>
                  <a:lnTo>
                    <a:pt x="f26" y="f9"/>
                  </a:lnTo>
                  <a:lnTo>
                    <a:pt x="f26" y="f11"/>
                  </a:lnTo>
                  <a:lnTo>
                    <a:pt x="f27" y="f11"/>
                  </a:lnTo>
                  <a:lnTo>
                    <a:pt x="f27" y="f12"/>
                  </a:lnTo>
                  <a:lnTo>
                    <a:pt x="f28" y="f12"/>
                  </a:lnTo>
                  <a:lnTo>
                    <a:pt x="f28" y="f0"/>
                  </a:lnTo>
                  <a:lnTo>
                    <a:pt x="f21" y="f0"/>
                  </a:lnTo>
                </a:path>
              </a:pathLst>
            </a:custGeom>
            <a:noFill/>
            <a:ln w="3240">
              <a:solidFill>
                <a:srgbClr val="FFFFFF"/>
              </a:solidFill>
              <a:prstDash val="solid"/>
            </a:ln>
          </p:spPr>
          <p:txBody>
            <a:bodyPr vert="horz" wrap="square" lIns="0" tIns="0" rIns="0" bIns="0" anchor="t" anchorCtr="0" compatLnSpc="0">
              <a:noAutofit/>
            </a:bodyPr>
            <a:lstStyle/>
            <a:p>
              <a:pPr marL="0" marR="0" lvl="0" indent="0" rtl="0" hangingPunct="0">
                <a:lnSpc>
                  <a:spcPct val="100000"/>
                </a:lnSpc>
                <a:spcBef>
                  <a:spcPts val="0"/>
                </a:spcBef>
                <a:spcAft>
                  <a:spcPts val="0"/>
                </a:spcAft>
                <a:buNone/>
                <a:tabLst/>
              </a:pPr>
              <a:endParaRPr lang="en-IN" sz="1800" b="0" i="0" u="none" strike="noStrike" kern="1200">
                <a:ln>
                  <a:noFill/>
                </a:ln>
                <a:latin typeface="Arial" pitchFamily="18"/>
                <a:ea typeface="Microsoft YaHei" pitchFamily="2"/>
                <a:cs typeface="Lucida Sans" pitchFamily="2"/>
              </a:endParaRPr>
            </a:p>
          </p:txBody>
        </p:sp>
      </p:grpSp>
      <p:grpSp>
        <p:nvGrpSpPr>
          <p:cNvPr id="8" name="object 8"/>
          <p:cNvGrpSpPr/>
          <p:nvPr/>
        </p:nvGrpSpPr>
        <p:grpSpPr>
          <a:xfrm>
            <a:off x="0" y="0"/>
            <a:ext cx="2985479" cy="2258280"/>
            <a:chOff x="0" y="0"/>
            <a:chExt cx="2985479" cy="2258280"/>
          </a:xfrm>
        </p:grpSpPr>
        <p:sp>
          <p:nvSpPr>
            <p:cNvPr id="9" name="object 9"/>
            <p:cNvSpPr/>
            <p:nvPr/>
          </p:nvSpPr>
          <p:spPr>
            <a:xfrm>
              <a:off x="0" y="0"/>
              <a:ext cx="2985479" cy="2258280"/>
            </a:xfrm>
            <a:custGeom>
              <a:avLst/>
              <a:gdLst>
                <a:gd name="f0" fmla="val 0"/>
                <a:gd name="f1" fmla="val 2985258"/>
                <a:gd name="f2" fmla="val 2258603"/>
                <a:gd name="f3" fmla="val 58100"/>
                <a:gd name="f4" fmla="val 2230525"/>
                <a:gd name="f5" fmla="val 106706"/>
                <a:gd name="f6" fmla="val 2208576"/>
                <a:gd name="f7" fmla="val 169038"/>
                <a:gd name="f8" fmla="val 2182198"/>
                <a:gd name="f9" fmla="val 181406"/>
                <a:gd name="f10" fmla="val 2176449"/>
                <a:gd name="f11" fmla="val 189065"/>
                <a:gd name="f12" fmla="val 2170524"/>
                <a:gd name="f13" fmla="val 211642"/>
                <a:gd name="f14" fmla="val 2153411"/>
                <a:gd name="f15" fmla="val 289208"/>
                <a:gd name="f16" fmla="val 2091659"/>
                <a:gd name="f17" fmla="val 348511"/>
                <a:gd name="f18" fmla="val 2038762"/>
                <a:gd name="f19" fmla="val 392361"/>
                <a:gd name="f20" fmla="val 1994228"/>
                <a:gd name="f21" fmla="val 423566"/>
                <a:gd name="f22" fmla="val 1957566"/>
                <a:gd name="f23" fmla="val 459276"/>
                <a:gd name="f24" fmla="val 1905893"/>
                <a:gd name="f25" fmla="val 469398"/>
                <a:gd name="f26" fmla="val 1889898"/>
                <a:gd name="f27" fmla="val 487983"/>
                <a:gd name="f28" fmla="val 1866260"/>
                <a:gd name="f29" fmla="val 506838"/>
                <a:gd name="f30" fmla="val 1842827"/>
                <a:gd name="f31" fmla="val 524074"/>
                <a:gd name="f32" fmla="val 1819531"/>
                <a:gd name="f33" fmla="val 537800"/>
                <a:gd name="f34" fmla="val 1796299"/>
                <a:gd name="f35" fmla="val 541422"/>
                <a:gd name="f36" fmla="val 1770777"/>
                <a:gd name="f37" fmla="val 538159"/>
                <a:gd name="f38" fmla="val 1736814"/>
                <a:gd name="f39" fmla="val 534356"/>
                <a:gd name="f40" fmla="val 1703254"/>
                <a:gd name="f41" fmla="val 536356"/>
                <a:gd name="f42" fmla="val 1678939"/>
                <a:gd name="f43" fmla="val 545466"/>
                <a:gd name="f44" fmla="val 1638810"/>
                <a:gd name="f45" fmla="val 543909"/>
                <a:gd name="f46" fmla="val 1603707"/>
                <a:gd name="f47" fmla="val 537415"/>
                <a:gd name="f48" fmla="val 1571954"/>
                <a:gd name="f49" fmla="val 531715"/>
                <a:gd name="f50" fmla="val 1541877"/>
                <a:gd name="f51" fmla="val 545616"/>
                <a:gd name="f52" fmla="val 1480045"/>
                <a:gd name="f53" fmla="val 576679"/>
                <a:gd name="f54" fmla="val 1444941"/>
                <a:gd name="f55" fmla="val 632655"/>
                <a:gd name="f56" fmla="val 1408314"/>
                <a:gd name="f57" fmla="val 689714"/>
                <a:gd name="f58" fmla="val 1372221"/>
                <a:gd name="f59" fmla="val 692549"/>
                <a:gd name="f60" fmla="val 1349772"/>
                <a:gd name="f61" fmla="val 716040"/>
                <a:gd name="f62" fmla="val 1300546"/>
                <a:gd name="f63" fmla="val 746449"/>
                <a:gd name="f64" fmla="val 1264579"/>
                <a:gd name="f65" fmla="val 758025"/>
                <a:gd name="f66" fmla="val 1252619"/>
                <a:gd name="f67" fmla="val 768386"/>
                <a:gd name="f68" fmla="val 1240525"/>
                <a:gd name="f69" fmla="val 776113"/>
                <a:gd name="f70" fmla="val 1228228"/>
                <a:gd name="f71" fmla="val 793022"/>
                <a:gd name="f72" fmla="val 1205967"/>
                <a:gd name="f73" fmla="val 838179"/>
                <a:gd name="f74" fmla="val 1166574"/>
                <a:gd name="f75" fmla="val 853871"/>
                <a:gd name="f76" fmla="val 1144713"/>
                <a:gd name="f77" fmla="val 912328"/>
                <a:gd name="f78" fmla="val 1103260"/>
                <a:gd name="f79" fmla="val 969611"/>
                <a:gd name="f80" fmla="val 1072447"/>
                <a:gd name="f81" fmla="val 1023384"/>
                <a:gd name="f82" fmla="val 1044467"/>
                <a:gd name="f83" fmla="val 1056908"/>
                <a:gd name="f84" fmla="val 1025194"/>
                <a:gd name="f85" fmla="val 1123660"/>
                <a:gd name="f86" fmla="val 984398"/>
                <a:gd name="f87" fmla="val 1161820"/>
                <a:gd name="f88" fmla="val 963877"/>
                <a:gd name="f89" fmla="val 1202779"/>
                <a:gd name="f90" fmla="val 943291"/>
                <a:gd name="f91" fmla="val 1246244"/>
                <a:gd name="f92" fmla="val 922654"/>
                <a:gd name="f93" fmla="val 1291921"/>
                <a:gd name="f94" fmla="val 901977"/>
                <a:gd name="f95" fmla="val 1339519"/>
                <a:gd name="f96" fmla="val 881275"/>
                <a:gd name="f97" fmla="val 1388745"/>
                <a:gd name="f98" fmla="val 860561"/>
                <a:gd name="f99" fmla="val 1490907"/>
                <a:gd name="f100" fmla="val 819145"/>
                <a:gd name="f101" fmla="val 1856705"/>
                <a:gd name="f102" fmla="val 675697"/>
                <a:gd name="f103" fmla="val 1906103"/>
                <a:gd name="f104" fmla="val 655569"/>
                <a:gd name="f105" fmla="val 1953908"/>
                <a:gd name="f106" fmla="val 635571"/>
                <a:gd name="f107" fmla="val 1999827"/>
                <a:gd name="f108" fmla="val 615717"/>
                <a:gd name="f109" fmla="val 2043568"/>
                <a:gd name="f110" fmla="val 596019"/>
                <a:gd name="f111" fmla="val 2084837"/>
                <a:gd name="f112" fmla="val 576490"/>
                <a:gd name="f113" fmla="val 2123343"/>
                <a:gd name="f114" fmla="val 557143"/>
                <a:gd name="f115" fmla="val 2158791"/>
                <a:gd name="f116" fmla="val 537991"/>
                <a:gd name="f117" fmla="val 2223739"/>
                <a:gd name="f118" fmla="val 480886"/>
                <a:gd name="f119" fmla="val 2240201"/>
                <a:gd name="f120" fmla="val 461942"/>
                <a:gd name="f121" fmla="val 2257132"/>
                <a:gd name="f122" fmla="val 442733"/>
                <a:gd name="f123" fmla="val 2278631"/>
                <a:gd name="f124" fmla="val 441527"/>
                <a:gd name="f125" fmla="val 2297901"/>
                <a:gd name="f126" fmla="val 436339"/>
                <a:gd name="f127" fmla="val 2337473"/>
                <a:gd name="f128" fmla="val 412106"/>
                <a:gd name="f129" fmla="val 2357932"/>
                <a:gd name="f130" fmla="val 394486"/>
                <a:gd name="f131" fmla="val 2364004"/>
                <a:gd name="f132" fmla="val 389091"/>
                <a:gd name="f133" fmla="val 2399493"/>
                <a:gd name="f134" fmla="val 362363"/>
                <a:gd name="f135" fmla="val 2436188"/>
                <a:gd name="f136" fmla="val 348593"/>
                <a:gd name="f137" fmla="val 2458720"/>
                <a:gd name="f138" fmla="val 346975"/>
                <a:gd name="f139" fmla="val 2471196"/>
                <a:gd name="f140" fmla="val 2482484"/>
                <a:gd name="f141" fmla="val 346612"/>
                <a:gd name="f142" fmla="val 2526942"/>
                <a:gd name="f143" fmla="val 333475"/>
                <a:gd name="f144" fmla="val 2568320"/>
                <a:gd name="f145" fmla="val 300601"/>
                <a:gd name="f146" fmla="val 2607784"/>
                <a:gd name="f147" fmla="val 249884"/>
                <a:gd name="f148" fmla="val 2623604"/>
                <a:gd name="f149" fmla="val 223849"/>
                <a:gd name="f150" fmla="val 2644571"/>
                <a:gd name="f151" fmla="val 221692"/>
                <a:gd name="f152" fmla="val 2667162"/>
                <a:gd name="f153" fmla="val 217373"/>
                <a:gd name="f154" fmla="val 2690834"/>
                <a:gd name="f155" fmla="val 210895"/>
                <a:gd name="f156" fmla="val 2715044"/>
                <a:gd name="f157" fmla="val 202259"/>
                <a:gd name="f158" fmla="val 2785605"/>
                <a:gd name="f159" fmla="val 106501"/>
                <a:gd name="f160" fmla="val 2920661"/>
                <a:gd name="f161" fmla="val 58506"/>
                <a:gd name="f162" fmla="val 2965589"/>
                <a:gd name="f163" fmla="val 43141"/>
                <a:gd name="f164" fmla="val 2470537"/>
                <a:gd name="f165" fmla="val 346997"/>
              </a:gdLst>
              <a:ahLst/>
              <a:cxnLst>
                <a:cxn ang="3cd4">
                  <a:pos x="hc" y="t"/>
                </a:cxn>
                <a:cxn ang="0">
                  <a:pos x="r" y="vc"/>
                </a:cxn>
                <a:cxn ang="cd4">
                  <a:pos x="hc" y="b"/>
                </a:cxn>
                <a:cxn ang="cd2">
                  <a:pos x="l" y="vc"/>
                </a:cxn>
              </a:cxnLst>
              <a:rect l="l" t="t" r="r" b="b"/>
              <a:pathLst>
                <a:path w="2985770" h="2258695">
                  <a:moveTo>
                    <a:pt x="f1" y="f0"/>
                  </a:moveTo>
                  <a:lnTo>
                    <a:pt x="f0" y="f0"/>
                  </a:lnTo>
                  <a:lnTo>
                    <a:pt x="f0" y="f2"/>
                  </a:lnTo>
                  <a:lnTo>
                    <a:pt x="f3" y="f4"/>
                  </a:lnTo>
                  <a:lnTo>
                    <a:pt x="f5" y="f6"/>
                  </a:lnTo>
                  <a:lnTo>
                    <a:pt x="f7" y="f8"/>
                  </a:lnTo>
                  <a:lnTo>
                    <a:pt x="f9" y="f10"/>
                  </a:lnTo>
                  <a:lnTo>
                    <a:pt x="f11" y="f12"/>
                  </a:lnTo>
                  <a:lnTo>
                    <a:pt x="f13" y="f14"/>
                  </a:lnTo>
                  <a:lnTo>
                    <a:pt x="f15" y="f16"/>
                  </a:lnTo>
                  <a:lnTo>
                    <a:pt x="f17" y="f18"/>
                  </a:lnTo>
                  <a:lnTo>
                    <a:pt x="f19" y="f20"/>
                  </a:lnTo>
                  <a:lnTo>
                    <a:pt x="f21" y="f22"/>
                  </a:lnTo>
                  <a:lnTo>
                    <a:pt x="f23" y="f24"/>
                  </a:lnTo>
                  <a:lnTo>
                    <a:pt x="f25" y="f26"/>
                  </a:lnTo>
                  <a:lnTo>
                    <a:pt x="f27" y="f28"/>
                  </a:lnTo>
                  <a:lnTo>
                    <a:pt x="f29" y="f30"/>
                  </a:lnTo>
                  <a:lnTo>
                    <a:pt x="f31" y="f32"/>
                  </a:lnTo>
                  <a:lnTo>
                    <a:pt x="f33" y="f34"/>
                  </a:lnTo>
                  <a:lnTo>
                    <a:pt x="f35" y="f36"/>
                  </a:lnTo>
                  <a:lnTo>
                    <a:pt x="f37" y="f38"/>
                  </a:lnTo>
                  <a:lnTo>
                    <a:pt x="f39" y="f40"/>
                  </a:lnTo>
                  <a:lnTo>
                    <a:pt x="f41" y="f42"/>
                  </a:lnTo>
                  <a:lnTo>
                    <a:pt x="f43" y="f44"/>
                  </a:lnTo>
                  <a:lnTo>
                    <a:pt x="f45" y="f46"/>
                  </a:lnTo>
                  <a:lnTo>
                    <a:pt x="f47" y="f48"/>
                  </a:lnTo>
                  <a:lnTo>
                    <a:pt x="f49" y="f50"/>
                  </a:lnTo>
                  <a:lnTo>
                    <a:pt x="f51" y="f52"/>
                  </a:lnTo>
                  <a:lnTo>
                    <a:pt x="f53" y="f54"/>
                  </a:lnTo>
                  <a:lnTo>
                    <a:pt x="f55" y="f56"/>
                  </a:lnTo>
                  <a:lnTo>
                    <a:pt x="f57" y="f58"/>
                  </a:lnTo>
                  <a:lnTo>
                    <a:pt x="f59" y="f60"/>
                  </a:lnTo>
                  <a:lnTo>
                    <a:pt x="f61" y="f62"/>
                  </a:lnTo>
                  <a:lnTo>
                    <a:pt x="f63" y="f64"/>
                  </a:lnTo>
                  <a:lnTo>
                    <a:pt x="f65" y="f66"/>
                  </a:lnTo>
                  <a:lnTo>
                    <a:pt x="f67" y="f68"/>
                  </a:lnTo>
                  <a:lnTo>
                    <a:pt x="f69" y="f70"/>
                  </a:lnTo>
                  <a:lnTo>
                    <a:pt x="f71" y="f72"/>
                  </a:lnTo>
                  <a:lnTo>
                    <a:pt x="f73" y="f74"/>
                  </a:lnTo>
                  <a:lnTo>
                    <a:pt x="f75" y="f76"/>
                  </a:lnTo>
                  <a:lnTo>
                    <a:pt x="f77" y="f78"/>
                  </a:lnTo>
                  <a:lnTo>
                    <a:pt x="f79" y="f80"/>
                  </a:lnTo>
                  <a:lnTo>
                    <a:pt x="f81" y="f82"/>
                  </a:lnTo>
                  <a:lnTo>
                    <a:pt x="f83" y="f84"/>
                  </a:lnTo>
                  <a:lnTo>
                    <a:pt x="f85" y="f86"/>
                  </a:lnTo>
                  <a:lnTo>
                    <a:pt x="f87" y="f88"/>
                  </a:lnTo>
                  <a:lnTo>
                    <a:pt x="f89" y="f90"/>
                  </a:lnTo>
                  <a:lnTo>
                    <a:pt x="f91" y="f92"/>
                  </a:lnTo>
                  <a:lnTo>
                    <a:pt x="f93" y="f94"/>
                  </a:lnTo>
                  <a:lnTo>
                    <a:pt x="f95" y="f96"/>
                  </a:lnTo>
                  <a:lnTo>
                    <a:pt x="f97" y="f98"/>
                  </a:lnTo>
                  <a:lnTo>
                    <a:pt x="f99" y="f100"/>
                  </a:lnTo>
                  <a:lnTo>
                    <a:pt x="f101" y="f102"/>
                  </a:lnTo>
                  <a:lnTo>
                    <a:pt x="f103" y="f104"/>
                  </a:lnTo>
                  <a:lnTo>
                    <a:pt x="f105" y="f106"/>
                  </a:lnTo>
                  <a:lnTo>
                    <a:pt x="f107" y="f108"/>
                  </a:lnTo>
                  <a:lnTo>
                    <a:pt x="f109" y="f110"/>
                  </a:lnTo>
                  <a:lnTo>
                    <a:pt x="f111" y="f112"/>
                  </a:lnTo>
                  <a:lnTo>
                    <a:pt x="f113" y="f114"/>
                  </a:lnTo>
                  <a:lnTo>
                    <a:pt x="f115" y="f116"/>
                  </a:lnTo>
                  <a:lnTo>
                    <a:pt x="f117" y="f118"/>
                  </a:lnTo>
                  <a:lnTo>
                    <a:pt x="f119" y="f120"/>
                  </a:lnTo>
                  <a:lnTo>
                    <a:pt x="f121" y="f122"/>
                  </a:lnTo>
                  <a:lnTo>
                    <a:pt x="f123" y="f124"/>
                  </a:lnTo>
                  <a:lnTo>
                    <a:pt x="f125" y="f126"/>
                  </a:lnTo>
                  <a:lnTo>
                    <a:pt x="f127" y="f128"/>
                  </a:lnTo>
                  <a:lnTo>
                    <a:pt x="f129" y="f130"/>
                  </a:lnTo>
                  <a:lnTo>
                    <a:pt x="f131" y="f132"/>
                  </a:lnTo>
                  <a:lnTo>
                    <a:pt x="f133" y="f134"/>
                  </a:lnTo>
                  <a:lnTo>
                    <a:pt x="f135" y="f136"/>
                  </a:lnTo>
                  <a:lnTo>
                    <a:pt x="f137" y="f138"/>
                  </a:lnTo>
                  <a:lnTo>
                    <a:pt x="f139" y="f138"/>
                  </a:lnTo>
                  <a:lnTo>
                    <a:pt x="f140" y="f141"/>
                  </a:lnTo>
                  <a:lnTo>
                    <a:pt x="f142" y="f143"/>
                  </a:lnTo>
                  <a:lnTo>
                    <a:pt x="f144" y="f145"/>
                  </a:lnTo>
                  <a:lnTo>
                    <a:pt x="f146" y="f147"/>
                  </a:lnTo>
                  <a:lnTo>
                    <a:pt x="f148" y="f149"/>
                  </a:lnTo>
                  <a:lnTo>
                    <a:pt x="f150" y="f151"/>
                  </a:lnTo>
                  <a:lnTo>
                    <a:pt x="f152" y="f153"/>
                  </a:lnTo>
                  <a:lnTo>
                    <a:pt x="f154" y="f155"/>
                  </a:lnTo>
                  <a:lnTo>
                    <a:pt x="f156" y="f157"/>
                  </a:lnTo>
                  <a:lnTo>
                    <a:pt x="f158" y="f159"/>
                  </a:lnTo>
                  <a:lnTo>
                    <a:pt x="f160" y="f161"/>
                  </a:lnTo>
                  <a:lnTo>
                    <a:pt x="f162" y="f163"/>
                  </a:lnTo>
                  <a:lnTo>
                    <a:pt x="f1" y="f0"/>
                  </a:lnTo>
                  <a:close/>
                </a:path>
                <a:path w="2985770" h="2258695">
                  <a:moveTo>
                    <a:pt x="f139" y="f138"/>
                  </a:moveTo>
                  <a:lnTo>
                    <a:pt x="f137" y="f138"/>
                  </a:lnTo>
                  <a:lnTo>
                    <a:pt x="f164" y="f165"/>
                  </a:lnTo>
                  <a:lnTo>
                    <a:pt x="f139" y="f138"/>
                  </a:lnTo>
                  <a:close/>
                </a:path>
              </a:pathLst>
            </a:custGeom>
            <a:solidFill>
              <a:srgbClr val="FFFFFF"/>
            </a:solidFill>
            <a:ln>
              <a:noFill/>
              <a:prstDash val="solid"/>
            </a:ln>
          </p:spPr>
          <p:txBody>
            <a:bodyPr vert="horz" wrap="square" lIns="0" tIns="0" rIns="0" bIns="0" anchor="t" anchorCtr="0" compatLnSpc="0">
              <a:noAutofit/>
            </a:bodyPr>
            <a:lstStyle/>
            <a:p>
              <a:pPr marL="0" marR="0" lvl="0" indent="0" rtl="0" hangingPunct="0">
                <a:lnSpc>
                  <a:spcPct val="100000"/>
                </a:lnSpc>
                <a:spcBef>
                  <a:spcPts val="0"/>
                </a:spcBef>
                <a:spcAft>
                  <a:spcPts val="0"/>
                </a:spcAft>
                <a:buNone/>
                <a:tabLst/>
              </a:pPr>
              <a:endParaRPr lang="en-IN" sz="1800" b="0" i="0" u="none" strike="noStrike" kern="1200">
                <a:ln>
                  <a:noFill/>
                </a:ln>
                <a:latin typeface="Arial" pitchFamily="18"/>
                <a:ea typeface="Microsoft YaHei" pitchFamily="2"/>
                <a:cs typeface="Lucida Sans" pitchFamily="2"/>
              </a:endParaRPr>
            </a:p>
          </p:txBody>
        </p:sp>
        <p:sp>
          <p:nvSpPr>
            <p:cNvPr id="10" name="object 10"/>
            <p:cNvSpPr/>
            <p:nvPr/>
          </p:nvSpPr>
          <p:spPr>
            <a:xfrm>
              <a:off x="0" y="4680"/>
              <a:ext cx="2962439" cy="2234880"/>
            </a:xfrm>
            <a:custGeom>
              <a:avLst/>
              <a:gdLst>
                <a:gd name="f0" fmla="val 0"/>
                <a:gd name="f1" fmla="val 2235200"/>
                <a:gd name="f2" fmla="val 482302"/>
                <a:gd name="f3" fmla="val 1676887"/>
                <a:gd name="f4" fmla="val 442454"/>
                <a:gd name="f5" fmla="val 1701800"/>
                <a:gd name="f6" fmla="val 401842"/>
                <a:gd name="f7" fmla="val 1739900"/>
                <a:gd name="f8" fmla="val 361243"/>
                <a:gd name="f9" fmla="val 1765300"/>
                <a:gd name="f10" fmla="val 280075"/>
                <a:gd name="f11" fmla="val 1828800"/>
                <a:gd name="f12" fmla="val 2044700"/>
                <a:gd name="f13" fmla="val 20845"/>
                <a:gd name="f14" fmla="val 29384"/>
                <a:gd name="f15" fmla="val 2222500"/>
                <a:gd name="f16" fmla="val 37314"/>
                <a:gd name="f17" fmla="val 2209800"/>
                <a:gd name="f18" fmla="val 44030"/>
                <a:gd name="f19" fmla="val 48924"/>
                <a:gd name="f20" fmla="val 2197100"/>
                <a:gd name="f21" fmla="val 51087"/>
                <a:gd name="f22" fmla="val 61504"/>
                <a:gd name="f23" fmla="val 2184400"/>
                <a:gd name="f24" fmla="val 179962"/>
                <a:gd name="f25" fmla="val 181406"/>
                <a:gd name="f26" fmla="val 2171700"/>
                <a:gd name="f27" fmla="val 185904"/>
                <a:gd name="f28" fmla="val 192563"/>
                <a:gd name="f29" fmla="val 2159000"/>
                <a:gd name="f30" fmla="val 200843"/>
                <a:gd name="f31" fmla="val 2146300"/>
                <a:gd name="f32" fmla="val 210205"/>
                <a:gd name="f33" fmla="val 218889"/>
                <a:gd name="f34" fmla="val 2133600"/>
                <a:gd name="f35" fmla="val 241161"/>
                <a:gd name="f36" fmla="val 244863"/>
                <a:gd name="f37" fmla="val 2120900"/>
                <a:gd name="f38" fmla="val 252412"/>
                <a:gd name="f39" fmla="val 2108200"/>
                <a:gd name="f40" fmla="val 263335"/>
                <a:gd name="f41" fmla="val 2082800"/>
                <a:gd name="f42" fmla="val 277162"/>
                <a:gd name="f43" fmla="val 2070100"/>
                <a:gd name="f44" fmla="val 301260"/>
                <a:gd name="f45" fmla="val 310281"/>
                <a:gd name="f46" fmla="val 2057400"/>
                <a:gd name="f47" fmla="val 325862"/>
                <a:gd name="f48" fmla="val 339350"/>
                <a:gd name="f49" fmla="val 2032000"/>
                <a:gd name="f50" fmla="val 349463"/>
                <a:gd name="f51" fmla="val 2006600"/>
                <a:gd name="f52" fmla="val 354920"/>
                <a:gd name="f53" fmla="val 1993900"/>
                <a:gd name="f54" fmla="val 370761"/>
                <a:gd name="f55" fmla="val 377239"/>
                <a:gd name="f56" fmla="val 1981200"/>
                <a:gd name="f57" fmla="val 377958"/>
                <a:gd name="f58" fmla="val 380841"/>
                <a:gd name="f59" fmla="val 1968500"/>
                <a:gd name="f60" fmla="val 381560"/>
                <a:gd name="f61" fmla="val 1955800"/>
                <a:gd name="f62" fmla="val 382998"/>
                <a:gd name="f63" fmla="val 388758"/>
                <a:gd name="f64" fmla="val 1943100"/>
                <a:gd name="f65" fmla="val 403160"/>
                <a:gd name="f66" fmla="val 395567"/>
                <a:gd name="f67" fmla="val 1930400"/>
                <a:gd name="f68" fmla="val 398031"/>
                <a:gd name="f69" fmla="val 1905000"/>
                <a:gd name="f70" fmla="val 407921"/>
                <a:gd name="f71" fmla="val 1892300"/>
                <a:gd name="f72" fmla="val 422602"/>
                <a:gd name="f73" fmla="val 1866900"/>
                <a:gd name="f74" fmla="val 440871"/>
                <a:gd name="f75" fmla="val 1841500"/>
                <a:gd name="f76" fmla="val 459679"/>
                <a:gd name="f77" fmla="val 1816100"/>
                <a:gd name="f78" fmla="val 476869"/>
                <a:gd name="f79" fmla="val 1790700"/>
                <a:gd name="f80" fmla="val 490279"/>
                <a:gd name="f81" fmla="val 491623"/>
                <a:gd name="f82" fmla="val 1752600"/>
                <a:gd name="f83" fmla="val 487938"/>
                <a:gd name="f84" fmla="val 1714500"/>
                <a:gd name="f85" fmla="val 2672551"/>
                <a:gd name="f86" fmla="val 2188949"/>
                <a:gd name="f87" fmla="val 2004507"/>
                <a:gd name="f88" fmla="val 139700"/>
                <a:gd name="f89" fmla="val 1841993"/>
                <a:gd name="f90" fmla="val 266700"/>
                <a:gd name="f91" fmla="val 1679427"/>
                <a:gd name="f92" fmla="val 381000"/>
                <a:gd name="f93" fmla="val 1354192"/>
                <a:gd name="f94" fmla="val 635000"/>
                <a:gd name="f95" fmla="val 1191548"/>
                <a:gd name="f96" fmla="val 749300"/>
                <a:gd name="f97" fmla="val 1029007"/>
                <a:gd name="f98" fmla="val 876300"/>
                <a:gd name="f99" fmla="val 338859"/>
                <a:gd name="f100" fmla="val 1397000"/>
                <a:gd name="f101" fmla="val 1663700"/>
                <a:gd name="f102" fmla="val 72055"/>
                <a:gd name="f103" fmla="val 153954"/>
                <a:gd name="f104" fmla="val 399619"/>
                <a:gd name="f105" fmla="val 1727200"/>
                <a:gd name="f106" fmla="val 481302"/>
                <a:gd name="f107" fmla="val 1663959"/>
                <a:gd name="f108" fmla="val 477498"/>
                <a:gd name="f109" fmla="val 1612900"/>
                <a:gd name="f110" fmla="val 476750"/>
                <a:gd name="f111" fmla="val 1562100"/>
                <a:gd name="f112" fmla="val 482989"/>
                <a:gd name="f113" fmla="val 1511300"/>
                <a:gd name="f114" fmla="val 499217"/>
                <a:gd name="f115" fmla="val 1460500"/>
                <a:gd name="f116" fmla="val 528439"/>
                <a:gd name="f117" fmla="val 1422400"/>
                <a:gd name="f118" fmla="val 556957"/>
                <a:gd name="f119" fmla="val 585408"/>
                <a:gd name="f120" fmla="val 1384300"/>
                <a:gd name="f121" fmla="val 613994"/>
                <a:gd name="f122" fmla="val 1358900"/>
                <a:gd name="f123" fmla="val 642917"/>
                <a:gd name="f124" fmla="val 1346200"/>
                <a:gd name="f125" fmla="val 645550"/>
                <a:gd name="f126" fmla="val 1320800"/>
                <a:gd name="f127" fmla="val 654257"/>
                <a:gd name="f128" fmla="val 1295400"/>
                <a:gd name="f129" fmla="val 668634"/>
                <a:gd name="f130" fmla="val 1270000"/>
                <a:gd name="f131" fmla="val 688275"/>
                <a:gd name="f132" fmla="val 1244600"/>
                <a:gd name="f133" fmla="val 710506"/>
                <a:gd name="f134" fmla="val 1219200"/>
                <a:gd name="f135" fmla="val 720371"/>
                <a:gd name="f136" fmla="val 727873"/>
                <a:gd name="f137" fmla="val 1206500"/>
                <a:gd name="f138" fmla="val 733993"/>
                <a:gd name="f139" fmla="val 1181100"/>
                <a:gd name="f140" fmla="val 730933"/>
                <a:gd name="f141" fmla="val 1155700"/>
                <a:gd name="f142" fmla="val 727064"/>
                <a:gd name="f143" fmla="val 1143000"/>
                <a:gd name="f144" fmla="val 730755"/>
                <a:gd name="f145" fmla="val 1117600"/>
                <a:gd name="f146" fmla="val 734646"/>
                <a:gd name="f147" fmla="val 740833"/>
                <a:gd name="f148" fmla="val 1104900"/>
                <a:gd name="f149" fmla="val 749180"/>
                <a:gd name="f150" fmla="val 759554"/>
                <a:gd name="f151" fmla="val 1092200"/>
                <a:gd name="f152" fmla="val 800232"/>
                <a:gd name="f153" fmla="val 1066800"/>
                <a:gd name="f154" fmla="val 846311"/>
                <a:gd name="f155" fmla="val 1028700"/>
                <a:gd name="f156" fmla="val 887531"/>
                <a:gd name="f157" fmla="val 1003300"/>
                <a:gd name="f158" fmla="val 913631"/>
                <a:gd name="f159" fmla="val 990600"/>
                <a:gd name="f160" fmla="val 942043"/>
                <a:gd name="f161" fmla="val 977900"/>
                <a:gd name="f162" fmla="val 974285"/>
                <a:gd name="f163" fmla="val 952500"/>
                <a:gd name="f164" fmla="val 1010070"/>
                <a:gd name="f165" fmla="val 939800"/>
                <a:gd name="f166" fmla="val 1049108"/>
                <a:gd name="f167" fmla="val 927100"/>
                <a:gd name="f168" fmla="val 1091110"/>
                <a:gd name="f169" fmla="val 901700"/>
                <a:gd name="f170" fmla="val 1135788"/>
                <a:gd name="f171" fmla="val 889000"/>
                <a:gd name="f172" fmla="val 1182853"/>
                <a:gd name="f173" fmla="val 1232015"/>
                <a:gd name="f174" fmla="val 863600"/>
                <a:gd name="f175" fmla="val 1282986"/>
                <a:gd name="f176" fmla="val 838200"/>
                <a:gd name="f177" fmla="val 1499182"/>
                <a:gd name="f178" fmla="val 787400"/>
                <a:gd name="f179" fmla="val 1554864"/>
                <a:gd name="f180" fmla="val 762000"/>
                <a:gd name="f181" fmla="val 1721209"/>
                <a:gd name="f182" fmla="val 723900"/>
                <a:gd name="f183" fmla="val 1713534"/>
                <a:gd name="f184" fmla="val 2113698"/>
                <a:gd name="f185" fmla="val 419100"/>
                <a:gd name="f186" fmla="val 2353519"/>
                <a:gd name="f187" fmla="val 241300"/>
                <a:gd name="f188" fmla="val 481637"/>
                <a:gd name="f189" fmla="val 482229"/>
                <a:gd name="f190" fmla="val 1676400"/>
                <a:gd name="f191" fmla="val 483081"/>
                <a:gd name="f192" fmla="val 2168520"/>
                <a:gd name="f193" fmla="val 1684740"/>
                <a:gd name="f194" fmla="val 1374253"/>
                <a:gd name="f195" fmla="val 1007948"/>
                <a:gd name="f196" fmla="val 508000"/>
                <a:gd name="f197" fmla="val 601710"/>
                <a:gd name="f198" fmla="val 825500"/>
                <a:gd name="f199" fmla="val 195930"/>
                <a:gd name="f200" fmla="val 1130300"/>
                <a:gd name="f201" fmla="val 1282700"/>
                <a:gd name="f202" fmla="val 1651000"/>
                <a:gd name="f203" fmla="val 128912"/>
                <a:gd name="f204" fmla="val 1549400"/>
                <a:gd name="f205" fmla="val 575107"/>
                <a:gd name="f206" fmla="val 899934"/>
                <a:gd name="f207" fmla="val 965200"/>
                <a:gd name="f208" fmla="val 1184344"/>
                <a:gd name="f209" fmla="val 1428302"/>
                <a:gd name="f210" fmla="val 558800"/>
                <a:gd name="f211" fmla="val 1753452"/>
                <a:gd name="f212" fmla="val 317500"/>
                <a:gd name="f213" fmla="val 1663699"/>
                <a:gd name="f214" fmla="val 1180268"/>
                <a:gd name="f215" fmla="val 987190"/>
                <a:gd name="f216" fmla="val 152400"/>
                <a:gd name="f217" fmla="val 824354"/>
                <a:gd name="f218" fmla="val 621221"/>
                <a:gd name="f219" fmla="val 418238"/>
                <a:gd name="f220" fmla="val 584200"/>
                <a:gd name="f221" fmla="val 215405"/>
                <a:gd name="f222" fmla="val 736600"/>
                <a:gd name="f223" fmla="val 1257300"/>
                <a:gd name="f224" fmla="val 675721"/>
                <a:gd name="f225" fmla="val 838209"/>
                <a:gd name="f226" fmla="val 622300"/>
                <a:gd name="f227" fmla="val 1000749"/>
                <a:gd name="f228" fmla="val 1204048"/>
                <a:gd name="f229" fmla="val 355600"/>
                <a:gd name="f230" fmla="val 1407304"/>
                <a:gd name="f231" fmla="val 190500"/>
                <a:gd name="f232" fmla="val 1160010"/>
                <a:gd name="f233" fmla="val 677470"/>
                <a:gd name="f234" fmla="val 641474"/>
                <a:gd name="f235" fmla="val 25400"/>
                <a:gd name="f236" fmla="val 316454"/>
                <a:gd name="f237" fmla="val 279400"/>
                <a:gd name="f238" fmla="val 154040"/>
                <a:gd name="f239" fmla="val 393700"/>
                <a:gd name="f240" fmla="val 520700"/>
                <a:gd name="f241" fmla="val 532740"/>
                <a:gd name="f242" fmla="val 482600"/>
                <a:gd name="f243" fmla="val 817151"/>
                <a:gd name="f244" fmla="val 1740153"/>
                <a:gd name="f245" fmla="val 719465"/>
                <a:gd name="f246" fmla="val 1737434"/>
                <a:gd name="f247" fmla="val 2962423"/>
                <a:gd name="f248" fmla="val 2695225"/>
                <a:gd name="f249" fmla="val 1745221"/>
                <a:gd name="f250" fmla="val 711200"/>
                <a:gd name="f251" fmla="val 1775460"/>
                <a:gd name="f252" fmla="val 1835461"/>
                <a:gd name="f253" fmla="val 685800"/>
                <a:gd name="f254" fmla="val 1949775"/>
                <a:gd name="f255" fmla="val 660400"/>
                <a:gd name="f256" fmla="val 2003162"/>
                <a:gd name="f257" fmla="val 2053421"/>
                <a:gd name="f258" fmla="val 2100089"/>
                <a:gd name="f259" fmla="val 609600"/>
                <a:gd name="f260" fmla="val 2142704"/>
                <a:gd name="f261" fmla="val 2180804"/>
                <a:gd name="f262" fmla="val 571500"/>
                <a:gd name="f263" fmla="val 2213927"/>
                <a:gd name="f264" fmla="val 546100"/>
                <a:gd name="f265" fmla="val 2230757"/>
                <a:gd name="f266" fmla="val 533400"/>
                <a:gd name="f267" fmla="val 2247049"/>
                <a:gd name="f268" fmla="val 2263340"/>
                <a:gd name="f269" fmla="val 495300"/>
                <a:gd name="f270" fmla="val 2280170"/>
                <a:gd name="f271" fmla="val 469900"/>
                <a:gd name="f272" fmla="val 2320939"/>
                <a:gd name="f273" fmla="val 2337979"/>
                <a:gd name="f274" fmla="val 457200"/>
                <a:gd name="f275" fmla="val 2353602"/>
                <a:gd name="f276" fmla="val 444500"/>
                <a:gd name="f277" fmla="val 2360310"/>
                <a:gd name="f278" fmla="val 2367286"/>
                <a:gd name="f279" fmla="val 431800"/>
                <a:gd name="f280" fmla="val 2380970"/>
                <a:gd name="f281" fmla="val 2386753"/>
                <a:gd name="f282" fmla="val 2393210"/>
                <a:gd name="f283" fmla="val 2400205"/>
                <a:gd name="f284" fmla="val 406400"/>
                <a:gd name="f285" fmla="val 2407602"/>
                <a:gd name="f286" fmla="val 2422836"/>
                <a:gd name="f287" fmla="val 2439822"/>
                <a:gd name="f288" fmla="val 2517907"/>
                <a:gd name="f289" fmla="val 2531440"/>
                <a:gd name="f290" fmla="val 368300"/>
                <a:gd name="f291" fmla="val 2550528"/>
                <a:gd name="f292" fmla="val 2559190"/>
                <a:gd name="f293" fmla="val 2567444"/>
                <a:gd name="f294" fmla="val 2591346"/>
                <a:gd name="f295" fmla="val 330200"/>
                <a:gd name="f296" fmla="val 2612348"/>
                <a:gd name="f297" fmla="val 304800"/>
                <a:gd name="f298" fmla="val 2630516"/>
                <a:gd name="f299" fmla="val 2645918"/>
                <a:gd name="f300" fmla="val 254000"/>
                <a:gd name="f301" fmla="val 2656001"/>
                <a:gd name="f302" fmla="val 2660895"/>
                <a:gd name="f303" fmla="val 2664912"/>
                <a:gd name="f304" fmla="val 2668255"/>
                <a:gd name="f305" fmla="val 228600"/>
                <a:gd name="f306" fmla="val 2671127"/>
                <a:gd name="f307" fmla="val 215900"/>
                <a:gd name="f308" fmla="val 2676881"/>
                <a:gd name="f309" fmla="val 2680301"/>
                <a:gd name="f310" fmla="val 203200"/>
                <a:gd name="f311" fmla="val 2684529"/>
                <a:gd name="f312" fmla="val 2689834"/>
                <a:gd name="f313" fmla="val 2697035"/>
                <a:gd name="f314" fmla="val 2767596"/>
                <a:gd name="f315" fmla="val 88900"/>
                <a:gd name="f316" fmla="val 2903876"/>
                <a:gd name="f317" fmla="val 50800"/>
                <a:gd name="f318" fmla="val 2949028"/>
                <a:gd name="f319" fmla="val 656298"/>
                <a:gd name="f320" fmla="val 173975"/>
                <a:gd name="f321" fmla="val 268006"/>
                <a:gd name="f322" fmla="val 292100"/>
                <a:gd name="f323" fmla="val 511657"/>
                <a:gd name="f324" fmla="val 114300"/>
                <a:gd name="f325" fmla="val 153992"/>
              </a:gdLst>
              <a:ahLst/>
              <a:cxnLst>
                <a:cxn ang="3cd4">
                  <a:pos x="hc" y="t"/>
                </a:cxn>
                <a:cxn ang="0">
                  <a:pos x="r" y="vc"/>
                </a:cxn>
                <a:cxn ang="cd4">
                  <a:pos x="hc" y="b"/>
                </a:cxn>
                <a:cxn ang="cd2">
                  <a:pos x="l" y="vc"/>
                </a:cxn>
              </a:cxnLst>
              <a:rect l="l" t="t" r="r" b="b"/>
              <a:pathLst>
                <a:path w="2962910" h="2235200">
                  <a:moveTo>
                    <a:pt x="f2" y="f3"/>
                  </a:moveTo>
                  <a:lnTo>
                    <a:pt x="f4" y="f5"/>
                  </a:lnTo>
                  <a:lnTo>
                    <a:pt x="f6" y="f7"/>
                  </a:lnTo>
                  <a:lnTo>
                    <a:pt x="f8" y="f9"/>
                  </a:lnTo>
                  <a:lnTo>
                    <a:pt x="f10" y="f11"/>
                  </a:lnTo>
                  <a:lnTo>
                    <a:pt x="f0" y="f12"/>
                  </a:lnTo>
                  <a:lnTo>
                    <a:pt x="f0" y="f1"/>
                  </a:lnTo>
                  <a:lnTo>
                    <a:pt x="f13" y="f1"/>
                  </a:lnTo>
                  <a:lnTo>
                    <a:pt x="f14" y="f15"/>
                  </a:lnTo>
                  <a:lnTo>
                    <a:pt x="f16" y="f17"/>
                  </a:lnTo>
                  <a:lnTo>
                    <a:pt x="f18" y="f17"/>
                  </a:lnTo>
                  <a:lnTo>
                    <a:pt x="f19" y="f20"/>
                  </a:lnTo>
                  <a:lnTo>
                    <a:pt x="f21" y="f20"/>
                  </a:lnTo>
                  <a:lnTo>
                    <a:pt x="f22" y="f23"/>
                  </a:lnTo>
                  <a:lnTo>
                    <a:pt x="f24" y="f23"/>
                  </a:lnTo>
                  <a:lnTo>
                    <a:pt x="f25" y="f26"/>
                  </a:lnTo>
                  <a:lnTo>
                    <a:pt x="f27" y="f26"/>
                  </a:lnTo>
                  <a:lnTo>
                    <a:pt x="f28" y="f29"/>
                  </a:lnTo>
                  <a:lnTo>
                    <a:pt x="f30" y="f31"/>
                  </a:lnTo>
                  <a:lnTo>
                    <a:pt x="f32" y="f31"/>
                  </a:lnTo>
                  <a:lnTo>
                    <a:pt x="f33" y="f34"/>
                  </a:lnTo>
                  <a:lnTo>
                    <a:pt x="f35" y="f34"/>
                  </a:lnTo>
                  <a:lnTo>
                    <a:pt x="f36" y="f37"/>
                  </a:lnTo>
                  <a:lnTo>
                    <a:pt x="f38" y="f39"/>
                  </a:lnTo>
                  <a:lnTo>
                    <a:pt x="f40" y="f41"/>
                  </a:lnTo>
                  <a:lnTo>
                    <a:pt x="f42" y="f43"/>
                  </a:lnTo>
                  <a:lnTo>
                    <a:pt x="f44" y="f43"/>
                  </a:lnTo>
                  <a:lnTo>
                    <a:pt x="f45" y="f46"/>
                  </a:lnTo>
                  <a:lnTo>
                    <a:pt x="f47" y="f12"/>
                  </a:lnTo>
                  <a:lnTo>
                    <a:pt x="f48" y="f49"/>
                  </a:lnTo>
                  <a:lnTo>
                    <a:pt x="f50" y="f51"/>
                  </a:lnTo>
                  <a:lnTo>
                    <a:pt x="f52" y="f53"/>
                  </a:lnTo>
                  <a:lnTo>
                    <a:pt x="f54" y="f53"/>
                  </a:lnTo>
                  <a:lnTo>
                    <a:pt x="f55" y="f56"/>
                  </a:lnTo>
                  <a:lnTo>
                    <a:pt x="f57" y="f56"/>
                  </a:lnTo>
                  <a:lnTo>
                    <a:pt x="f58" y="f59"/>
                  </a:lnTo>
                  <a:lnTo>
                    <a:pt x="f60" y="f61"/>
                  </a:lnTo>
                  <a:lnTo>
                    <a:pt x="f62" y="f61"/>
                  </a:lnTo>
                  <a:lnTo>
                    <a:pt x="f63" y="f64"/>
                  </a:lnTo>
                  <a:lnTo>
                    <a:pt x="f65" y="f64"/>
                  </a:lnTo>
                  <a:lnTo>
                    <a:pt x="f66" y="f67"/>
                  </a:lnTo>
                  <a:lnTo>
                    <a:pt x="f68" y="f69"/>
                  </a:lnTo>
                  <a:lnTo>
                    <a:pt x="f70" y="f71"/>
                  </a:lnTo>
                  <a:lnTo>
                    <a:pt x="f72" y="f73"/>
                  </a:lnTo>
                  <a:lnTo>
                    <a:pt x="f74" y="f75"/>
                  </a:lnTo>
                  <a:lnTo>
                    <a:pt x="f76" y="f77"/>
                  </a:lnTo>
                  <a:lnTo>
                    <a:pt x="f78" y="f79"/>
                  </a:lnTo>
                  <a:lnTo>
                    <a:pt x="f80" y="f9"/>
                  </a:lnTo>
                  <a:lnTo>
                    <a:pt x="f81" y="f82"/>
                  </a:lnTo>
                  <a:lnTo>
                    <a:pt x="f83" y="f84"/>
                  </a:lnTo>
                  <a:lnTo>
                    <a:pt x="f2" y="f3"/>
                  </a:lnTo>
                  <a:close/>
                </a:path>
                <a:path w="2962910" h="2235200">
                  <a:moveTo>
                    <a:pt x="f85" y="f0"/>
                  </a:moveTo>
                  <a:lnTo>
                    <a:pt x="f86" y="f0"/>
                  </a:lnTo>
                  <a:lnTo>
                    <a:pt x="f87" y="f88"/>
                  </a:lnTo>
                  <a:lnTo>
                    <a:pt x="f89" y="f90"/>
                  </a:lnTo>
                  <a:lnTo>
                    <a:pt x="f91" y="f92"/>
                  </a:lnTo>
                  <a:lnTo>
                    <a:pt x="f93" y="f94"/>
                  </a:lnTo>
                  <a:lnTo>
                    <a:pt x="f95" y="f96"/>
                  </a:lnTo>
                  <a:lnTo>
                    <a:pt x="f97" y="f98"/>
                  </a:lnTo>
                  <a:lnTo>
                    <a:pt x="f99" y="f100"/>
                  </a:lnTo>
                  <a:lnTo>
                    <a:pt x="f0" y="f101"/>
                  </a:lnTo>
                  <a:lnTo>
                    <a:pt x="f0" y="f49"/>
                  </a:lnTo>
                  <a:lnTo>
                    <a:pt x="f102" y="f59"/>
                  </a:lnTo>
                  <a:lnTo>
                    <a:pt x="f103" y="f69"/>
                  </a:lnTo>
                  <a:lnTo>
                    <a:pt x="f104" y="f105"/>
                  </a:lnTo>
                  <a:lnTo>
                    <a:pt x="f106" y="f107"/>
                  </a:lnTo>
                  <a:lnTo>
                    <a:pt x="f108" y="f109"/>
                  </a:lnTo>
                  <a:lnTo>
                    <a:pt x="f110" y="f111"/>
                  </a:lnTo>
                  <a:lnTo>
                    <a:pt x="f112" y="f113"/>
                  </a:lnTo>
                  <a:lnTo>
                    <a:pt x="f114" y="f115"/>
                  </a:lnTo>
                  <a:lnTo>
                    <a:pt x="f116" y="f117"/>
                  </a:lnTo>
                  <a:lnTo>
                    <a:pt x="f118" y="f100"/>
                  </a:lnTo>
                  <a:lnTo>
                    <a:pt x="f119" y="f120"/>
                  </a:lnTo>
                  <a:lnTo>
                    <a:pt x="f121" y="f122"/>
                  </a:lnTo>
                  <a:lnTo>
                    <a:pt x="f123" y="f124"/>
                  </a:lnTo>
                  <a:lnTo>
                    <a:pt x="f125" y="f126"/>
                  </a:lnTo>
                  <a:lnTo>
                    <a:pt x="f127" y="f128"/>
                  </a:lnTo>
                  <a:lnTo>
                    <a:pt x="f129" y="f130"/>
                  </a:lnTo>
                  <a:lnTo>
                    <a:pt x="f131" y="f132"/>
                  </a:lnTo>
                  <a:lnTo>
                    <a:pt x="f133" y="f134"/>
                  </a:lnTo>
                  <a:lnTo>
                    <a:pt x="f135" y="f134"/>
                  </a:lnTo>
                  <a:lnTo>
                    <a:pt x="f136" y="f137"/>
                  </a:lnTo>
                  <a:lnTo>
                    <a:pt x="f138" y="f139"/>
                  </a:lnTo>
                  <a:lnTo>
                    <a:pt x="f140" y="f141"/>
                  </a:lnTo>
                  <a:lnTo>
                    <a:pt x="f142" y="f143"/>
                  </a:lnTo>
                  <a:lnTo>
                    <a:pt x="f144" y="f145"/>
                  </a:lnTo>
                  <a:lnTo>
                    <a:pt x="f146" y="f145"/>
                  </a:lnTo>
                  <a:lnTo>
                    <a:pt x="f147" y="f148"/>
                  </a:lnTo>
                  <a:lnTo>
                    <a:pt x="f149" y="f148"/>
                  </a:lnTo>
                  <a:lnTo>
                    <a:pt x="f150" y="f151"/>
                  </a:lnTo>
                  <a:lnTo>
                    <a:pt x="f152" y="f153"/>
                  </a:lnTo>
                  <a:lnTo>
                    <a:pt x="f154" y="f155"/>
                  </a:lnTo>
                  <a:lnTo>
                    <a:pt x="f156" y="f157"/>
                  </a:lnTo>
                  <a:lnTo>
                    <a:pt x="f158" y="f159"/>
                  </a:lnTo>
                  <a:lnTo>
                    <a:pt x="f160" y="f161"/>
                  </a:lnTo>
                  <a:lnTo>
                    <a:pt x="f162" y="f163"/>
                  </a:lnTo>
                  <a:lnTo>
                    <a:pt x="f164" y="f165"/>
                  </a:lnTo>
                  <a:lnTo>
                    <a:pt x="f166" y="f167"/>
                  </a:lnTo>
                  <a:lnTo>
                    <a:pt x="f168" y="f169"/>
                  </a:lnTo>
                  <a:lnTo>
                    <a:pt x="f170" y="f171"/>
                  </a:lnTo>
                  <a:lnTo>
                    <a:pt x="f172" y="f98"/>
                  </a:lnTo>
                  <a:lnTo>
                    <a:pt x="f173" y="f174"/>
                  </a:lnTo>
                  <a:lnTo>
                    <a:pt x="f175" y="f176"/>
                  </a:lnTo>
                  <a:lnTo>
                    <a:pt x="f177" y="f178"/>
                  </a:lnTo>
                  <a:lnTo>
                    <a:pt x="f179" y="f180"/>
                  </a:lnTo>
                  <a:lnTo>
                    <a:pt x="f181" y="f182"/>
                  </a:lnTo>
                  <a:lnTo>
                    <a:pt x="f183" y="f182"/>
                  </a:lnTo>
                  <a:lnTo>
                    <a:pt x="f184" y="f185"/>
                  </a:lnTo>
                  <a:lnTo>
                    <a:pt x="f186" y="f187"/>
                  </a:lnTo>
                  <a:lnTo>
                    <a:pt x="f85" y="f0"/>
                  </a:lnTo>
                  <a:close/>
                </a:path>
                <a:path w="2962910" h="2235200">
                  <a:moveTo>
                    <a:pt x="f188" y="f101"/>
                  </a:moveTo>
                  <a:lnTo>
                    <a:pt x="f106" y="f107"/>
                  </a:lnTo>
                  <a:lnTo>
                    <a:pt x="f189" y="f190"/>
                  </a:lnTo>
                  <a:lnTo>
                    <a:pt x="f2" y="f3"/>
                  </a:lnTo>
                  <a:lnTo>
                    <a:pt x="f191" y="f190"/>
                  </a:lnTo>
                  <a:lnTo>
                    <a:pt x="f188" y="f101"/>
                  </a:lnTo>
                  <a:close/>
                </a:path>
                <a:path w="2962910" h="2235200">
                  <a:moveTo>
                    <a:pt x="f192" y="f0"/>
                  </a:moveTo>
                  <a:lnTo>
                    <a:pt x="f193" y="f0"/>
                  </a:lnTo>
                  <a:lnTo>
                    <a:pt x="f194" y="f187"/>
                  </a:lnTo>
                  <a:lnTo>
                    <a:pt x="f195" y="f196"/>
                  </a:lnTo>
                  <a:lnTo>
                    <a:pt x="f197" y="f198"/>
                  </a:lnTo>
                  <a:lnTo>
                    <a:pt x="f199" y="f200"/>
                  </a:lnTo>
                  <a:lnTo>
                    <a:pt x="f0" y="f201"/>
                  </a:lnTo>
                  <a:lnTo>
                    <a:pt x="f0" y="f202"/>
                  </a:lnTo>
                  <a:lnTo>
                    <a:pt x="f203" y="f204"/>
                  </a:lnTo>
                  <a:lnTo>
                    <a:pt x="f205" y="f137"/>
                  </a:lnTo>
                  <a:lnTo>
                    <a:pt x="f206" y="f207"/>
                  </a:lnTo>
                  <a:lnTo>
                    <a:pt x="f208" y="f96"/>
                  </a:lnTo>
                  <a:lnTo>
                    <a:pt x="f209" y="f210"/>
                  </a:lnTo>
                  <a:lnTo>
                    <a:pt x="f211" y="f212"/>
                  </a:lnTo>
                  <a:lnTo>
                    <a:pt x="f192" y="f0"/>
                  </a:lnTo>
                  <a:close/>
                </a:path>
                <a:path w="2962910" h="2235200">
                  <a:moveTo>
                    <a:pt x="f213" y="f0"/>
                  </a:moveTo>
                  <a:lnTo>
                    <a:pt x="f214" y="f0"/>
                  </a:lnTo>
                  <a:lnTo>
                    <a:pt x="f215" y="f216"/>
                  </a:lnTo>
                  <a:lnTo>
                    <a:pt x="f217" y="f90"/>
                  </a:lnTo>
                  <a:lnTo>
                    <a:pt x="f218" y="f185"/>
                  </a:lnTo>
                  <a:lnTo>
                    <a:pt x="f219" y="f220"/>
                  </a:lnTo>
                  <a:lnTo>
                    <a:pt x="f221" y="f222"/>
                  </a:lnTo>
                  <a:lnTo>
                    <a:pt x="f0" y="f169"/>
                  </a:lnTo>
                  <a:lnTo>
                    <a:pt x="f0" y="f223"/>
                  </a:lnTo>
                  <a:lnTo>
                    <a:pt x="f224" y="f96"/>
                  </a:lnTo>
                  <a:lnTo>
                    <a:pt x="f225" y="f226"/>
                  </a:lnTo>
                  <a:lnTo>
                    <a:pt x="f227" y="f196"/>
                  </a:lnTo>
                  <a:lnTo>
                    <a:pt x="f228" y="f229"/>
                  </a:lnTo>
                  <a:lnTo>
                    <a:pt x="f230" y="f231"/>
                  </a:lnTo>
                  <a:lnTo>
                    <a:pt x="f213" y="f0"/>
                  </a:lnTo>
                  <a:close/>
                </a:path>
                <a:path w="2962910" h="2235200">
                  <a:moveTo>
                    <a:pt x="f232" y="f0"/>
                  </a:moveTo>
                  <a:lnTo>
                    <a:pt x="f233" y="f0"/>
                  </a:lnTo>
                  <a:lnTo>
                    <a:pt x="f234" y="f235"/>
                  </a:lnTo>
                  <a:lnTo>
                    <a:pt x="f236" y="f237"/>
                  </a:lnTo>
                  <a:lnTo>
                    <a:pt x="f238" y="f239"/>
                  </a:lnTo>
                  <a:lnTo>
                    <a:pt x="f0" y="f240"/>
                  </a:lnTo>
                  <a:lnTo>
                    <a:pt x="f0" y="f98"/>
                  </a:lnTo>
                  <a:lnTo>
                    <a:pt x="f241" y="f242"/>
                  </a:lnTo>
                  <a:lnTo>
                    <a:pt x="f243" y="f90"/>
                  </a:lnTo>
                  <a:lnTo>
                    <a:pt x="f232" y="f0"/>
                  </a:lnTo>
                  <a:close/>
                </a:path>
                <a:path w="2962910" h="2235200">
                  <a:moveTo>
                    <a:pt x="f244" y="f245"/>
                  </a:moveTo>
                  <a:lnTo>
                    <a:pt x="f181" y="f182"/>
                  </a:lnTo>
                  <a:lnTo>
                    <a:pt x="f246" y="f182"/>
                  </a:lnTo>
                  <a:lnTo>
                    <a:pt x="f244" y="f245"/>
                  </a:lnTo>
                  <a:close/>
                </a:path>
                <a:path w="2962910" h="2235200">
                  <a:moveTo>
                    <a:pt x="f247" y="f0"/>
                  </a:moveTo>
                  <a:lnTo>
                    <a:pt x="f248" y="f0"/>
                  </a:lnTo>
                  <a:lnTo>
                    <a:pt x="f249" y="f250"/>
                  </a:lnTo>
                  <a:lnTo>
                    <a:pt x="f244" y="f245"/>
                  </a:lnTo>
                  <a:lnTo>
                    <a:pt x="f251" y="f250"/>
                  </a:lnTo>
                  <a:lnTo>
                    <a:pt x="f252" y="f253"/>
                  </a:lnTo>
                  <a:lnTo>
                    <a:pt x="f254" y="f255"/>
                  </a:lnTo>
                  <a:lnTo>
                    <a:pt x="f256" y="f94"/>
                  </a:lnTo>
                  <a:lnTo>
                    <a:pt x="f257" y="f226"/>
                  </a:lnTo>
                  <a:lnTo>
                    <a:pt x="f258" y="f259"/>
                  </a:lnTo>
                  <a:lnTo>
                    <a:pt x="f260" y="f220"/>
                  </a:lnTo>
                  <a:lnTo>
                    <a:pt x="f261" y="f262"/>
                  </a:lnTo>
                  <a:lnTo>
                    <a:pt x="f263" y="f264"/>
                  </a:lnTo>
                  <a:lnTo>
                    <a:pt x="f265" y="f266"/>
                  </a:lnTo>
                  <a:lnTo>
                    <a:pt x="f267" y="f196"/>
                  </a:lnTo>
                  <a:lnTo>
                    <a:pt x="f268" y="f269"/>
                  </a:lnTo>
                  <a:lnTo>
                    <a:pt x="f270" y="f271"/>
                  </a:lnTo>
                  <a:lnTo>
                    <a:pt x="f272" y="f271"/>
                  </a:lnTo>
                  <a:lnTo>
                    <a:pt x="f273" y="f274"/>
                  </a:lnTo>
                  <a:lnTo>
                    <a:pt x="f275" y="f276"/>
                  </a:lnTo>
                  <a:lnTo>
                    <a:pt x="f277" y="f276"/>
                  </a:lnTo>
                  <a:lnTo>
                    <a:pt x="f278" y="f279"/>
                  </a:lnTo>
                  <a:lnTo>
                    <a:pt x="f280" y="f279"/>
                  </a:lnTo>
                  <a:lnTo>
                    <a:pt x="f281" y="f185"/>
                  </a:lnTo>
                  <a:lnTo>
                    <a:pt x="f282" y="f185"/>
                  </a:lnTo>
                  <a:lnTo>
                    <a:pt x="f283" y="f284"/>
                  </a:lnTo>
                  <a:lnTo>
                    <a:pt x="f285" y="f284"/>
                  </a:lnTo>
                  <a:lnTo>
                    <a:pt x="f286" y="f239"/>
                  </a:lnTo>
                  <a:lnTo>
                    <a:pt x="f287" y="f92"/>
                  </a:lnTo>
                  <a:lnTo>
                    <a:pt x="f288" y="f92"/>
                  </a:lnTo>
                  <a:lnTo>
                    <a:pt x="f289" y="f290"/>
                  </a:lnTo>
                  <a:lnTo>
                    <a:pt x="f291" y="f290"/>
                  </a:lnTo>
                  <a:lnTo>
                    <a:pt x="f292" y="f229"/>
                  </a:lnTo>
                  <a:lnTo>
                    <a:pt x="f293" y="f229"/>
                  </a:lnTo>
                  <a:lnTo>
                    <a:pt x="f294" y="f295"/>
                  </a:lnTo>
                  <a:lnTo>
                    <a:pt x="f296" y="f297"/>
                  </a:lnTo>
                  <a:lnTo>
                    <a:pt x="f298" y="f237"/>
                  </a:lnTo>
                  <a:lnTo>
                    <a:pt x="f299" y="f300"/>
                  </a:lnTo>
                  <a:lnTo>
                    <a:pt x="f301" y="f300"/>
                  </a:lnTo>
                  <a:lnTo>
                    <a:pt x="f302" y="f187"/>
                  </a:lnTo>
                  <a:lnTo>
                    <a:pt x="f303" y="f187"/>
                  </a:lnTo>
                  <a:lnTo>
                    <a:pt x="f304" y="f305"/>
                  </a:lnTo>
                  <a:lnTo>
                    <a:pt x="f306" y="f305"/>
                  </a:lnTo>
                  <a:lnTo>
                    <a:pt x="f306" y="f307"/>
                  </a:lnTo>
                  <a:lnTo>
                    <a:pt x="f308" y="f307"/>
                  </a:lnTo>
                  <a:lnTo>
                    <a:pt x="f309" y="f310"/>
                  </a:lnTo>
                  <a:lnTo>
                    <a:pt x="f311" y="f310"/>
                  </a:lnTo>
                  <a:lnTo>
                    <a:pt x="f312" y="f231"/>
                  </a:lnTo>
                  <a:lnTo>
                    <a:pt x="f313" y="f231"/>
                  </a:lnTo>
                  <a:lnTo>
                    <a:pt x="f314" y="f315"/>
                  </a:lnTo>
                  <a:lnTo>
                    <a:pt x="f316" y="f317"/>
                  </a:lnTo>
                  <a:lnTo>
                    <a:pt x="f318" y="f235"/>
                  </a:lnTo>
                  <a:lnTo>
                    <a:pt x="f247" y="f0"/>
                  </a:lnTo>
                  <a:close/>
                </a:path>
                <a:path w="2962910" h="2235200">
                  <a:moveTo>
                    <a:pt x="f319" y="f0"/>
                  </a:moveTo>
                  <a:lnTo>
                    <a:pt x="f320" y="f0"/>
                  </a:lnTo>
                  <a:lnTo>
                    <a:pt x="f0" y="f88"/>
                  </a:lnTo>
                  <a:lnTo>
                    <a:pt x="f0" y="f269"/>
                  </a:lnTo>
                  <a:lnTo>
                    <a:pt x="f321" y="f322"/>
                  </a:lnTo>
                  <a:lnTo>
                    <a:pt x="f323" y="f324"/>
                  </a:lnTo>
                  <a:lnTo>
                    <a:pt x="f319" y="f0"/>
                  </a:lnTo>
                  <a:close/>
                </a:path>
                <a:path w="2962910" h="2235200">
                  <a:moveTo>
                    <a:pt x="f325" y="f0"/>
                  </a:moveTo>
                  <a:lnTo>
                    <a:pt x="f0" y="f0"/>
                  </a:lnTo>
                  <a:lnTo>
                    <a:pt x="f0" y="f324"/>
                  </a:lnTo>
                  <a:lnTo>
                    <a:pt x="f325" y="f0"/>
                  </a:lnTo>
                  <a:close/>
                </a:path>
              </a:pathLst>
            </a:custGeom>
            <a:solidFill>
              <a:srgbClr val="F2E7DB"/>
            </a:solidFill>
            <a:ln>
              <a:noFill/>
              <a:prstDash val="solid"/>
            </a:ln>
          </p:spPr>
          <p:txBody>
            <a:bodyPr vert="horz" wrap="square" lIns="0" tIns="0" rIns="0" bIns="0" anchor="t" anchorCtr="0" compatLnSpc="0">
              <a:noAutofit/>
            </a:bodyPr>
            <a:lstStyle/>
            <a:p>
              <a:pPr marL="0" marR="0" lvl="0" indent="0" rtl="0" hangingPunct="0">
                <a:lnSpc>
                  <a:spcPct val="100000"/>
                </a:lnSpc>
                <a:spcBef>
                  <a:spcPts val="0"/>
                </a:spcBef>
                <a:spcAft>
                  <a:spcPts val="0"/>
                </a:spcAft>
                <a:buNone/>
                <a:tabLst/>
              </a:pPr>
              <a:endParaRPr lang="en-IN" sz="1800" b="0" i="0" u="none" strike="noStrike" kern="1200">
                <a:ln>
                  <a:noFill/>
                </a:ln>
                <a:latin typeface="Arial" pitchFamily="18"/>
                <a:ea typeface="Microsoft YaHei" pitchFamily="2"/>
                <a:cs typeface="Lucida Sans" pitchFamily="2"/>
              </a:endParaRPr>
            </a:p>
          </p:txBody>
        </p:sp>
        <p:sp>
          <p:nvSpPr>
            <p:cNvPr id="11" name="object 11"/>
            <p:cNvSpPr/>
            <p:nvPr/>
          </p:nvSpPr>
          <p:spPr>
            <a:xfrm>
              <a:off x="1713600" y="0"/>
              <a:ext cx="980640" cy="727919"/>
            </a:xfrm>
            <a:custGeom>
              <a:avLst/>
              <a:gdLst>
                <a:gd name="f0" fmla="val 0"/>
                <a:gd name="f1" fmla="val 981074"/>
                <a:gd name="f2" fmla="val 957745"/>
                <a:gd name="f3" fmla="val 724965"/>
                <a:gd name="f4" fmla="val 1447"/>
                <a:gd name="f5" fmla="val 727836"/>
                <a:gd name="f6" fmla="val 6477"/>
                <a:gd name="f7" fmla="val 723530"/>
                <a:gd name="f8" fmla="val 7200"/>
                <a:gd name="f9" fmla="val 10807"/>
                <a:gd name="f10" fmla="val 722083"/>
                <a:gd name="f11" fmla="val 12966"/>
                <a:gd name="f12" fmla="val 724242"/>
                <a:gd name="f13" fmla="val 18719"/>
                <a:gd name="f14" fmla="val 719924"/>
                <a:gd name="f15" fmla="val 20878"/>
                <a:gd name="f16" fmla="val 23761"/>
                <a:gd name="f17" fmla="val 719200"/>
                <a:gd name="f18" fmla="val 25209"/>
                <a:gd name="f19" fmla="val 720647"/>
                <a:gd name="f20" fmla="val 30962"/>
                <a:gd name="f21" fmla="val 715606"/>
                <a:gd name="f22" fmla="val 33121"/>
                <a:gd name="f23" fmla="val 717765"/>
              </a:gdLst>
              <a:ahLst/>
              <a:cxnLst>
                <a:cxn ang="3cd4">
                  <a:pos x="hc" y="t"/>
                </a:cxn>
                <a:cxn ang="0">
                  <a:pos x="r" y="vc"/>
                </a:cxn>
                <a:cxn ang="cd4">
                  <a:pos x="hc" y="b"/>
                </a:cxn>
                <a:cxn ang="cd2">
                  <a:pos x="l" y="vc"/>
                </a:cxn>
              </a:cxnLst>
              <a:rect l="l" t="t" r="r" b="b"/>
              <a:pathLst>
                <a:path w="981075" h="728345">
                  <a:moveTo>
                    <a:pt x="f1" y="f0"/>
                  </a:moveTo>
                  <a:lnTo>
                    <a:pt x="f2" y="f0"/>
                  </a:lnTo>
                  <a:lnTo>
                    <a:pt x="f0" y="f3"/>
                  </a:lnTo>
                  <a:lnTo>
                    <a:pt x="f4" y="f5"/>
                  </a:lnTo>
                  <a:lnTo>
                    <a:pt x="f6" y="f7"/>
                  </a:lnTo>
                  <a:lnTo>
                    <a:pt x="f8" y="f3"/>
                  </a:lnTo>
                  <a:lnTo>
                    <a:pt x="f9" y="f10"/>
                  </a:lnTo>
                  <a:lnTo>
                    <a:pt x="f11" y="f12"/>
                  </a:lnTo>
                  <a:lnTo>
                    <a:pt x="f13" y="f14"/>
                  </a:lnTo>
                  <a:lnTo>
                    <a:pt x="f15" y="f10"/>
                  </a:lnTo>
                  <a:lnTo>
                    <a:pt x="f16" y="f17"/>
                  </a:lnTo>
                  <a:lnTo>
                    <a:pt x="f18" y="f19"/>
                  </a:lnTo>
                  <a:lnTo>
                    <a:pt x="f20" y="f21"/>
                  </a:lnTo>
                  <a:lnTo>
                    <a:pt x="f22" y="f23"/>
                  </a:lnTo>
                  <a:lnTo>
                    <a:pt x="f1" y="f0"/>
                  </a:lnTo>
                  <a:close/>
                </a:path>
              </a:pathLst>
            </a:custGeom>
            <a:solidFill>
              <a:srgbClr val="E0CEBD"/>
            </a:solidFill>
            <a:ln>
              <a:noFill/>
              <a:prstDash val="solid"/>
            </a:ln>
          </p:spPr>
          <p:txBody>
            <a:bodyPr vert="horz" wrap="square" lIns="0" tIns="0" rIns="0" bIns="0" anchor="t" anchorCtr="0" compatLnSpc="0">
              <a:noAutofit/>
            </a:bodyPr>
            <a:lstStyle/>
            <a:p>
              <a:pPr marL="0" marR="0" lvl="0" indent="0" rtl="0" hangingPunct="0">
                <a:lnSpc>
                  <a:spcPct val="100000"/>
                </a:lnSpc>
                <a:spcBef>
                  <a:spcPts val="0"/>
                </a:spcBef>
                <a:spcAft>
                  <a:spcPts val="0"/>
                </a:spcAft>
                <a:buNone/>
                <a:tabLst/>
              </a:pPr>
              <a:endParaRPr lang="en-IN" sz="1800" b="0" i="0" u="none" strike="noStrike" kern="1200">
                <a:ln>
                  <a:noFill/>
                </a:ln>
                <a:latin typeface="Arial" pitchFamily="18"/>
                <a:ea typeface="Microsoft YaHei" pitchFamily="2"/>
                <a:cs typeface="Lucida Sans" pitchFamily="2"/>
              </a:endParaRPr>
            </a:p>
          </p:txBody>
        </p:sp>
        <p:sp>
          <p:nvSpPr>
            <p:cNvPr id="12" name="object 12"/>
            <p:cNvSpPr/>
            <p:nvPr/>
          </p:nvSpPr>
          <p:spPr>
            <a:xfrm>
              <a:off x="0" y="1658160"/>
              <a:ext cx="485280" cy="387000"/>
            </a:xfrm>
            <a:custGeom>
              <a:avLst/>
              <a:gdLst>
                <a:gd name="f0" fmla="val 0"/>
                <a:gd name="f1" fmla="val 482357"/>
                <a:gd name="f2" fmla="val 35247"/>
                <a:gd name="f3" fmla="val 339115"/>
                <a:gd name="f4" fmla="val 36686"/>
                <a:gd name="f5" fmla="val 341274"/>
                <a:gd name="f6" fmla="val 369071"/>
                <a:gd name="f7" fmla="val 387173"/>
                <a:gd name="f8" fmla="val 51087"/>
                <a:gd name="f9" fmla="val 348475"/>
                <a:gd name="f10" fmla="val 49644"/>
                <a:gd name="f11" fmla="val 346316"/>
                <a:gd name="f12" fmla="val 485239"/>
                <a:gd name="f13" fmla="val 15836"/>
                <a:gd name="f14" fmla="val 483800"/>
                <a:gd name="f15" fmla="val 13677"/>
                <a:gd name="f16" fmla="val 12242"/>
                <a:gd name="f17" fmla="val 9359"/>
                <a:gd name="f18" fmla="val 484520"/>
                <a:gd name="f19" fmla="val 7200"/>
                <a:gd name="f20" fmla="val 483081"/>
                <a:gd name="f21" fmla="val 5041"/>
                <a:gd name="f22" fmla="val 3606"/>
              </a:gdLst>
              <a:ahLst/>
              <a:cxnLst>
                <a:cxn ang="3cd4">
                  <a:pos x="hc" y="t"/>
                </a:cxn>
                <a:cxn ang="0">
                  <a:pos x="r" y="vc"/>
                </a:cxn>
                <a:cxn ang="cd4">
                  <a:pos x="hc" y="b"/>
                </a:cxn>
                <a:cxn ang="cd2">
                  <a:pos x="l" y="vc"/>
                </a:cxn>
              </a:cxnLst>
              <a:rect l="l" t="t" r="r" b="b"/>
              <a:pathLst>
                <a:path w="485775" h="387350">
                  <a:moveTo>
                    <a:pt x="f1" y="f0"/>
                  </a:moveTo>
                  <a:lnTo>
                    <a:pt x="f2" y="f3"/>
                  </a:lnTo>
                  <a:lnTo>
                    <a:pt x="f4" y="f5"/>
                  </a:lnTo>
                  <a:lnTo>
                    <a:pt x="f0" y="f6"/>
                  </a:lnTo>
                  <a:lnTo>
                    <a:pt x="f0" y="f7"/>
                  </a:lnTo>
                  <a:lnTo>
                    <a:pt x="f8" y="f9"/>
                  </a:lnTo>
                  <a:lnTo>
                    <a:pt x="f10" y="f11"/>
                  </a:lnTo>
                  <a:lnTo>
                    <a:pt x="f12" y="f13"/>
                  </a:lnTo>
                  <a:lnTo>
                    <a:pt x="f14" y="f15"/>
                  </a:lnTo>
                  <a:lnTo>
                    <a:pt x="f12" y="f16"/>
                  </a:lnTo>
                  <a:lnTo>
                    <a:pt x="f1" y="f17"/>
                  </a:lnTo>
                  <a:lnTo>
                    <a:pt x="f18" y="f19"/>
                  </a:lnTo>
                  <a:lnTo>
                    <a:pt x="f20" y="f21"/>
                  </a:lnTo>
                  <a:lnTo>
                    <a:pt x="f12" y="f22"/>
                  </a:lnTo>
                  <a:lnTo>
                    <a:pt x="f1" y="f0"/>
                  </a:lnTo>
                  <a:close/>
                </a:path>
              </a:pathLst>
            </a:custGeom>
            <a:solidFill>
              <a:srgbClr val="C3C5C3"/>
            </a:solidFill>
            <a:ln>
              <a:noFill/>
              <a:prstDash val="solid"/>
            </a:ln>
          </p:spPr>
          <p:txBody>
            <a:bodyPr vert="horz" wrap="square" lIns="0" tIns="0" rIns="0" bIns="0" anchor="t" anchorCtr="0" compatLnSpc="0">
              <a:noAutofit/>
            </a:bodyPr>
            <a:lstStyle/>
            <a:p>
              <a:pPr marL="0" marR="0" lvl="0" indent="0" rtl="0" hangingPunct="0">
                <a:lnSpc>
                  <a:spcPct val="100000"/>
                </a:lnSpc>
                <a:spcBef>
                  <a:spcPts val="0"/>
                </a:spcBef>
                <a:spcAft>
                  <a:spcPts val="0"/>
                </a:spcAft>
                <a:buNone/>
                <a:tabLst/>
              </a:pPr>
              <a:endParaRPr lang="en-IN" sz="1800" b="0" i="0" u="none" strike="noStrike" kern="1200">
                <a:ln>
                  <a:noFill/>
                </a:ln>
                <a:latin typeface="Arial" pitchFamily="18"/>
                <a:ea typeface="Microsoft YaHei" pitchFamily="2"/>
                <a:cs typeface="Lucida Sans" pitchFamily="2"/>
              </a:endParaRPr>
            </a:p>
          </p:txBody>
        </p:sp>
        <p:sp>
          <p:nvSpPr>
            <p:cNvPr id="13" name="object 13"/>
            <p:cNvSpPr/>
            <p:nvPr/>
          </p:nvSpPr>
          <p:spPr>
            <a:xfrm>
              <a:off x="0" y="0"/>
              <a:ext cx="2190240" cy="1659599"/>
            </a:xfrm>
            <a:custGeom>
              <a:avLst/>
              <a:gdLst>
                <a:gd name="f0" fmla="val 0"/>
                <a:gd name="f1" fmla="val 178676"/>
                <a:gd name="f2" fmla="val 154774"/>
                <a:gd name="f3" fmla="val 117246"/>
                <a:gd name="f4" fmla="val 135369"/>
                <a:gd name="f5" fmla="val 681570"/>
                <a:gd name="f6" fmla="val 656437"/>
                <a:gd name="f7" fmla="val 497116"/>
                <a:gd name="f8" fmla="val 516382"/>
                <a:gd name="f9" fmla="val 1183741"/>
                <a:gd name="f10" fmla="val 1158748"/>
                <a:gd name="f11" fmla="val 877519"/>
                <a:gd name="f12" fmla="val 896861"/>
                <a:gd name="f13" fmla="val 1687588"/>
                <a:gd name="f14" fmla="val 1663890"/>
                <a:gd name="f15" fmla="val 1260386"/>
                <a:gd name="f16" fmla="val 1278585"/>
                <a:gd name="f17" fmla="val 2190483"/>
                <a:gd name="f18" fmla="val 2165794"/>
                <a:gd name="f19" fmla="val 1640128"/>
                <a:gd name="f20" fmla="val 1659610"/>
              </a:gdLst>
              <a:ahLst/>
              <a:cxnLst>
                <a:cxn ang="3cd4">
                  <a:pos x="hc" y="t"/>
                </a:cxn>
                <a:cxn ang="0">
                  <a:pos x="r" y="vc"/>
                </a:cxn>
                <a:cxn ang="cd4">
                  <a:pos x="hc" y="b"/>
                </a:cxn>
                <a:cxn ang="cd2">
                  <a:pos x="l" y="vc"/>
                </a:cxn>
              </a:cxnLst>
              <a:rect l="l" t="t" r="r" b="b"/>
              <a:pathLst>
                <a:path w="2190750" h="1659889">
                  <a:moveTo>
                    <a:pt x="f1" y="f0"/>
                  </a:moveTo>
                  <a:lnTo>
                    <a:pt x="f2" y="f0"/>
                  </a:lnTo>
                  <a:lnTo>
                    <a:pt x="f0" y="f3"/>
                  </a:lnTo>
                  <a:lnTo>
                    <a:pt x="f0" y="f4"/>
                  </a:lnTo>
                  <a:lnTo>
                    <a:pt x="f1" y="f0"/>
                  </a:lnTo>
                  <a:close/>
                </a:path>
                <a:path w="2190750" h="1659889">
                  <a:moveTo>
                    <a:pt x="f5" y="f0"/>
                  </a:moveTo>
                  <a:lnTo>
                    <a:pt x="f6" y="f0"/>
                  </a:lnTo>
                  <a:lnTo>
                    <a:pt x="f0" y="f7"/>
                  </a:lnTo>
                  <a:lnTo>
                    <a:pt x="f0" y="f8"/>
                  </a:lnTo>
                  <a:lnTo>
                    <a:pt x="f5" y="f0"/>
                  </a:lnTo>
                  <a:close/>
                </a:path>
                <a:path w="2190750" h="1659889">
                  <a:moveTo>
                    <a:pt x="f9" y="f0"/>
                  </a:moveTo>
                  <a:lnTo>
                    <a:pt x="f10" y="f0"/>
                  </a:lnTo>
                  <a:lnTo>
                    <a:pt x="f0" y="f11"/>
                  </a:lnTo>
                  <a:lnTo>
                    <a:pt x="f0" y="f12"/>
                  </a:lnTo>
                  <a:lnTo>
                    <a:pt x="f9" y="f0"/>
                  </a:lnTo>
                  <a:close/>
                </a:path>
                <a:path w="2190750" h="1659889">
                  <a:moveTo>
                    <a:pt x="f13" y="f0"/>
                  </a:moveTo>
                  <a:lnTo>
                    <a:pt x="f14" y="f0"/>
                  </a:lnTo>
                  <a:lnTo>
                    <a:pt x="f0" y="f15"/>
                  </a:lnTo>
                  <a:lnTo>
                    <a:pt x="f0" y="f16"/>
                  </a:lnTo>
                  <a:lnTo>
                    <a:pt x="f13" y="f0"/>
                  </a:lnTo>
                  <a:close/>
                </a:path>
                <a:path w="2190750" h="1659889">
                  <a:moveTo>
                    <a:pt x="f17" y="f0"/>
                  </a:moveTo>
                  <a:lnTo>
                    <a:pt x="f18" y="f0"/>
                  </a:lnTo>
                  <a:lnTo>
                    <a:pt x="f0" y="f19"/>
                  </a:lnTo>
                  <a:lnTo>
                    <a:pt x="f0" y="f20"/>
                  </a:lnTo>
                  <a:lnTo>
                    <a:pt x="f17" y="f0"/>
                  </a:lnTo>
                  <a:close/>
                </a:path>
              </a:pathLst>
            </a:custGeom>
            <a:solidFill>
              <a:srgbClr val="E0CEBD"/>
            </a:solidFill>
            <a:ln>
              <a:noFill/>
              <a:prstDash val="solid"/>
            </a:ln>
          </p:spPr>
          <p:txBody>
            <a:bodyPr vert="horz" wrap="square" lIns="0" tIns="0" rIns="0" bIns="0" anchor="t" anchorCtr="0" compatLnSpc="0">
              <a:noAutofit/>
            </a:bodyPr>
            <a:lstStyle/>
            <a:p>
              <a:pPr marL="0" marR="0" lvl="0" indent="0" rtl="0" hangingPunct="0">
                <a:lnSpc>
                  <a:spcPct val="100000"/>
                </a:lnSpc>
                <a:spcBef>
                  <a:spcPts val="0"/>
                </a:spcBef>
                <a:spcAft>
                  <a:spcPts val="0"/>
                </a:spcAft>
                <a:buNone/>
                <a:tabLst/>
              </a:pPr>
              <a:endParaRPr lang="en-IN" sz="1800" b="0" i="0" u="none" strike="noStrike" kern="1200">
                <a:ln>
                  <a:noFill/>
                </a:ln>
                <a:latin typeface="Arial" pitchFamily="18"/>
                <a:ea typeface="Microsoft YaHei" pitchFamily="2"/>
                <a:cs typeface="Lucida Sans" pitchFamily="2"/>
              </a:endParaRPr>
            </a:p>
          </p:txBody>
        </p:sp>
      </p:grpSp>
      <p:grpSp>
        <p:nvGrpSpPr>
          <p:cNvPr id="14" name="object 14"/>
          <p:cNvGrpSpPr/>
          <p:nvPr/>
        </p:nvGrpSpPr>
        <p:grpSpPr>
          <a:xfrm>
            <a:off x="14771520" y="8597160"/>
            <a:ext cx="3516840" cy="1690200"/>
            <a:chOff x="14771520" y="8597160"/>
            <a:chExt cx="3516840" cy="1690200"/>
          </a:xfrm>
        </p:grpSpPr>
        <p:sp>
          <p:nvSpPr>
            <p:cNvPr id="15" name="object 15"/>
            <p:cNvSpPr/>
            <p:nvPr/>
          </p:nvSpPr>
          <p:spPr>
            <a:xfrm>
              <a:off x="14771520" y="8597160"/>
              <a:ext cx="3516479" cy="1689839"/>
            </a:xfrm>
            <a:custGeom>
              <a:avLst/>
              <a:gdLst>
                <a:gd name="f0" fmla="val 0"/>
                <a:gd name="f1" fmla="val 1565527"/>
                <a:gd name="f2" fmla="val 32851"/>
                <a:gd name="f3" fmla="val 1689774"/>
                <a:gd name="f4" fmla="val 3516476"/>
                <a:gd name="f5" fmla="val 1577047"/>
                <a:gd name="f6" fmla="val 17272"/>
                <a:gd name="f7" fmla="val 10795"/>
                <a:gd name="f8" fmla="val 1573446"/>
                <a:gd name="f9" fmla="val 5842"/>
                <a:gd name="f10" fmla="val 1569124"/>
                <a:gd name="f11" fmla="val 65532"/>
                <a:gd name="f12" fmla="val 1542484"/>
                <a:gd name="f13" fmla="val 53151"/>
                <a:gd name="f14" fmla="val 1551226"/>
                <a:gd name="f15" fmla="val 1553376"/>
                <a:gd name="f16" fmla="val 119062"/>
                <a:gd name="f17" fmla="val 91249"/>
                <a:gd name="f18" fmla="val 1550057"/>
                <a:gd name="f19" fmla="val 258226"/>
                <a:gd name="f20" fmla="val 1506825"/>
                <a:gd name="f21" fmla="val 212772"/>
                <a:gd name="f22" fmla="val 1520705"/>
                <a:gd name="f23" fmla="val 196596"/>
                <a:gd name="f24" fmla="val 1540327"/>
                <a:gd name="f25" fmla="val 190119"/>
                <a:gd name="f26" fmla="val 1543208"/>
                <a:gd name="f27" fmla="val 182880"/>
                <a:gd name="f28" fmla="val 1545366"/>
                <a:gd name="f29" fmla="val 176403"/>
                <a:gd name="f30" fmla="val 1547525"/>
                <a:gd name="f31" fmla="val 147828"/>
                <a:gd name="f32" fmla="val 1552509"/>
                <a:gd name="f33" fmla="val 1507208"/>
                <a:gd name="f34" fmla="val 264922"/>
                <a:gd name="f35" fmla="val 370107"/>
                <a:gd name="f36" fmla="val 1331171"/>
                <a:gd name="f37" fmla="val 328269"/>
                <a:gd name="f38" fmla="val 1339630"/>
                <a:gd name="f39" fmla="val 292354"/>
                <a:gd name="f40" fmla="val 1370409"/>
                <a:gd name="f41" fmla="val 274601"/>
                <a:gd name="f42" fmla="val 1404541"/>
                <a:gd name="f43" fmla="val 261242"/>
                <a:gd name="f44" fmla="val 1473885"/>
                <a:gd name="f45" fmla="val 1425129"/>
                <a:gd name="f46" fmla="val 1088644"/>
                <a:gd name="f47" fmla="val 977227"/>
                <a:gd name="f48" fmla="val 1350972"/>
                <a:gd name="f49" fmla="val 504698"/>
                <a:gd name="f50" fmla="val 473315"/>
                <a:gd name="f51" fmla="val 1346020"/>
                <a:gd name="f52" fmla="val 410168"/>
                <a:gd name="f53" fmla="val 1337199"/>
                <a:gd name="f54" fmla="val 378714"/>
                <a:gd name="f55" fmla="val 1332250"/>
                <a:gd name="f56" fmla="val 2987294"/>
                <a:gd name="f57" fmla="val 139957"/>
                <a:gd name="f58" fmla="val 2959548"/>
                <a:gd name="f59" fmla="val 210731"/>
                <a:gd name="f60" fmla="val 2929734"/>
                <a:gd name="f61" fmla="val 276326"/>
                <a:gd name="f62" fmla="val 2898895"/>
                <a:gd name="f63" fmla="val 336314"/>
                <a:gd name="f64" fmla="val 2868072"/>
                <a:gd name="f65" fmla="val 390267"/>
                <a:gd name="f66" fmla="val 2838307"/>
                <a:gd name="f67" fmla="val 437758"/>
                <a:gd name="f68" fmla="val 2810641"/>
                <a:gd name="f69" fmla="val 478359"/>
                <a:gd name="f70" fmla="val 2786116"/>
                <a:gd name="f71" fmla="val 511643"/>
                <a:gd name="f72" fmla="val 2750655"/>
                <a:gd name="f73" fmla="val 554546"/>
                <a:gd name="f74" fmla="val 2720048"/>
                <a:gd name="f75" fmla="val 578899"/>
                <a:gd name="f76" fmla="val 2697876"/>
                <a:gd name="f77" fmla="val 594086"/>
                <a:gd name="f78" fmla="val 2676777"/>
                <a:gd name="f79" fmla="val 610083"/>
                <a:gd name="f80" fmla="val 2658237"/>
                <a:gd name="f81" fmla="val 628103"/>
                <a:gd name="f82" fmla="val 2583815"/>
                <a:gd name="f83" fmla="val 712885"/>
                <a:gd name="f84" fmla="val 2538043"/>
                <a:gd name="f85" fmla="val 766208"/>
                <a:gd name="f86" fmla="val 2512060"/>
                <a:gd name="f87" fmla="val 798741"/>
                <a:gd name="f88" fmla="val 2482224"/>
                <a:gd name="f89" fmla="val 831799"/>
                <a:gd name="f90" fmla="val 2445057"/>
                <a:gd name="f91" fmla="val 857528"/>
                <a:gd name="f92" fmla="val 2402325"/>
                <a:gd name="f93" fmla="val 877765"/>
                <a:gd name="f94" fmla="val 2355794"/>
                <a:gd name="f95" fmla="val 894350"/>
                <a:gd name="f96" fmla="val 2258400"/>
                <a:gd name="f97" fmla="val 923917"/>
                <a:gd name="f98" fmla="val 2211070"/>
                <a:gd name="f99" fmla="val 940578"/>
                <a:gd name="f100" fmla="val 2093087"/>
                <a:gd name="f101" fmla="val 957858"/>
                <a:gd name="f102" fmla="val 2084062"/>
                <a:gd name="f103" fmla="val 980987"/>
                <a:gd name="f104" fmla="val 2070036"/>
                <a:gd name="f105" fmla="val 1002497"/>
                <a:gd name="f106" fmla="val 2051153"/>
                <a:gd name="f107" fmla="val 1021847"/>
                <a:gd name="f108" fmla="val 2027555"/>
                <a:gd name="f109" fmla="val 1038497"/>
                <a:gd name="f110" fmla="val 2015138"/>
                <a:gd name="f111" fmla="val 1044212"/>
                <a:gd name="f112" fmla="val 2002329"/>
                <a:gd name="f113" fmla="val 1050737"/>
                <a:gd name="f114" fmla="val 1990068"/>
                <a:gd name="f115" fmla="val 1058342"/>
                <a:gd name="f116" fmla="val 1979295"/>
                <a:gd name="f117" fmla="val 1067296"/>
                <a:gd name="f118" fmla="val 1958939"/>
                <a:gd name="f119" fmla="val 1082034"/>
                <a:gd name="f120" fmla="val 1934273"/>
                <a:gd name="f121" fmla="val 1091236"/>
                <a:gd name="f122" fmla="val 1909607"/>
                <a:gd name="f123" fmla="val 1100709"/>
                <a:gd name="f124" fmla="val 1889252"/>
                <a:gd name="f125" fmla="val 1116256"/>
                <a:gd name="f126" fmla="val 1887093"/>
                <a:gd name="f127" fmla="val 1119132"/>
                <a:gd name="f128" fmla="val 1882140"/>
                <a:gd name="f129" fmla="val 1122015"/>
                <a:gd name="f130" fmla="val 1874901"/>
                <a:gd name="f131" fmla="val 1123454"/>
                <a:gd name="f132" fmla="val 1829962"/>
                <a:gd name="f133" fmla="val 1129630"/>
                <a:gd name="f134" fmla="val 1771999"/>
                <a:gd name="f135" fmla="val 1132365"/>
                <a:gd name="f136" fmla="val 1717417"/>
                <a:gd name="f137" fmla="val 1133885"/>
                <a:gd name="f138" fmla="val 1682623"/>
                <a:gd name="f139" fmla="val 1136417"/>
                <a:gd name="f140" fmla="val 1640840"/>
                <a:gd name="f141" fmla="val 1145773"/>
                <a:gd name="f142" fmla="val 1587079"/>
                <a:gd name="f143" fmla="val 1163180"/>
                <a:gd name="f144" fmla="val 1541188"/>
                <a:gd name="f145" fmla="val 1183766"/>
                <a:gd name="f146" fmla="val 1501375"/>
                <a:gd name="f147" fmla="val 1206737"/>
                <a:gd name="f148" fmla="val 1465848"/>
                <a:gd name="f149" fmla="val 1231296"/>
                <a:gd name="f150" fmla="val 1391987"/>
                <a:gd name="f151" fmla="val 1287993"/>
                <a:gd name="f152" fmla="val 1348041"/>
                <a:gd name="f153" fmla="val 1317311"/>
                <a:gd name="f154" fmla="val 1297332"/>
                <a:gd name="f155" fmla="val 1343118"/>
                <a:gd name="f156" fmla="val 1236218"/>
                <a:gd name="f157" fmla="val 1363930"/>
                <a:gd name="f158" fmla="val 1185283"/>
                <a:gd name="f159" fmla="val 1374763"/>
                <a:gd name="f160" fmla="val 1166368"/>
                <a:gd name="f161" fmla="val 1377608"/>
                <a:gd name="f162" fmla="val 1127553"/>
                <a:gd name="f163" fmla="val 1401638"/>
                <a:gd name="f164" fmla="val 764667"/>
                <a:gd name="f165" fmla="val 1201211"/>
                <a:gd name="f166" fmla="val 760349"/>
                <a:gd name="f167" fmla="val 1201935"/>
                <a:gd name="f168" fmla="val 756031"/>
                <a:gd name="f169" fmla="val 751713"/>
                <a:gd name="f170" fmla="val 1203374"/>
                <a:gd name="f171" fmla="val 712549"/>
                <a:gd name="f172" fmla="val 1220023"/>
                <a:gd name="f173" fmla="val 669671"/>
                <a:gd name="f174" fmla="val 1245850"/>
                <a:gd name="f175" fmla="val 649934"/>
                <a:gd name="f176" fmla="val 1259025"/>
                <a:gd name="f177" fmla="val 631221"/>
                <a:gd name="f178" fmla="val 1270782"/>
                <a:gd name="f179" fmla="val 614271"/>
                <a:gd name="f180" fmla="val 1279974"/>
                <a:gd name="f181" fmla="val 599821"/>
                <a:gd name="f182" fmla="val 1285453"/>
                <a:gd name="f183" fmla="val 596138"/>
                <a:gd name="f184" fmla="val 1286892"/>
                <a:gd name="f185" fmla="val 590423"/>
                <a:gd name="f186" fmla="val 947380"/>
                <a:gd name="f187" fmla="val 852551"/>
                <a:gd name="f188" fmla="val 1268174"/>
                <a:gd name="f189" fmla="val 842428"/>
                <a:gd name="f190" fmla="val 1261345"/>
                <a:gd name="f191" fmla="val 831484"/>
                <a:gd name="f192" fmla="val 1255122"/>
                <a:gd name="f193" fmla="val 819707"/>
                <a:gd name="f194" fmla="val 1249845"/>
                <a:gd name="f195" fmla="val 807085"/>
                <a:gd name="f196" fmla="val 787419"/>
                <a:gd name="f197" fmla="val 1236852"/>
                <a:gd name="f198" fmla="val 787781"/>
                <a:gd name="f199" fmla="val 1223533"/>
                <a:gd name="f200" fmla="val 787189"/>
                <a:gd name="f201" fmla="val 1210213"/>
              </a:gdLst>
              <a:ahLst/>
              <a:cxnLst>
                <a:cxn ang="3cd4">
                  <a:pos x="hc" y="t"/>
                </a:cxn>
                <a:cxn ang="0">
                  <a:pos x="r" y="vc"/>
                </a:cxn>
                <a:cxn ang="cd4">
                  <a:pos x="hc" y="b"/>
                </a:cxn>
                <a:cxn ang="cd2">
                  <a:pos x="l" y="vc"/>
                </a:cxn>
              </a:cxnLst>
              <a:rect l="l" t="t" r="r" b="b"/>
              <a:pathLst>
                <a:path w="3516629" h="1690370">
                  <a:moveTo>
                    <a:pt x="f0" y="f1"/>
                  </a:moveTo>
                  <a:lnTo>
                    <a:pt x="f2" y="f3"/>
                  </a:lnTo>
                  <a:lnTo>
                    <a:pt x="f4" y="f3"/>
                  </a:lnTo>
                  <a:lnTo>
                    <a:pt x="f4" y="f5"/>
                  </a:lnTo>
                  <a:lnTo>
                    <a:pt x="f6" y="f5"/>
                  </a:lnTo>
                  <a:lnTo>
                    <a:pt x="f7" y="f8"/>
                  </a:lnTo>
                  <a:lnTo>
                    <a:pt x="f9" y="f10"/>
                  </a:lnTo>
                  <a:lnTo>
                    <a:pt x="f0" y="f1"/>
                  </a:lnTo>
                  <a:close/>
                </a:path>
                <a:path w="3516629" h="1690370">
                  <a:moveTo>
                    <a:pt x="f11" y="f12"/>
                  </a:moveTo>
                  <a:lnTo>
                    <a:pt x="f13" y="f14"/>
                  </a:lnTo>
                  <a:lnTo>
                    <a:pt x="f6" y="f5"/>
                  </a:lnTo>
                  <a:lnTo>
                    <a:pt x="f4" y="f5"/>
                  </a:lnTo>
                  <a:lnTo>
                    <a:pt x="f4" y="f15"/>
                  </a:lnTo>
                  <a:lnTo>
                    <a:pt x="f16" y="f15"/>
                  </a:lnTo>
                  <a:lnTo>
                    <a:pt x="f17" y="f18"/>
                  </a:lnTo>
                  <a:lnTo>
                    <a:pt x="f11" y="f12"/>
                  </a:lnTo>
                  <a:close/>
                </a:path>
                <a:path w="3516629" h="1690370">
                  <a:moveTo>
                    <a:pt x="f19" y="f20"/>
                  </a:moveTo>
                  <a:lnTo>
                    <a:pt x="f21" y="f22"/>
                  </a:lnTo>
                  <a:lnTo>
                    <a:pt x="f23" y="f24"/>
                  </a:lnTo>
                  <a:lnTo>
                    <a:pt x="f25" y="f26"/>
                  </a:lnTo>
                  <a:lnTo>
                    <a:pt x="f27" y="f28"/>
                  </a:lnTo>
                  <a:lnTo>
                    <a:pt x="f29" y="f30"/>
                  </a:lnTo>
                  <a:lnTo>
                    <a:pt x="f31" y="f32"/>
                  </a:lnTo>
                  <a:lnTo>
                    <a:pt x="f16" y="f15"/>
                  </a:lnTo>
                  <a:lnTo>
                    <a:pt x="f4" y="f15"/>
                  </a:lnTo>
                  <a:lnTo>
                    <a:pt x="f4" y="f33"/>
                  </a:lnTo>
                  <a:lnTo>
                    <a:pt x="f34" y="f33"/>
                  </a:lnTo>
                  <a:lnTo>
                    <a:pt x="f19" y="f20"/>
                  </a:lnTo>
                  <a:close/>
                </a:path>
                <a:path w="3516629" h="1690370">
                  <a:moveTo>
                    <a:pt x="f35" y="f36"/>
                  </a:moveTo>
                  <a:lnTo>
                    <a:pt x="f37" y="f38"/>
                  </a:lnTo>
                  <a:lnTo>
                    <a:pt x="f39" y="f40"/>
                  </a:lnTo>
                  <a:lnTo>
                    <a:pt x="f41" y="f42"/>
                  </a:lnTo>
                  <a:lnTo>
                    <a:pt x="f43" y="f44"/>
                  </a:lnTo>
                  <a:lnTo>
                    <a:pt x="f34" y="f33"/>
                  </a:lnTo>
                  <a:lnTo>
                    <a:pt x="f4" y="f33"/>
                  </a:lnTo>
                  <a:lnTo>
                    <a:pt x="f4" y="f45"/>
                  </a:lnTo>
                  <a:lnTo>
                    <a:pt x="f46" y="f45"/>
                  </a:lnTo>
                  <a:lnTo>
                    <a:pt x="f47" y="f48"/>
                  </a:lnTo>
                  <a:lnTo>
                    <a:pt x="f49" y="f48"/>
                  </a:lnTo>
                  <a:lnTo>
                    <a:pt x="f50" y="f51"/>
                  </a:lnTo>
                  <a:lnTo>
                    <a:pt x="f52" y="f53"/>
                  </a:lnTo>
                  <a:lnTo>
                    <a:pt x="f54" y="f55"/>
                  </a:lnTo>
                  <a:lnTo>
                    <a:pt x="f35" y="f36"/>
                  </a:lnTo>
                  <a:close/>
                </a:path>
                <a:path w="3516629" h="1690370">
                  <a:moveTo>
                    <a:pt x="f4" y="f0"/>
                  </a:moveTo>
                  <a:lnTo>
                    <a:pt x="f56" y="f57"/>
                  </a:lnTo>
                  <a:lnTo>
                    <a:pt x="f58" y="f59"/>
                  </a:lnTo>
                  <a:lnTo>
                    <a:pt x="f60" y="f61"/>
                  </a:lnTo>
                  <a:lnTo>
                    <a:pt x="f62" y="f63"/>
                  </a:lnTo>
                  <a:lnTo>
                    <a:pt x="f64" y="f65"/>
                  </a:lnTo>
                  <a:lnTo>
                    <a:pt x="f66" y="f67"/>
                  </a:lnTo>
                  <a:lnTo>
                    <a:pt x="f68" y="f69"/>
                  </a:lnTo>
                  <a:lnTo>
                    <a:pt x="f70" y="f71"/>
                  </a:lnTo>
                  <a:lnTo>
                    <a:pt x="f72" y="f73"/>
                  </a:lnTo>
                  <a:lnTo>
                    <a:pt x="f74" y="f75"/>
                  </a:lnTo>
                  <a:lnTo>
                    <a:pt x="f76" y="f77"/>
                  </a:lnTo>
                  <a:lnTo>
                    <a:pt x="f78" y="f79"/>
                  </a:lnTo>
                  <a:lnTo>
                    <a:pt x="f80" y="f81"/>
                  </a:lnTo>
                  <a:lnTo>
                    <a:pt x="f82" y="f83"/>
                  </a:lnTo>
                  <a:lnTo>
                    <a:pt x="f84" y="f85"/>
                  </a:lnTo>
                  <a:lnTo>
                    <a:pt x="f86" y="f87"/>
                  </a:lnTo>
                  <a:lnTo>
                    <a:pt x="f88" y="f89"/>
                  </a:lnTo>
                  <a:lnTo>
                    <a:pt x="f90" y="f91"/>
                  </a:lnTo>
                  <a:lnTo>
                    <a:pt x="f92" y="f93"/>
                  </a:lnTo>
                  <a:lnTo>
                    <a:pt x="f94" y="f95"/>
                  </a:lnTo>
                  <a:lnTo>
                    <a:pt x="f96" y="f97"/>
                  </a:lnTo>
                  <a:lnTo>
                    <a:pt x="f98" y="f99"/>
                  </a:lnTo>
                  <a:lnTo>
                    <a:pt x="f100" y="f101"/>
                  </a:lnTo>
                  <a:lnTo>
                    <a:pt x="f102" y="f103"/>
                  </a:lnTo>
                  <a:lnTo>
                    <a:pt x="f104" y="f105"/>
                  </a:lnTo>
                  <a:lnTo>
                    <a:pt x="f106" y="f107"/>
                  </a:lnTo>
                  <a:lnTo>
                    <a:pt x="f108" y="f109"/>
                  </a:lnTo>
                  <a:lnTo>
                    <a:pt x="f110" y="f111"/>
                  </a:lnTo>
                  <a:lnTo>
                    <a:pt x="f112" y="f113"/>
                  </a:lnTo>
                  <a:lnTo>
                    <a:pt x="f114" y="f115"/>
                  </a:lnTo>
                  <a:lnTo>
                    <a:pt x="f116" y="f117"/>
                  </a:lnTo>
                  <a:lnTo>
                    <a:pt x="f118" y="f119"/>
                  </a:lnTo>
                  <a:lnTo>
                    <a:pt x="f120" y="f121"/>
                  </a:lnTo>
                  <a:lnTo>
                    <a:pt x="f122" y="f123"/>
                  </a:lnTo>
                  <a:lnTo>
                    <a:pt x="f124" y="f125"/>
                  </a:lnTo>
                  <a:lnTo>
                    <a:pt x="f126" y="f127"/>
                  </a:lnTo>
                  <a:lnTo>
                    <a:pt x="f128" y="f129"/>
                  </a:lnTo>
                  <a:lnTo>
                    <a:pt x="f130" y="f131"/>
                  </a:lnTo>
                  <a:lnTo>
                    <a:pt x="f132" y="f133"/>
                  </a:lnTo>
                  <a:lnTo>
                    <a:pt x="f134" y="f135"/>
                  </a:lnTo>
                  <a:lnTo>
                    <a:pt x="f136" y="f137"/>
                  </a:lnTo>
                  <a:lnTo>
                    <a:pt x="f138" y="f139"/>
                  </a:lnTo>
                  <a:lnTo>
                    <a:pt x="f140" y="f141"/>
                  </a:lnTo>
                  <a:lnTo>
                    <a:pt x="f142" y="f143"/>
                  </a:lnTo>
                  <a:lnTo>
                    <a:pt x="f144" y="f145"/>
                  </a:lnTo>
                  <a:lnTo>
                    <a:pt x="f146" y="f147"/>
                  </a:lnTo>
                  <a:lnTo>
                    <a:pt x="f148" y="f149"/>
                  </a:lnTo>
                  <a:lnTo>
                    <a:pt x="f150" y="f151"/>
                  </a:lnTo>
                  <a:lnTo>
                    <a:pt x="f152" y="f153"/>
                  </a:lnTo>
                  <a:lnTo>
                    <a:pt x="f154" y="f155"/>
                  </a:lnTo>
                  <a:lnTo>
                    <a:pt x="f156" y="f157"/>
                  </a:lnTo>
                  <a:lnTo>
                    <a:pt x="f158" y="f159"/>
                  </a:lnTo>
                  <a:lnTo>
                    <a:pt x="f160" y="f161"/>
                  </a:lnTo>
                  <a:lnTo>
                    <a:pt x="f162" y="f163"/>
                  </a:lnTo>
                  <a:lnTo>
                    <a:pt x="f46" y="f45"/>
                  </a:lnTo>
                  <a:lnTo>
                    <a:pt x="f4" y="f45"/>
                  </a:lnTo>
                  <a:lnTo>
                    <a:pt x="f4" y="f0"/>
                  </a:lnTo>
                  <a:close/>
                </a:path>
                <a:path w="3516629" h="1690370">
                  <a:moveTo>
                    <a:pt x="f164" y="f165"/>
                  </a:moveTo>
                  <a:lnTo>
                    <a:pt x="f166" y="f167"/>
                  </a:lnTo>
                  <a:lnTo>
                    <a:pt x="f168" y="f167"/>
                  </a:lnTo>
                  <a:lnTo>
                    <a:pt x="f169" y="f170"/>
                  </a:lnTo>
                  <a:lnTo>
                    <a:pt x="f171" y="f172"/>
                  </a:lnTo>
                  <a:lnTo>
                    <a:pt x="f173" y="f174"/>
                  </a:lnTo>
                  <a:lnTo>
                    <a:pt x="f175" y="f176"/>
                  </a:lnTo>
                  <a:lnTo>
                    <a:pt x="f177" y="f178"/>
                  </a:lnTo>
                  <a:lnTo>
                    <a:pt x="f179" y="f180"/>
                  </a:lnTo>
                  <a:lnTo>
                    <a:pt x="f181" y="f182"/>
                  </a:lnTo>
                  <a:lnTo>
                    <a:pt x="f183" y="f184"/>
                  </a:lnTo>
                  <a:lnTo>
                    <a:pt x="f185" y="f184"/>
                  </a:lnTo>
                  <a:lnTo>
                    <a:pt x="f49" y="f48"/>
                  </a:lnTo>
                  <a:lnTo>
                    <a:pt x="f47" y="f48"/>
                  </a:lnTo>
                  <a:lnTo>
                    <a:pt x="f186" y="f36"/>
                  </a:lnTo>
                  <a:lnTo>
                    <a:pt x="f187" y="f188"/>
                  </a:lnTo>
                  <a:lnTo>
                    <a:pt x="f189" y="f190"/>
                  </a:lnTo>
                  <a:lnTo>
                    <a:pt x="f191" y="f192"/>
                  </a:lnTo>
                  <a:lnTo>
                    <a:pt x="f193" y="f194"/>
                  </a:lnTo>
                  <a:lnTo>
                    <a:pt x="f195" y="f174"/>
                  </a:lnTo>
                  <a:lnTo>
                    <a:pt x="f196" y="f197"/>
                  </a:lnTo>
                  <a:lnTo>
                    <a:pt x="f198" y="f199"/>
                  </a:lnTo>
                  <a:lnTo>
                    <a:pt x="f200" y="f201"/>
                  </a:lnTo>
                  <a:lnTo>
                    <a:pt x="f164" y="f165"/>
                  </a:lnTo>
                  <a:close/>
                </a:path>
              </a:pathLst>
            </a:custGeom>
            <a:solidFill>
              <a:srgbClr val="FCFDFC"/>
            </a:solidFill>
            <a:ln>
              <a:noFill/>
              <a:prstDash val="solid"/>
            </a:ln>
          </p:spPr>
          <p:txBody>
            <a:bodyPr vert="horz" wrap="square" lIns="0" tIns="0" rIns="0" bIns="0" anchor="t" anchorCtr="0" compatLnSpc="0">
              <a:noAutofit/>
            </a:bodyPr>
            <a:lstStyle/>
            <a:p>
              <a:pPr marL="0" marR="0" lvl="0" indent="0" rtl="0" hangingPunct="0">
                <a:lnSpc>
                  <a:spcPct val="100000"/>
                </a:lnSpc>
                <a:spcBef>
                  <a:spcPts val="0"/>
                </a:spcBef>
                <a:spcAft>
                  <a:spcPts val="0"/>
                </a:spcAft>
                <a:buNone/>
                <a:tabLst/>
              </a:pPr>
              <a:endParaRPr lang="en-IN" sz="1800" b="0" i="0" u="none" strike="noStrike" kern="1200">
                <a:ln>
                  <a:noFill/>
                </a:ln>
                <a:latin typeface="Arial" pitchFamily="18"/>
                <a:ea typeface="Microsoft YaHei" pitchFamily="2"/>
                <a:cs typeface="Lucida Sans" pitchFamily="2"/>
              </a:endParaRPr>
            </a:p>
          </p:txBody>
        </p:sp>
        <p:sp>
          <p:nvSpPr>
            <p:cNvPr id="16" name="object 16"/>
            <p:cNvSpPr/>
            <p:nvPr/>
          </p:nvSpPr>
          <p:spPr>
            <a:xfrm>
              <a:off x="14775120" y="8597160"/>
              <a:ext cx="3512520" cy="1689839"/>
            </a:xfrm>
            <a:custGeom>
              <a:avLst/>
              <a:gdLst>
                <a:gd name="f0" fmla="val 0"/>
                <a:gd name="f1" fmla="val 1579205"/>
                <a:gd name="f2" fmla="val 29232"/>
                <a:gd name="f3" fmla="val 1689774"/>
                <a:gd name="f4" fmla="val 627623"/>
                <a:gd name="f5" fmla="val 996889"/>
                <a:gd name="f6" fmla="val 1592163"/>
                <a:gd name="f7" fmla="val 17907"/>
                <a:gd name="f8" fmla="val 11430"/>
                <a:gd name="f9" fmla="val 1588566"/>
                <a:gd name="f10" fmla="val 6477"/>
                <a:gd name="f11" fmla="val 1582807"/>
                <a:gd name="f12" fmla="val 3512793"/>
                <a:gd name="f13" fmla="val 943551"/>
                <a:gd name="f14" fmla="val 690914"/>
                <a:gd name="f15" fmla="val 1991431"/>
                <a:gd name="f16" fmla="val 1287580"/>
                <a:gd name="f17" fmla="val 1304115"/>
                <a:gd name="f18" fmla="val 2054399"/>
                <a:gd name="f19" fmla="val 3354868"/>
                <a:gd name="f20" fmla="val 1648029"/>
                <a:gd name="f21" fmla="val 1664677"/>
                <a:gd name="f22" fmla="val 3417884"/>
                <a:gd name="f23" fmla="val 66167"/>
                <a:gd name="f24" fmla="val 1557605"/>
                <a:gd name="f25" fmla="val 53697"/>
                <a:gd name="f26" fmla="val 1566548"/>
                <a:gd name="f27" fmla="val 41275"/>
                <a:gd name="f28" fmla="val 1575154"/>
                <a:gd name="f29" fmla="val 29233"/>
                <a:gd name="f30" fmla="val 1583625"/>
                <a:gd name="f31" fmla="val 1113321"/>
                <a:gd name="f32" fmla="val 1561386"/>
                <a:gd name="f33" fmla="val 83439"/>
                <a:gd name="f34" fmla="val 74993"/>
                <a:gd name="f35" fmla="val 1560170"/>
                <a:gd name="f36" fmla="val 191760"/>
                <a:gd name="f37" fmla="val 1512821"/>
                <a:gd name="f38" fmla="val 185674"/>
                <a:gd name="f39" fmla="val 1513686"/>
                <a:gd name="f40" fmla="val 181356"/>
                <a:gd name="f41" fmla="val 1514405"/>
                <a:gd name="f42" fmla="val 178562"/>
                <a:gd name="f43" fmla="val 1518006"/>
                <a:gd name="f44" fmla="val 175641"/>
                <a:gd name="f45" fmla="val 1521608"/>
                <a:gd name="f46" fmla="val 159176"/>
                <a:gd name="f47" fmla="val 1529302"/>
                <a:gd name="f48" fmla="val 144033"/>
                <a:gd name="f49" fmla="val 1537806"/>
                <a:gd name="f50" fmla="val 129581"/>
                <a:gd name="f51" fmla="val 1546310"/>
                <a:gd name="f52" fmla="val 115189"/>
                <a:gd name="f53" fmla="val 1554003"/>
                <a:gd name="f54" fmla="val 1225682"/>
                <a:gd name="f55" fmla="val 1531684"/>
                <a:gd name="f56" fmla="val 273558"/>
                <a:gd name="f57" fmla="val 262054"/>
                <a:gd name="f58" fmla="val 1529121"/>
                <a:gd name="f59" fmla="val 247919"/>
                <a:gd name="f60" fmla="val 1525207"/>
                <a:gd name="f61" fmla="val 232570"/>
                <a:gd name="f62" fmla="val 1520753"/>
                <a:gd name="f63" fmla="val 217424"/>
                <a:gd name="f64" fmla="val 1516569"/>
                <a:gd name="f65" fmla="val 207694"/>
                <a:gd name="f66" fmla="val 1514599"/>
                <a:gd name="f67" fmla="val 199120"/>
                <a:gd name="f68" fmla="val 1513237"/>
                <a:gd name="f69" fmla="val 349123"/>
                <a:gd name="f70" fmla="val 1387688"/>
                <a:gd name="f71" fmla="val 311080"/>
                <a:gd name="f72" fmla="val 1423857"/>
                <a:gd name="f73" fmla="val 284051"/>
                <a:gd name="f74" fmla="val 1456717"/>
                <a:gd name="f75" fmla="val 270666"/>
                <a:gd name="f76" fmla="val 1491062"/>
                <a:gd name="f77" fmla="val 1604277"/>
                <a:gd name="f78" fmla="val 1431607"/>
                <a:gd name="f79" fmla="val 305181"/>
                <a:gd name="f80" fmla="val 310187"/>
                <a:gd name="f81" fmla="val 1426309"/>
                <a:gd name="f82" fmla="val 314848"/>
                <a:gd name="f83" fmla="val 1421079"/>
                <a:gd name="f84" fmla="val 319914"/>
                <a:gd name="f85" fmla="val 1415712"/>
                <a:gd name="f86" fmla="val 326136"/>
                <a:gd name="f87" fmla="val 1410007"/>
                <a:gd name="f88" fmla="val 386654"/>
                <a:gd name="f89" fmla="val 1393803"/>
                <a:gd name="f90" fmla="val 407660"/>
                <a:gd name="f91" fmla="val 1397075"/>
                <a:gd name="f92" fmla="val 424053"/>
                <a:gd name="f93" fmla="val 1399927"/>
                <a:gd name="f94" fmla="val 1664198"/>
                <a:gd name="f95" fmla="val 1415768"/>
                <a:gd name="f96" fmla="val 521970"/>
                <a:gd name="f97" fmla="val 479478"/>
                <a:gd name="f98" fmla="val 1408241"/>
                <a:gd name="f99" fmla="val 570034"/>
                <a:gd name="f100" fmla="val 1350120"/>
                <a:gd name="f101" fmla="val 1800375"/>
                <a:gd name="f102" fmla="val 1379771"/>
                <a:gd name="f103" fmla="val 1073404"/>
                <a:gd name="f104" fmla="val 1049721"/>
                <a:gd name="f105" fmla="val 1363930"/>
                <a:gd name="f106" fmla="val 560832"/>
                <a:gd name="f107" fmla="val 387985"/>
                <a:gd name="f108" fmla="val 1393447"/>
                <a:gd name="f109" fmla="val 392828"/>
                <a:gd name="f110" fmla="val 1394810"/>
                <a:gd name="f111" fmla="val 2489471"/>
                <a:gd name="f112" fmla="val 838263"/>
                <a:gd name="f113" fmla="val 2418916"/>
                <a:gd name="f114" fmla="val 888610"/>
                <a:gd name="f115" fmla="val 2366519"/>
                <a:gd name="f116" fmla="val 924228"/>
                <a:gd name="f117" fmla="val 2317751"/>
                <a:gd name="f118" fmla="val 955455"/>
                <a:gd name="f119" fmla="val 2274969"/>
                <a:gd name="f120" fmla="val 980290"/>
                <a:gd name="f121" fmla="val 2240534"/>
                <a:gd name="f122" fmla="val 996736"/>
                <a:gd name="f123" fmla="val 2121789"/>
                <a:gd name="f124" fmla="val 1014016"/>
                <a:gd name="f125" fmla="val 2114061"/>
                <a:gd name="f126" fmla="val 1036842"/>
                <a:gd name="f127" fmla="val 2100167"/>
                <a:gd name="f128" fmla="val 1058386"/>
                <a:gd name="f129" fmla="val 2080891"/>
                <a:gd name="f130" fmla="val 1077904"/>
                <a:gd name="f131" fmla="val 2057019"/>
                <a:gd name="f132" fmla="val 1094656"/>
                <a:gd name="f133" fmla="val 2044636"/>
                <a:gd name="f134" fmla="val 1100662"/>
                <a:gd name="f135" fmla="val 2032063"/>
                <a:gd name="f136" fmla="val 1107074"/>
                <a:gd name="f137" fmla="val 1999920"/>
                <a:gd name="f138" fmla="val 1143535"/>
                <a:gd name="f139" fmla="val 1995737"/>
                <a:gd name="f140" fmla="val 1188647"/>
                <a:gd name="f141" fmla="val 1987168"/>
                <a:gd name="f142" fmla="val 1209854"/>
                <a:gd name="f143" fmla="val 1911544"/>
                <a:gd name="f144" fmla="val 1234692"/>
                <a:gd name="f145" fmla="val 1863852"/>
                <a:gd name="f146" fmla="val 1241531"/>
                <a:gd name="f147" fmla="val 1821303"/>
                <a:gd name="f148" fmla="val 1246750"/>
                <a:gd name="f149" fmla="val 1793494"/>
                <a:gd name="f150" fmla="val 1250890"/>
                <a:gd name="f151" fmla="val 1735355"/>
                <a:gd name="f152" fmla="val 1261706"/>
                <a:gd name="f153" fmla="val 1681418"/>
                <a:gd name="f154" fmla="val 1270804"/>
                <a:gd name="f155" fmla="val 1630915"/>
                <a:gd name="f156" fmla="val 1278438"/>
                <a:gd name="f157" fmla="val 1583081"/>
                <a:gd name="f158" fmla="val 1284862"/>
                <a:gd name="f159" fmla="val 1537149"/>
                <a:gd name="f160" fmla="val 1290333"/>
                <a:gd name="f161" fmla="val 1492353"/>
                <a:gd name="f162" fmla="val 1295104"/>
                <a:gd name="f163" fmla="val 1357122"/>
                <a:gd name="f164" fmla="val 1307772"/>
                <a:gd name="f165" fmla="val 1151255"/>
                <a:gd name="f166" fmla="val 1332250"/>
                <a:gd name="f167" fmla="val 1112043"/>
                <a:gd name="f168" fmla="val 1355740"/>
                <a:gd name="f169" fmla="val 1092747"/>
                <a:gd name="f170" fmla="val 1367587"/>
                <a:gd name="f171" fmla="val 927112"/>
                <a:gd name="f172" fmla="val 862101"/>
                <a:gd name="f173" fmla="val 2457323"/>
                <a:gd name="f174" fmla="val 904865"/>
                <a:gd name="f175" fmla="val 1267981"/>
                <a:gd name="f176" fmla="val 909320"/>
                <a:gd name="f177" fmla="val 1271771"/>
                <a:gd name="f178" fmla="val 574245"/>
                <a:gd name="f179" fmla="val 1344368"/>
                <a:gd name="f180" fmla="val 573786"/>
                <a:gd name="f181" fmla="val 1344489"/>
                <a:gd name="f182" fmla="val 600456"/>
                <a:gd name="f183" fmla="val 1309931"/>
                <a:gd name="f184" fmla="val 598932"/>
                <a:gd name="f185" fmla="val 1310650"/>
                <a:gd name="f186" fmla="val 699468"/>
                <a:gd name="f187" fmla="val 1311368"/>
                <a:gd name="f188" fmla="val 604774"/>
                <a:gd name="f189" fmla="val 653034"/>
                <a:gd name="f190" fmla="val 1263853"/>
                <a:gd name="f191" fmla="val 625423"/>
                <a:gd name="f192" fmla="val 1294148"/>
                <a:gd name="f193" fmla="val 620236"/>
                <a:gd name="f194" fmla="val 1301382"/>
                <a:gd name="f195" fmla="val 613953"/>
                <a:gd name="f196" fmla="val 1307130"/>
                <a:gd name="f197" fmla="val 606171"/>
                <a:gd name="f198" fmla="val 868856"/>
                <a:gd name="f199" fmla="val 1266730"/>
                <a:gd name="f200" fmla="val 661670"/>
                <a:gd name="f201" fmla="val 657352"/>
                <a:gd name="f202" fmla="val 1264573"/>
                <a:gd name="f203" fmla="val 901133"/>
                <a:gd name="f204" fmla="val 1265494"/>
                <a:gd name="f205" fmla="val 904240"/>
                <a:gd name="f206" fmla="val 1267449"/>
                <a:gd name="f207" fmla="val 776192"/>
                <a:gd name="f208" fmla="val 1200222"/>
                <a:gd name="f209" fmla="val 768754"/>
                <a:gd name="f210" fmla="val 1200413"/>
                <a:gd name="f211" fmla="val 760984"/>
                <a:gd name="f212" fmla="val 1201211"/>
                <a:gd name="f213" fmla="val 759587"/>
                <a:gd name="f214" fmla="val 1201935"/>
                <a:gd name="f215" fmla="val 755904"/>
                <a:gd name="f216" fmla="val 1202655"/>
                <a:gd name="f217" fmla="val 703373"/>
                <a:gd name="f218" fmla="val 1228842"/>
                <a:gd name="f219" fmla="val 893316"/>
                <a:gd name="f220" fmla="val 1260285"/>
                <a:gd name="f221" fmla="val 836549"/>
                <a:gd name="f222" fmla="val 1222093"/>
                <a:gd name="f223" fmla="val 791972"/>
                <a:gd name="f224" fmla="val 783772"/>
                <a:gd name="f225" fmla="val 1200707"/>
                <a:gd name="f226" fmla="val 896253"/>
                <a:gd name="f227" fmla="val 1262242"/>
                <a:gd name="f228" fmla="val 898525"/>
                <a:gd name="f229" fmla="val 893445"/>
                <a:gd name="f230" fmla="val 1260251"/>
                <a:gd name="f231" fmla="val 583038"/>
                <a:gd name="f232" fmla="val 2811526"/>
                <a:gd name="f233" fmla="val 540265"/>
                <a:gd name="f234" fmla="val 2806731"/>
                <a:gd name="f235" fmla="val 580857"/>
                <a:gd name="f236" fmla="val 2771267"/>
                <a:gd name="f237" fmla="val 618747"/>
                <a:gd name="f238" fmla="val 2727753"/>
                <a:gd name="f239" fmla="val 650156"/>
                <a:gd name="f240" fmla="val 2706919"/>
                <a:gd name="f241" fmla="val 666432"/>
                <a:gd name="f242" fmla="val 2677365"/>
                <a:gd name="f243" fmla="val 694640"/>
                <a:gd name="f244" fmla="val 2617598"/>
                <a:gd name="f245" fmla="val 742208"/>
                <a:gd name="f246" fmla="val 2574282"/>
                <a:gd name="f247" fmla="val 775399"/>
                <a:gd name="f248" fmla="val 2525157"/>
                <a:gd name="f249" fmla="val 812196"/>
                <a:gd name="f250" fmla="val 2490358"/>
                <a:gd name="f251" fmla="val 837615"/>
                <a:gd name="f252" fmla="val 567335"/>
                <a:gd name="f253" fmla="val 543148"/>
                <a:gd name="f254" fmla="val 2813685"/>
                <a:gd name="f255" fmla="val 2812288"/>
                <a:gd name="f256" fmla="val 541709"/>
                <a:gd name="f257" fmla="val 222806"/>
                <a:gd name="f258" fmla="val 2895484"/>
                <a:gd name="f259" fmla="val 386081"/>
                <a:gd name="f260" fmla="val 2891694"/>
                <a:gd name="f261" fmla="val 396452"/>
                <a:gd name="f262" fmla="val 2870109"/>
                <a:gd name="f263" fmla="val 451331"/>
                <a:gd name="f264" fmla="val 2849860"/>
                <a:gd name="f265" fmla="val 496777"/>
                <a:gd name="f266" fmla="val 2831915"/>
                <a:gd name="f267" fmla="val 528555"/>
                <a:gd name="f268" fmla="val 2817241"/>
                <a:gd name="f269" fmla="val 542429"/>
                <a:gd name="f270" fmla="val 2901860"/>
                <a:gd name="f271" fmla="val 368634"/>
                <a:gd name="f272" fmla="val 2900807"/>
                <a:gd name="f273" fmla="val 368913"/>
                <a:gd name="f274" fmla="val 2899410"/>
                <a:gd name="f275" fmla="val 374666"/>
                <a:gd name="f276" fmla="val 2895092"/>
                <a:gd name="f277" fmla="val 386185"/>
                <a:gd name="f278" fmla="val 2983611"/>
                <a:gd name="f279" fmla="val 139957"/>
                <a:gd name="f280" fmla="val 2935005"/>
                <a:gd name="f281" fmla="val 275336"/>
                <a:gd name="f282" fmla="val 2913649"/>
                <a:gd name="f283" fmla="val 336375"/>
                <a:gd name="f284" fmla="val 207107"/>
              </a:gdLst>
              <a:ahLst/>
              <a:cxnLst>
                <a:cxn ang="3cd4">
                  <a:pos x="hc" y="t"/>
                </a:cxn>
                <a:cxn ang="0">
                  <a:pos x="r" y="vc"/>
                </a:cxn>
                <a:cxn ang="cd4">
                  <a:pos x="hc" y="b"/>
                </a:cxn>
                <a:cxn ang="cd2">
                  <a:pos x="l" y="vc"/>
                </a:cxn>
              </a:cxnLst>
              <a:rect l="l" t="t" r="r" b="b"/>
              <a:pathLst>
                <a:path w="3512819" h="1690370">
                  <a:moveTo>
                    <a:pt x="f0" y="f1"/>
                  </a:moveTo>
                  <a:lnTo>
                    <a:pt x="f2" y="f3"/>
                  </a:lnTo>
                  <a:lnTo>
                    <a:pt x="f4" y="f3"/>
                  </a:lnTo>
                  <a:lnTo>
                    <a:pt x="f5" y="f6"/>
                  </a:lnTo>
                  <a:lnTo>
                    <a:pt x="f7" y="f6"/>
                  </a:lnTo>
                  <a:lnTo>
                    <a:pt x="f8" y="f9"/>
                  </a:lnTo>
                  <a:lnTo>
                    <a:pt x="f10" y="f11"/>
                  </a:lnTo>
                  <a:lnTo>
                    <a:pt x="f0" y="f1"/>
                  </a:lnTo>
                  <a:close/>
                </a:path>
                <a:path w="3512819" h="1690370">
                  <a:moveTo>
                    <a:pt x="f12" y="f13"/>
                  </a:moveTo>
                  <a:lnTo>
                    <a:pt x="f14" y="f3"/>
                  </a:lnTo>
                  <a:lnTo>
                    <a:pt x="f15" y="f3"/>
                  </a:lnTo>
                  <a:lnTo>
                    <a:pt x="f12" y="f16"/>
                  </a:lnTo>
                  <a:lnTo>
                    <a:pt x="f12" y="f13"/>
                  </a:lnTo>
                  <a:close/>
                </a:path>
                <a:path w="3512819" h="1690370">
                  <a:moveTo>
                    <a:pt x="f12" y="f17"/>
                  </a:moveTo>
                  <a:lnTo>
                    <a:pt x="f18" y="f3"/>
                  </a:lnTo>
                  <a:lnTo>
                    <a:pt x="f19" y="f3"/>
                  </a:lnTo>
                  <a:lnTo>
                    <a:pt x="f12" y="f20"/>
                  </a:lnTo>
                  <a:lnTo>
                    <a:pt x="f12" y="f17"/>
                  </a:lnTo>
                  <a:close/>
                </a:path>
                <a:path w="3512819" h="1690370">
                  <a:moveTo>
                    <a:pt x="f12" y="f21"/>
                  </a:moveTo>
                  <a:lnTo>
                    <a:pt x="f22" y="f3"/>
                  </a:lnTo>
                  <a:lnTo>
                    <a:pt x="f12" y="f3"/>
                  </a:lnTo>
                  <a:lnTo>
                    <a:pt x="f12" y="f21"/>
                  </a:lnTo>
                  <a:close/>
                </a:path>
                <a:path w="3512819" h="1690370">
                  <a:moveTo>
                    <a:pt x="f23" y="f24"/>
                  </a:moveTo>
                  <a:lnTo>
                    <a:pt x="f25" y="f26"/>
                  </a:lnTo>
                  <a:lnTo>
                    <a:pt x="f27" y="f28"/>
                  </a:lnTo>
                  <a:lnTo>
                    <a:pt x="f29" y="f30"/>
                  </a:lnTo>
                  <a:lnTo>
                    <a:pt x="f7" y="f6"/>
                  </a:lnTo>
                  <a:lnTo>
                    <a:pt x="f5" y="f6"/>
                  </a:lnTo>
                  <a:lnTo>
                    <a:pt x="f31" y="f32"/>
                  </a:lnTo>
                  <a:lnTo>
                    <a:pt x="f33" y="f32"/>
                  </a:lnTo>
                  <a:lnTo>
                    <a:pt x="f34" y="f35"/>
                  </a:lnTo>
                  <a:lnTo>
                    <a:pt x="f23" y="f24"/>
                  </a:lnTo>
                  <a:close/>
                </a:path>
                <a:path w="3512819" h="1690370">
                  <a:moveTo>
                    <a:pt x="f36" y="f37"/>
                  </a:moveTo>
                  <a:lnTo>
                    <a:pt x="f38" y="f39"/>
                  </a:lnTo>
                  <a:lnTo>
                    <a:pt x="f40" y="f41"/>
                  </a:lnTo>
                  <a:lnTo>
                    <a:pt x="f42" y="f43"/>
                  </a:lnTo>
                  <a:lnTo>
                    <a:pt x="f44" y="f45"/>
                  </a:lnTo>
                  <a:lnTo>
                    <a:pt x="f46" y="f47"/>
                  </a:lnTo>
                  <a:lnTo>
                    <a:pt x="f48" y="f49"/>
                  </a:lnTo>
                  <a:lnTo>
                    <a:pt x="f50" y="f51"/>
                  </a:lnTo>
                  <a:lnTo>
                    <a:pt x="f52" y="f53"/>
                  </a:lnTo>
                  <a:lnTo>
                    <a:pt x="f33" y="f32"/>
                  </a:lnTo>
                  <a:lnTo>
                    <a:pt x="f31" y="f32"/>
                  </a:lnTo>
                  <a:lnTo>
                    <a:pt x="f54" y="f55"/>
                  </a:lnTo>
                  <a:lnTo>
                    <a:pt x="f56" y="f55"/>
                  </a:lnTo>
                  <a:lnTo>
                    <a:pt x="f57" y="f58"/>
                  </a:lnTo>
                  <a:lnTo>
                    <a:pt x="f59" y="f60"/>
                  </a:lnTo>
                  <a:lnTo>
                    <a:pt x="f61" y="f62"/>
                  </a:lnTo>
                  <a:lnTo>
                    <a:pt x="f63" y="f64"/>
                  </a:lnTo>
                  <a:lnTo>
                    <a:pt x="f65" y="f66"/>
                  </a:lnTo>
                  <a:lnTo>
                    <a:pt x="f67" y="f68"/>
                  </a:lnTo>
                  <a:lnTo>
                    <a:pt x="f36" y="f37"/>
                  </a:lnTo>
                  <a:close/>
                </a:path>
                <a:path w="3512819" h="1690370">
                  <a:moveTo>
                    <a:pt x="f69" y="f70"/>
                  </a:moveTo>
                  <a:lnTo>
                    <a:pt x="f71" y="f72"/>
                  </a:lnTo>
                  <a:lnTo>
                    <a:pt x="f73" y="f74"/>
                  </a:lnTo>
                  <a:lnTo>
                    <a:pt x="f75" y="f76"/>
                  </a:lnTo>
                  <a:lnTo>
                    <a:pt x="f56" y="f55"/>
                  </a:lnTo>
                  <a:lnTo>
                    <a:pt x="f54" y="f55"/>
                  </a:lnTo>
                  <a:lnTo>
                    <a:pt x="f77" y="f78"/>
                  </a:lnTo>
                  <a:lnTo>
                    <a:pt x="f79" y="f78"/>
                  </a:lnTo>
                  <a:lnTo>
                    <a:pt x="f80" y="f81"/>
                  </a:lnTo>
                  <a:lnTo>
                    <a:pt x="f82" y="f83"/>
                  </a:lnTo>
                  <a:lnTo>
                    <a:pt x="f84" y="f85"/>
                  </a:lnTo>
                  <a:lnTo>
                    <a:pt x="f86" y="f87"/>
                  </a:lnTo>
                  <a:lnTo>
                    <a:pt x="f88" y="f89"/>
                  </a:lnTo>
                  <a:lnTo>
                    <a:pt x="f69" y="f70"/>
                  </a:lnTo>
                  <a:close/>
                </a:path>
                <a:path w="3512819" h="1690370">
                  <a:moveTo>
                    <a:pt x="f90" y="f91"/>
                  </a:moveTo>
                  <a:lnTo>
                    <a:pt x="f92" y="f93"/>
                  </a:lnTo>
                  <a:lnTo>
                    <a:pt x="f79" y="f78"/>
                  </a:lnTo>
                  <a:lnTo>
                    <a:pt x="f77" y="f78"/>
                  </a:lnTo>
                  <a:lnTo>
                    <a:pt x="f94" y="f95"/>
                  </a:lnTo>
                  <a:lnTo>
                    <a:pt x="f96" y="f95"/>
                  </a:lnTo>
                  <a:lnTo>
                    <a:pt x="f97" y="f98"/>
                  </a:lnTo>
                  <a:lnTo>
                    <a:pt x="f90" y="f91"/>
                  </a:lnTo>
                  <a:close/>
                </a:path>
                <a:path w="3512819" h="1690370">
                  <a:moveTo>
                    <a:pt x="f99" y="f100"/>
                  </a:moveTo>
                  <a:lnTo>
                    <a:pt x="f96" y="f95"/>
                  </a:lnTo>
                  <a:lnTo>
                    <a:pt x="f94" y="f95"/>
                  </a:lnTo>
                  <a:lnTo>
                    <a:pt x="f101" y="f102"/>
                  </a:lnTo>
                  <a:lnTo>
                    <a:pt x="f103" y="f102"/>
                  </a:lnTo>
                  <a:lnTo>
                    <a:pt x="f104" y="f105"/>
                  </a:lnTo>
                  <a:lnTo>
                    <a:pt x="f106" y="f105"/>
                  </a:lnTo>
                  <a:lnTo>
                    <a:pt x="f99" y="f100"/>
                  </a:lnTo>
                  <a:close/>
                </a:path>
                <a:path w="3512819" h="1690370">
                  <a:moveTo>
                    <a:pt x="f107" y="f108"/>
                  </a:moveTo>
                  <a:lnTo>
                    <a:pt x="f88" y="f89"/>
                  </a:lnTo>
                  <a:lnTo>
                    <a:pt x="f109" y="f110"/>
                  </a:lnTo>
                  <a:lnTo>
                    <a:pt x="f90" y="f91"/>
                  </a:lnTo>
                  <a:lnTo>
                    <a:pt x="f107" y="f108"/>
                  </a:lnTo>
                  <a:close/>
                </a:path>
                <a:path w="3512819" h="1690370">
                  <a:moveTo>
                    <a:pt x="f111" y="f112"/>
                  </a:moveTo>
                  <a:lnTo>
                    <a:pt x="f113" y="f114"/>
                  </a:lnTo>
                  <a:lnTo>
                    <a:pt x="f115" y="f116"/>
                  </a:lnTo>
                  <a:lnTo>
                    <a:pt x="f117" y="f118"/>
                  </a:lnTo>
                  <a:lnTo>
                    <a:pt x="f119" y="f120"/>
                  </a:lnTo>
                  <a:lnTo>
                    <a:pt x="f121" y="f122"/>
                  </a:lnTo>
                  <a:lnTo>
                    <a:pt x="f123" y="f124"/>
                  </a:lnTo>
                  <a:lnTo>
                    <a:pt x="f125" y="f126"/>
                  </a:lnTo>
                  <a:lnTo>
                    <a:pt x="f127" y="f128"/>
                  </a:lnTo>
                  <a:lnTo>
                    <a:pt x="f129" y="f130"/>
                  </a:lnTo>
                  <a:lnTo>
                    <a:pt x="f131" y="f132"/>
                  </a:lnTo>
                  <a:lnTo>
                    <a:pt x="f133" y="f134"/>
                  </a:lnTo>
                  <a:lnTo>
                    <a:pt x="f135" y="f136"/>
                  </a:lnTo>
                  <a:lnTo>
                    <a:pt x="f137" y="f138"/>
                  </a:lnTo>
                  <a:lnTo>
                    <a:pt x="f139" y="f140"/>
                  </a:lnTo>
                  <a:lnTo>
                    <a:pt x="f141" y="f142"/>
                  </a:lnTo>
                  <a:lnTo>
                    <a:pt x="f143" y="f144"/>
                  </a:lnTo>
                  <a:lnTo>
                    <a:pt x="f145" y="f146"/>
                  </a:lnTo>
                  <a:lnTo>
                    <a:pt x="f147" y="f148"/>
                  </a:lnTo>
                  <a:lnTo>
                    <a:pt x="f149" y="f150"/>
                  </a:lnTo>
                  <a:lnTo>
                    <a:pt x="f151" y="f152"/>
                  </a:lnTo>
                  <a:lnTo>
                    <a:pt x="f153" y="f154"/>
                  </a:lnTo>
                  <a:lnTo>
                    <a:pt x="f155" y="f156"/>
                  </a:lnTo>
                  <a:lnTo>
                    <a:pt x="f157" y="f158"/>
                  </a:lnTo>
                  <a:lnTo>
                    <a:pt x="f159" y="f160"/>
                  </a:lnTo>
                  <a:lnTo>
                    <a:pt x="f161" y="f162"/>
                  </a:lnTo>
                  <a:lnTo>
                    <a:pt x="f163" y="f164"/>
                  </a:lnTo>
                  <a:lnTo>
                    <a:pt x="f165" y="f166"/>
                  </a:lnTo>
                  <a:lnTo>
                    <a:pt x="f167" y="f168"/>
                  </a:lnTo>
                  <a:lnTo>
                    <a:pt x="f169" y="f170"/>
                  </a:lnTo>
                  <a:lnTo>
                    <a:pt x="f103" y="f102"/>
                  </a:lnTo>
                  <a:lnTo>
                    <a:pt x="f101" y="f102"/>
                  </a:lnTo>
                  <a:lnTo>
                    <a:pt x="f12" y="f171"/>
                  </a:lnTo>
                  <a:lnTo>
                    <a:pt x="f12" y="f172"/>
                  </a:lnTo>
                  <a:lnTo>
                    <a:pt x="f173" y="f172"/>
                  </a:lnTo>
                  <a:lnTo>
                    <a:pt x="f111" y="f112"/>
                  </a:lnTo>
                  <a:close/>
                </a:path>
                <a:path w="3512819" h="1690370">
                  <a:moveTo>
                    <a:pt x="f174" y="f175"/>
                  </a:moveTo>
                  <a:lnTo>
                    <a:pt x="f176" y="f177"/>
                  </a:lnTo>
                  <a:lnTo>
                    <a:pt x="f106" y="f105"/>
                  </a:lnTo>
                  <a:lnTo>
                    <a:pt x="f104" y="f105"/>
                  </a:lnTo>
                  <a:lnTo>
                    <a:pt x="f174" y="f175"/>
                  </a:lnTo>
                  <a:close/>
                </a:path>
                <a:path w="3512819" h="1690370">
                  <a:moveTo>
                    <a:pt x="f178" y="f179"/>
                  </a:moveTo>
                  <a:lnTo>
                    <a:pt x="f180" y="f181"/>
                  </a:lnTo>
                  <a:lnTo>
                    <a:pt x="f99" y="f100"/>
                  </a:lnTo>
                  <a:lnTo>
                    <a:pt x="f178" y="f179"/>
                  </a:lnTo>
                  <a:close/>
                </a:path>
                <a:path w="3512819" h="1690370">
                  <a:moveTo>
                    <a:pt x="f182" y="f183"/>
                  </a:moveTo>
                  <a:lnTo>
                    <a:pt x="f184" y="f185"/>
                  </a:lnTo>
                  <a:lnTo>
                    <a:pt x="f178" y="f179"/>
                  </a:lnTo>
                  <a:lnTo>
                    <a:pt x="f186" y="f187"/>
                  </a:lnTo>
                  <a:lnTo>
                    <a:pt x="f188" y="f187"/>
                  </a:lnTo>
                  <a:lnTo>
                    <a:pt x="f182" y="f183"/>
                  </a:lnTo>
                  <a:close/>
                </a:path>
                <a:path w="3512819" h="1690370">
                  <a:moveTo>
                    <a:pt x="f189" y="f190"/>
                  </a:moveTo>
                  <a:lnTo>
                    <a:pt x="f191" y="f192"/>
                  </a:lnTo>
                  <a:lnTo>
                    <a:pt x="f193" y="f194"/>
                  </a:lnTo>
                  <a:lnTo>
                    <a:pt x="f195" y="f196"/>
                  </a:lnTo>
                  <a:lnTo>
                    <a:pt x="f197" y="f185"/>
                  </a:lnTo>
                  <a:lnTo>
                    <a:pt x="f188" y="f187"/>
                  </a:lnTo>
                  <a:lnTo>
                    <a:pt x="f186" y="f187"/>
                  </a:lnTo>
                  <a:lnTo>
                    <a:pt x="f198" y="f199"/>
                  </a:lnTo>
                  <a:lnTo>
                    <a:pt x="f200" y="f199"/>
                  </a:lnTo>
                  <a:lnTo>
                    <a:pt x="f201" y="f202"/>
                  </a:lnTo>
                  <a:lnTo>
                    <a:pt x="f189" y="f190"/>
                  </a:lnTo>
                  <a:close/>
                </a:path>
                <a:path w="3512819" h="1690370">
                  <a:moveTo>
                    <a:pt x="f203" y="f204"/>
                  </a:moveTo>
                  <a:lnTo>
                    <a:pt x="f174" y="f175"/>
                  </a:lnTo>
                  <a:lnTo>
                    <a:pt x="f205" y="f206"/>
                  </a:lnTo>
                  <a:lnTo>
                    <a:pt x="f203" y="f204"/>
                  </a:lnTo>
                  <a:close/>
                </a:path>
                <a:path w="3512819" h="1690370">
                  <a:moveTo>
                    <a:pt x="f207" y="f208"/>
                  </a:moveTo>
                  <a:lnTo>
                    <a:pt x="f209" y="f210"/>
                  </a:lnTo>
                  <a:lnTo>
                    <a:pt x="f211" y="f212"/>
                  </a:lnTo>
                  <a:lnTo>
                    <a:pt x="f213" y="f214"/>
                  </a:lnTo>
                  <a:lnTo>
                    <a:pt x="f215" y="f216"/>
                  </a:lnTo>
                  <a:lnTo>
                    <a:pt x="f217" y="f218"/>
                  </a:lnTo>
                  <a:lnTo>
                    <a:pt x="f200" y="f199"/>
                  </a:lnTo>
                  <a:lnTo>
                    <a:pt x="f198" y="f199"/>
                  </a:lnTo>
                  <a:lnTo>
                    <a:pt x="f219" y="f220"/>
                  </a:lnTo>
                  <a:lnTo>
                    <a:pt x="f221" y="f222"/>
                  </a:lnTo>
                  <a:lnTo>
                    <a:pt x="f223" y="f214"/>
                  </a:lnTo>
                  <a:lnTo>
                    <a:pt x="f224" y="f225"/>
                  </a:lnTo>
                  <a:lnTo>
                    <a:pt x="f207" y="f208"/>
                  </a:lnTo>
                  <a:close/>
                </a:path>
                <a:path w="3512819" h="1690370">
                  <a:moveTo>
                    <a:pt x="f226" y="f227"/>
                  </a:moveTo>
                  <a:lnTo>
                    <a:pt x="f228" y="f190"/>
                  </a:lnTo>
                  <a:lnTo>
                    <a:pt x="f203" y="f204"/>
                  </a:lnTo>
                  <a:lnTo>
                    <a:pt x="f226" y="f227"/>
                  </a:lnTo>
                  <a:close/>
                </a:path>
                <a:path w="3512819" h="1690370">
                  <a:moveTo>
                    <a:pt x="f229" y="f230"/>
                  </a:moveTo>
                  <a:lnTo>
                    <a:pt x="f219" y="f220"/>
                  </a:lnTo>
                  <a:lnTo>
                    <a:pt x="f226" y="f227"/>
                  </a:lnTo>
                  <a:lnTo>
                    <a:pt x="f229" y="f230"/>
                  </a:lnTo>
                  <a:close/>
                </a:path>
                <a:path w="3512819" h="1690370">
                  <a:moveTo>
                    <a:pt x="f12" y="f231"/>
                  </a:moveTo>
                  <a:lnTo>
                    <a:pt x="f173" y="f172"/>
                  </a:lnTo>
                  <a:lnTo>
                    <a:pt x="f12" y="f172"/>
                  </a:lnTo>
                  <a:lnTo>
                    <a:pt x="f12" y="f231"/>
                  </a:lnTo>
                  <a:close/>
                </a:path>
                <a:path w="3512819" h="1690370">
                  <a:moveTo>
                    <a:pt x="f232" y="f233"/>
                  </a:moveTo>
                  <a:lnTo>
                    <a:pt x="f234" y="f235"/>
                  </a:lnTo>
                  <a:lnTo>
                    <a:pt x="f236" y="f237"/>
                  </a:lnTo>
                  <a:lnTo>
                    <a:pt x="f238" y="f239"/>
                  </a:lnTo>
                  <a:lnTo>
                    <a:pt x="f240" y="f241"/>
                  </a:lnTo>
                  <a:lnTo>
                    <a:pt x="f242" y="f243"/>
                  </a:lnTo>
                  <a:lnTo>
                    <a:pt x="f244" y="f245"/>
                  </a:lnTo>
                  <a:lnTo>
                    <a:pt x="f246" y="f247"/>
                  </a:lnTo>
                  <a:lnTo>
                    <a:pt x="f248" y="f249"/>
                  </a:lnTo>
                  <a:lnTo>
                    <a:pt x="f250" y="f251"/>
                  </a:lnTo>
                  <a:lnTo>
                    <a:pt x="f12" y="f252"/>
                  </a:lnTo>
                  <a:lnTo>
                    <a:pt x="f12" y="f253"/>
                  </a:lnTo>
                  <a:lnTo>
                    <a:pt x="f254" y="f253"/>
                  </a:lnTo>
                  <a:lnTo>
                    <a:pt x="f255" y="f256"/>
                  </a:lnTo>
                  <a:lnTo>
                    <a:pt x="f232" y="f233"/>
                  </a:lnTo>
                  <a:close/>
                </a:path>
                <a:path w="3512819" h="1690370">
                  <a:moveTo>
                    <a:pt x="f12" y="f257"/>
                  </a:moveTo>
                  <a:lnTo>
                    <a:pt x="f258" y="f259"/>
                  </a:lnTo>
                  <a:lnTo>
                    <a:pt x="f260" y="f261"/>
                  </a:lnTo>
                  <a:lnTo>
                    <a:pt x="f262" y="f263"/>
                  </a:lnTo>
                  <a:lnTo>
                    <a:pt x="f264" y="f265"/>
                  </a:lnTo>
                  <a:lnTo>
                    <a:pt x="f266" y="f267"/>
                  </a:lnTo>
                  <a:lnTo>
                    <a:pt x="f268" y="f269"/>
                  </a:lnTo>
                  <a:lnTo>
                    <a:pt x="f254" y="f253"/>
                  </a:lnTo>
                  <a:lnTo>
                    <a:pt x="f12" y="f253"/>
                  </a:lnTo>
                  <a:lnTo>
                    <a:pt x="f12" y="f257"/>
                  </a:lnTo>
                  <a:close/>
                </a:path>
                <a:path w="3512819" h="1690370">
                  <a:moveTo>
                    <a:pt x="f270" y="f271"/>
                  </a:moveTo>
                  <a:lnTo>
                    <a:pt x="f272" y="f273"/>
                  </a:lnTo>
                  <a:lnTo>
                    <a:pt x="f274" y="f275"/>
                  </a:lnTo>
                  <a:lnTo>
                    <a:pt x="f276" y="f277"/>
                  </a:lnTo>
                  <a:lnTo>
                    <a:pt x="f258" y="f259"/>
                  </a:lnTo>
                  <a:lnTo>
                    <a:pt x="f270" y="f271"/>
                  </a:lnTo>
                  <a:close/>
                </a:path>
                <a:path w="3512819" h="1690370">
                  <a:moveTo>
                    <a:pt x="f12" y="f0"/>
                  </a:moveTo>
                  <a:lnTo>
                    <a:pt x="f278" y="f279"/>
                  </a:lnTo>
                  <a:lnTo>
                    <a:pt x="f280" y="f281"/>
                  </a:lnTo>
                  <a:lnTo>
                    <a:pt x="f282" y="f283"/>
                  </a:lnTo>
                  <a:lnTo>
                    <a:pt x="f270" y="f271"/>
                  </a:lnTo>
                  <a:lnTo>
                    <a:pt x="f12" y="f284"/>
                  </a:lnTo>
                  <a:lnTo>
                    <a:pt x="f12" y="f0"/>
                  </a:lnTo>
                  <a:close/>
                </a:path>
              </a:pathLst>
            </a:custGeom>
            <a:solidFill>
              <a:srgbClr val="E0CEBD"/>
            </a:solidFill>
            <a:ln>
              <a:noFill/>
              <a:prstDash val="solid"/>
            </a:ln>
          </p:spPr>
          <p:txBody>
            <a:bodyPr vert="horz" wrap="square" lIns="0" tIns="0" rIns="0" bIns="0" anchor="t" anchorCtr="0" compatLnSpc="0">
              <a:noAutofit/>
            </a:bodyPr>
            <a:lstStyle/>
            <a:p>
              <a:pPr marL="0" marR="0" lvl="0" indent="0" rtl="0" hangingPunct="0">
                <a:lnSpc>
                  <a:spcPct val="100000"/>
                </a:lnSpc>
                <a:spcBef>
                  <a:spcPts val="0"/>
                </a:spcBef>
                <a:spcAft>
                  <a:spcPts val="0"/>
                </a:spcAft>
                <a:buNone/>
                <a:tabLst/>
              </a:pPr>
              <a:endParaRPr lang="en-IN" sz="1800" b="0" i="0" u="none" strike="noStrike" kern="1200">
                <a:ln>
                  <a:noFill/>
                </a:ln>
                <a:latin typeface="Arial" pitchFamily="18"/>
                <a:ea typeface="Microsoft YaHei" pitchFamily="2"/>
                <a:cs typeface="Lucida Sans" pitchFamily="2"/>
              </a:endParaRPr>
            </a:p>
          </p:txBody>
        </p:sp>
        <p:sp>
          <p:nvSpPr>
            <p:cNvPr id="17" name="object 17"/>
            <p:cNvSpPr/>
            <p:nvPr/>
          </p:nvSpPr>
          <p:spPr>
            <a:xfrm>
              <a:off x="17668440" y="8802360"/>
              <a:ext cx="619920" cy="181080"/>
            </a:xfrm>
            <a:custGeom>
              <a:avLst/>
              <a:gdLst>
                <a:gd name="f0" fmla="val 0"/>
                <a:gd name="f1" fmla="val 619860"/>
                <a:gd name="f2" fmla="val 5715"/>
                <a:gd name="f3" fmla="val 162286"/>
                <a:gd name="f4" fmla="val 6477"/>
                <a:gd name="f5" fmla="val 165168"/>
                <a:gd name="f6" fmla="val 2794"/>
                <a:gd name="f7" fmla="val 166616"/>
                <a:gd name="f8" fmla="val 4318"/>
                <a:gd name="f9" fmla="val 171658"/>
                <a:gd name="f10" fmla="val 635"/>
                <a:gd name="f11" fmla="val 173093"/>
                <a:gd name="f12" fmla="val 1397"/>
                <a:gd name="f13" fmla="val 175252"/>
                <a:gd name="f14" fmla="val 175963"/>
                <a:gd name="f15" fmla="val 181005"/>
                <a:gd name="f16" fmla="val 17484"/>
              </a:gdLst>
              <a:ahLst/>
              <a:cxnLst>
                <a:cxn ang="3cd4">
                  <a:pos x="hc" y="t"/>
                </a:cxn>
                <a:cxn ang="0">
                  <a:pos x="r" y="vc"/>
                </a:cxn>
                <a:cxn ang="cd4">
                  <a:pos x="hc" y="b"/>
                </a:cxn>
                <a:cxn ang="cd2">
                  <a:pos x="l" y="vc"/>
                </a:cxn>
              </a:cxnLst>
              <a:rect l="l" t="t" r="r" b="b"/>
              <a:pathLst>
                <a:path w="620394" h="181609">
                  <a:moveTo>
                    <a:pt x="f1" y="f0"/>
                  </a:moveTo>
                  <a:lnTo>
                    <a:pt x="f2" y="f3"/>
                  </a:lnTo>
                  <a:lnTo>
                    <a:pt x="f4" y="f5"/>
                  </a:lnTo>
                  <a:lnTo>
                    <a:pt x="f6" y="f7"/>
                  </a:lnTo>
                  <a:lnTo>
                    <a:pt x="f8" y="f9"/>
                  </a:lnTo>
                  <a:lnTo>
                    <a:pt x="f10" y="f11"/>
                  </a:lnTo>
                  <a:lnTo>
                    <a:pt x="f12" y="f13"/>
                  </a:lnTo>
                  <a:lnTo>
                    <a:pt x="f0" y="f14"/>
                  </a:lnTo>
                  <a:lnTo>
                    <a:pt x="f12" y="f15"/>
                  </a:lnTo>
                  <a:lnTo>
                    <a:pt x="f1" y="f16"/>
                  </a:lnTo>
                  <a:lnTo>
                    <a:pt x="f1" y="f0"/>
                  </a:lnTo>
                  <a:close/>
                </a:path>
              </a:pathLst>
            </a:custGeom>
            <a:solidFill>
              <a:srgbClr val="4C2A13">
                <a:alpha val="39000"/>
              </a:srgbClr>
            </a:solidFill>
            <a:ln>
              <a:noFill/>
              <a:prstDash val="solid"/>
            </a:ln>
          </p:spPr>
          <p:txBody>
            <a:bodyPr vert="horz" wrap="square" lIns="0" tIns="0" rIns="0" bIns="0" anchor="t" anchorCtr="0" compatLnSpc="0">
              <a:noAutofit/>
            </a:bodyPr>
            <a:lstStyle/>
            <a:p>
              <a:pPr marL="0" marR="0" lvl="0" indent="0" rtl="0" hangingPunct="0">
                <a:lnSpc>
                  <a:spcPct val="100000"/>
                </a:lnSpc>
                <a:spcBef>
                  <a:spcPts val="0"/>
                </a:spcBef>
                <a:spcAft>
                  <a:spcPts val="0"/>
                </a:spcAft>
                <a:buNone/>
                <a:tabLst/>
              </a:pPr>
              <a:endParaRPr lang="en-IN" sz="1800" b="0" i="0" u="none" strike="noStrike" kern="1200">
                <a:ln>
                  <a:noFill/>
                </a:ln>
                <a:latin typeface="Arial" pitchFamily="18"/>
                <a:ea typeface="Microsoft YaHei" pitchFamily="2"/>
                <a:cs typeface="Lucida Sans" pitchFamily="2"/>
              </a:endParaRPr>
            </a:p>
          </p:txBody>
        </p:sp>
        <p:sp>
          <p:nvSpPr>
            <p:cNvPr id="18" name="object 18"/>
            <p:cNvSpPr/>
            <p:nvPr/>
          </p:nvSpPr>
          <p:spPr>
            <a:xfrm>
              <a:off x="17668440" y="8802360"/>
              <a:ext cx="619920" cy="181080"/>
            </a:xfrm>
            <a:custGeom>
              <a:avLst/>
              <a:gdLst>
                <a:gd name="f0" fmla="val 0"/>
                <a:gd name="f1" fmla="val 5715"/>
                <a:gd name="f2" fmla="val 162272"/>
                <a:gd name="f3" fmla="val 6477"/>
                <a:gd name="f4" fmla="val 165143"/>
                <a:gd name="f5" fmla="val 2794"/>
                <a:gd name="f6" fmla="val 166590"/>
                <a:gd name="f7" fmla="val 4318"/>
                <a:gd name="f8" fmla="val 171632"/>
                <a:gd name="f9" fmla="val 635"/>
                <a:gd name="f10" fmla="val 173067"/>
                <a:gd name="f11" fmla="val 1397"/>
                <a:gd name="f12" fmla="val 175226"/>
                <a:gd name="f13" fmla="val 175950"/>
                <a:gd name="f14" fmla="val 180992"/>
                <a:gd name="f15" fmla="val 619813"/>
                <a:gd name="f16" fmla="val 17482"/>
              </a:gdLst>
              <a:ahLst/>
              <a:cxnLst>
                <a:cxn ang="3cd4">
                  <a:pos x="hc" y="t"/>
                </a:cxn>
                <a:cxn ang="0">
                  <a:pos x="r" y="vc"/>
                </a:cxn>
                <a:cxn ang="cd4">
                  <a:pos x="hc" y="b"/>
                </a:cxn>
                <a:cxn ang="cd2">
                  <a:pos x="l" y="vc"/>
                </a:cxn>
              </a:cxnLst>
              <a:rect l="l" t="t" r="r" b="b"/>
              <a:pathLst>
                <a:path w="620394" h="181609">
                  <a:moveTo>
                    <a:pt x="f1" y="f2"/>
                  </a:moveTo>
                  <a:lnTo>
                    <a:pt x="f3" y="f4"/>
                  </a:lnTo>
                  <a:lnTo>
                    <a:pt x="f5" y="f6"/>
                  </a:lnTo>
                  <a:lnTo>
                    <a:pt x="f7" y="f8"/>
                  </a:lnTo>
                  <a:lnTo>
                    <a:pt x="f9" y="f10"/>
                  </a:lnTo>
                  <a:lnTo>
                    <a:pt x="f11" y="f12"/>
                  </a:lnTo>
                  <a:lnTo>
                    <a:pt x="f0" y="f13"/>
                  </a:lnTo>
                  <a:lnTo>
                    <a:pt x="f11" y="f14"/>
                  </a:lnTo>
                  <a:lnTo>
                    <a:pt x="f15" y="f16"/>
                  </a:lnTo>
                </a:path>
                <a:path w="620394" h="181609">
                  <a:moveTo>
                    <a:pt x="f15" y="f0"/>
                  </a:moveTo>
                  <a:lnTo>
                    <a:pt x="f1" y="f2"/>
                  </a:lnTo>
                </a:path>
              </a:pathLst>
            </a:custGeom>
            <a:noFill/>
            <a:ln w="3240">
              <a:solidFill>
                <a:srgbClr val="FFFFFF"/>
              </a:solidFill>
              <a:prstDash val="solid"/>
            </a:ln>
          </p:spPr>
          <p:txBody>
            <a:bodyPr vert="horz" wrap="square" lIns="0" tIns="0" rIns="0" bIns="0" anchor="t" anchorCtr="0" compatLnSpc="0">
              <a:noAutofit/>
            </a:bodyPr>
            <a:lstStyle/>
            <a:p>
              <a:pPr marL="0" marR="0" lvl="0" indent="0" rtl="0" hangingPunct="0">
                <a:lnSpc>
                  <a:spcPct val="100000"/>
                </a:lnSpc>
                <a:spcBef>
                  <a:spcPts val="0"/>
                </a:spcBef>
                <a:spcAft>
                  <a:spcPts val="0"/>
                </a:spcAft>
                <a:buNone/>
                <a:tabLst/>
              </a:pPr>
              <a:endParaRPr lang="en-IN" sz="1800" b="0" i="0" u="none" strike="noStrike" kern="1200">
                <a:ln>
                  <a:noFill/>
                </a:ln>
                <a:latin typeface="Arial" pitchFamily="18"/>
                <a:ea typeface="Microsoft YaHei" pitchFamily="2"/>
                <a:cs typeface="Lucida Sans" pitchFamily="2"/>
              </a:endParaRPr>
            </a:p>
          </p:txBody>
        </p:sp>
        <p:sp>
          <p:nvSpPr>
            <p:cNvPr id="19" name="object 19"/>
            <p:cNvSpPr/>
            <p:nvPr/>
          </p:nvSpPr>
          <p:spPr>
            <a:xfrm>
              <a:off x="15076799" y="9162000"/>
              <a:ext cx="3211200" cy="865799"/>
            </a:xfrm>
            <a:custGeom>
              <a:avLst/>
              <a:gdLst>
                <a:gd name="f0" fmla="val 0"/>
                <a:gd name="f1" fmla="val 89281"/>
                <a:gd name="f2" fmla="val 825730"/>
                <a:gd name="f3" fmla="val 18034"/>
                <a:gd name="f4" fmla="val 844448"/>
                <a:gd name="f5" fmla="val 18669"/>
                <a:gd name="f6" fmla="val 847329"/>
                <a:gd name="f7" fmla="val 13716"/>
                <a:gd name="f8" fmla="val 848768"/>
                <a:gd name="f9" fmla="val 15113"/>
                <a:gd name="f10" fmla="val 851646"/>
                <a:gd name="f11" fmla="val 11557"/>
                <a:gd name="f12" fmla="val 853090"/>
                <a:gd name="f13" fmla="val 854528"/>
                <a:gd name="f14" fmla="val 6477"/>
                <a:gd name="f15" fmla="val 855248"/>
                <a:gd name="f16" fmla="val 7874"/>
                <a:gd name="f17" fmla="val 858849"/>
                <a:gd name="f18" fmla="val 2159"/>
                <a:gd name="f19" fmla="val 860288"/>
                <a:gd name="f20" fmla="val 2921"/>
                <a:gd name="f21" fmla="val 863890"/>
                <a:gd name="f22" fmla="val 864609"/>
                <a:gd name="f23" fmla="val 762"/>
                <a:gd name="f24" fmla="val 866048"/>
                <a:gd name="f25" fmla="val 121666"/>
                <a:gd name="f26" fmla="val 834366"/>
                <a:gd name="f27" fmla="val 833647"/>
                <a:gd name="f28" fmla="val 118110"/>
                <a:gd name="f29" fmla="val 117652"/>
                <a:gd name="f30" fmla="val 831490"/>
                <a:gd name="f31" fmla="val 112268"/>
                <a:gd name="f32" fmla="val 112141"/>
                <a:gd name="f33" fmla="val 830770"/>
                <a:gd name="f34" fmla="val 95758"/>
                <a:gd name="f35" fmla="val 94919"/>
                <a:gd name="f36" fmla="val 828607"/>
                <a:gd name="f37" fmla="val 90043"/>
                <a:gd name="f38" fmla="val 832929"/>
                <a:gd name="f39" fmla="val 117348"/>
                <a:gd name="f40" fmla="val 830051"/>
                <a:gd name="f41" fmla="val 103632"/>
                <a:gd name="f42" fmla="val 112014"/>
                <a:gd name="f43" fmla="val 104394"/>
                <a:gd name="f44" fmla="val 111633"/>
                <a:gd name="f45" fmla="val 827888"/>
                <a:gd name="f46" fmla="val 94361"/>
                <a:gd name="f47" fmla="val 827168"/>
                <a:gd name="f48" fmla="val 594741"/>
                <a:gd name="f49" fmla="val 691809"/>
                <a:gd name="f50" fmla="val 269240"/>
                <a:gd name="f51" fmla="val 778209"/>
                <a:gd name="f52" fmla="val 270002"/>
                <a:gd name="f53" fmla="val 780372"/>
                <a:gd name="f54" fmla="val 266446"/>
                <a:gd name="f55" fmla="val 781811"/>
                <a:gd name="f56" fmla="val 267843"/>
                <a:gd name="f57" fmla="val 785408"/>
                <a:gd name="f58" fmla="val 262128"/>
                <a:gd name="f59" fmla="val 786850"/>
                <a:gd name="f60" fmla="val 788289"/>
                <a:gd name="f61" fmla="val 259207"/>
                <a:gd name="f62" fmla="val 789009"/>
                <a:gd name="f63" fmla="val 260604"/>
                <a:gd name="f64" fmla="val 791891"/>
                <a:gd name="f65" fmla="val 257048"/>
                <a:gd name="f66" fmla="val 793330"/>
                <a:gd name="f67" fmla="val 257810"/>
                <a:gd name="f68" fmla="val 796932"/>
                <a:gd name="f69" fmla="val 255651"/>
                <a:gd name="f70" fmla="val 256286"/>
                <a:gd name="f71" fmla="val 798371"/>
                <a:gd name="f72" fmla="val 609854"/>
                <a:gd name="f73" fmla="val 704772"/>
                <a:gd name="f74" fmla="val 609473"/>
                <a:gd name="f75" fmla="val 704053"/>
                <a:gd name="f76" fmla="val 606933"/>
                <a:gd name="f77" fmla="val 605884"/>
                <a:gd name="f78" fmla="val 701890"/>
                <a:gd name="f79" fmla="val 601853"/>
                <a:gd name="f80" fmla="val 601344"/>
                <a:gd name="f81" fmla="val 699012"/>
                <a:gd name="f82" fmla="val 599059"/>
                <a:gd name="f83" fmla="val 698293"/>
                <a:gd name="f84" fmla="val 596138"/>
                <a:gd name="f85" fmla="val 609092"/>
                <a:gd name="f86" fmla="val 703334"/>
                <a:gd name="f87" fmla="val 605536"/>
                <a:gd name="f88" fmla="val 701171"/>
                <a:gd name="f89" fmla="val 601218"/>
                <a:gd name="f90" fmla="val 697575"/>
                <a:gd name="f91" fmla="val 3211168"/>
                <a:gd name="f92" fmla="val 2182241"/>
                <a:gd name="f93" fmla="val 272060"/>
                <a:gd name="f94" fmla="val 2183003"/>
                <a:gd name="f95" fmla="val 274941"/>
                <a:gd name="f96" fmla="val 2174367"/>
                <a:gd name="f97" fmla="val 277099"/>
                <a:gd name="f98" fmla="val 2175129"/>
                <a:gd name="f99" fmla="val 280701"/>
                <a:gd name="f100" fmla="val 2170811"/>
                <a:gd name="f101" fmla="val 282140"/>
                <a:gd name="f102" fmla="val 283579"/>
                <a:gd name="f103" fmla="val 2162810"/>
                <a:gd name="f104" fmla="val 285741"/>
                <a:gd name="f105" fmla="val 2163572"/>
                <a:gd name="f106" fmla="val 289338"/>
                <a:gd name="f107" fmla="val 2157857"/>
                <a:gd name="f108" fmla="val 290782"/>
                <a:gd name="f109" fmla="val 2158492"/>
                <a:gd name="f110" fmla="val 293660"/>
                <a:gd name="f111" fmla="val 2152777"/>
                <a:gd name="f112" fmla="val 295823"/>
                <a:gd name="f113" fmla="val 297260"/>
                <a:gd name="f114" fmla="val 17480"/>
              </a:gdLst>
              <a:ahLst/>
              <a:cxnLst>
                <a:cxn ang="3cd4">
                  <a:pos x="hc" y="t"/>
                </a:cxn>
                <a:cxn ang="0">
                  <a:pos x="r" y="vc"/>
                </a:cxn>
                <a:cxn ang="cd4">
                  <a:pos x="hc" y="b"/>
                </a:cxn>
                <a:cxn ang="cd2">
                  <a:pos x="l" y="vc"/>
                </a:cxn>
              </a:cxnLst>
              <a:rect l="l" t="t" r="r" b="b"/>
              <a:pathLst>
                <a:path w="3211194" h="866140">
                  <a:moveTo>
                    <a:pt x="f1" y="f2"/>
                  </a:moveTo>
                  <a:lnTo>
                    <a:pt x="f3" y="f4"/>
                  </a:lnTo>
                  <a:lnTo>
                    <a:pt x="f5" y="f6"/>
                  </a:lnTo>
                  <a:lnTo>
                    <a:pt x="f7" y="f8"/>
                  </a:lnTo>
                  <a:lnTo>
                    <a:pt x="f9" y="f10"/>
                  </a:lnTo>
                  <a:lnTo>
                    <a:pt x="f11" y="f12"/>
                  </a:lnTo>
                  <a:lnTo>
                    <a:pt x="f11" y="f13"/>
                  </a:lnTo>
                  <a:lnTo>
                    <a:pt x="f14" y="f15"/>
                  </a:lnTo>
                  <a:lnTo>
                    <a:pt x="f16" y="f17"/>
                  </a:lnTo>
                  <a:lnTo>
                    <a:pt x="f18" y="f19"/>
                  </a:lnTo>
                  <a:lnTo>
                    <a:pt x="f20" y="f21"/>
                  </a:lnTo>
                  <a:lnTo>
                    <a:pt x="f0" y="f22"/>
                  </a:lnTo>
                  <a:lnTo>
                    <a:pt x="f23" y="f24"/>
                  </a:lnTo>
                  <a:lnTo>
                    <a:pt x="f25" y="f26"/>
                  </a:lnTo>
                  <a:lnTo>
                    <a:pt x="f25" y="f27"/>
                  </a:lnTo>
                  <a:lnTo>
                    <a:pt x="f28" y="f27"/>
                  </a:lnTo>
                  <a:lnTo>
                    <a:pt x="f29" y="f30"/>
                  </a:lnTo>
                  <a:lnTo>
                    <a:pt x="f31" y="f30"/>
                  </a:lnTo>
                  <a:lnTo>
                    <a:pt x="f32" y="f33"/>
                  </a:lnTo>
                  <a:lnTo>
                    <a:pt x="f34" y="f33"/>
                  </a:lnTo>
                  <a:lnTo>
                    <a:pt x="f35" y="f36"/>
                  </a:lnTo>
                  <a:lnTo>
                    <a:pt x="f37" y="f36"/>
                  </a:lnTo>
                  <a:lnTo>
                    <a:pt x="f1" y="f2"/>
                  </a:lnTo>
                  <a:close/>
                </a:path>
                <a:path w="3211194" h="866140">
                  <a:moveTo>
                    <a:pt x="f25" y="f38"/>
                  </a:moveTo>
                  <a:lnTo>
                    <a:pt x="f28" y="f27"/>
                  </a:lnTo>
                  <a:lnTo>
                    <a:pt x="f25" y="f27"/>
                  </a:lnTo>
                  <a:lnTo>
                    <a:pt x="f25" y="f38"/>
                  </a:lnTo>
                  <a:close/>
                </a:path>
                <a:path w="3211194" h="866140">
                  <a:moveTo>
                    <a:pt x="f39" y="f40"/>
                  </a:moveTo>
                  <a:lnTo>
                    <a:pt x="f31" y="f30"/>
                  </a:lnTo>
                  <a:lnTo>
                    <a:pt x="f29" y="f30"/>
                  </a:lnTo>
                  <a:lnTo>
                    <a:pt x="f39" y="f40"/>
                  </a:lnTo>
                  <a:close/>
                </a:path>
                <a:path w="3211194" h="866140">
                  <a:moveTo>
                    <a:pt x="f41" y="f36"/>
                  </a:moveTo>
                  <a:lnTo>
                    <a:pt x="f34" y="f33"/>
                  </a:lnTo>
                  <a:lnTo>
                    <a:pt x="f32" y="f33"/>
                  </a:lnTo>
                  <a:lnTo>
                    <a:pt x="f42" y="f40"/>
                  </a:lnTo>
                  <a:lnTo>
                    <a:pt x="f43" y="f40"/>
                  </a:lnTo>
                  <a:lnTo>
                    <a:pt x="f41" y="f36"/>
                  </a:lnTo>
                  <a:close/>
                </a:path>
                <a:path w="3211194" h="866140">
                  <a:moveTo>
                    <a:pt x="f44" y="f45"/>
                  </a:moveTo>
                  <a:lnTo>
                    <a:pt x="f43" y="f40"/>
                  </a:lnTo>
                  <a:lnTo>
                    <a:pt x="f42" y="f40"/>
                  </a:lnTo>
                  <a:lnTo>
                    <a:pt x="f44" y="f45"/>
                  </a:lnTo>
                  <a:close/>
                </a:path>
                <a:path w="3211194" h="866140">
                  <a:moveTo>
                    <a:pt x="f46" y="f47"/>
                  </a:moveTo>
                  <a:lnTo>
                    <a:pt x="f37" y="f36"/>
                  </a:lnTo>
                  <a:lnTo>
                    <a:pt x="f35" y="f36"/>
                  </a:lnTo>
                  <a:lnTo>
                    <a:pt x="f46" y="f47"/>
                  </a:lnTo>
                  <a:close/>
                </a:path>
                <a:path w="3211194" h="866140">
                  <a:moveTo>
                    <a:pt x="f48" y="f49"/>
                  </a:moveTo>
                  <a:lnTo>
                    <a:pt x="f50" y="f51"/>
                  </a:lnTo>
                  <a:lnTo>
                    <a:pt x="f52" y="f53"/>
                  </a:lnTo>
                  <a:lnTo>
                    <a:pt x="f54" y="f55"/>
                  </a:lnTo>
                  <a:lnTo>
                    <a:pt x="f56" y="f57"/>
                  </a:lnTo>
                  <a:lnTo>
                    <a:pt x="f58" y="f59"/>
                  </a:lnTo>
                  <a:lnTo>
                    <a:pt x="f58" y="f60"/>
                  </a:lnTo>
                  <a:lnTo>
                    <a:pt x="f61" y="f62"/>
                  </a:lnTo>
                  <a:lnTo>
                    <a:pt x="f63" y="f64"/>
                  </a:lnTo>
                  <a:lnTo>
                    <a:pt x="f65" y="f66"/>
                  </a:lnTo>
                  <a:lnTo>
                    <a:pt x="f67" y="f68"/>
                  </a:lnTo>
                  <a:lnTo>
                    <a:pt x="f69" y="f68"/>
                  </a:lnTo>
                  <a:lnTo>
                    <a:pt x="f70" y="f71"/>
                  </a:lnTo>
                  <a:lnTo>
                    <a:pt x="f72" y="f73"/>
                  </a:lnTo>
                  <a:lnTo>
                    <a:pt x="f74" y="f75"/>
                  </a:lnTo>
                  <a:lnTo>
                    <a:pt x="f76" y="f75"/>
                  </a:lnTo>
                  <a:lnTo>
                    <a:pt x="f77" y="f78"/>
                  </a:lnTo>
                  <a:lnTo>
                    <a:pt x="f79" y="f78"/>
                  </a:lnTo>
                  <a:lnTo>
                    <a:pt x="f80" y="f81"/>
                  </a:lnTo>
                  <a:lnTo>
                    <a:pt x="f82" y="f81"/>
                  </a:lnTo>
                  <a:lnTo>
                    <a:pt x="f82" y="f83"/>
                  </a:lnTo>
                  <a:lnTo>
                    <a:pt x="f84" y="f83"/>
                  </a:lnTo>
                  <a:lnTo>
                    <a:pt x="f48" y="f49"/>
                  </a:lnTo>
                  <a:close/>
                </a:path>
                <a:path w="3211194" h="866140">
                  <a:moveTo>
                    <a:pt x="f85" y="f86"/>
                  </a:moveTo>
                  <a:lnTo>
                    <a:pt x="f76" y="f75"/>
                  </a:lnTo>
                  <a:lnTo>
                    <a:pt x="f74" y="f75"/>
                  </a:lnTo>
                  <a:lnTo>
                    <a:pt x="f85" y="f86"/>
                  </a:lnTo>
                  <a:close/>
                </a:path>
                <a:path w="3211194" h="866140">
                  <a:moveTo>
                    <a:pt x="f87" y="f88"/>
                  </a:moveTo>
                  <a:lnTo>
                    <a:pt x="f79" y="f78"/>
                  </a:lnTo>
                  <a:lnTo>
                    <a:pt x="f77" y="f78"/>
                  </a:lnTo>
                  <a:lnTo>
                    <a:pt x="f87" y="f88"/>
                  </a:lnTo>
                  <a:close/>
                </a:path>
                <a:path w="3211194" h="866140">
                  <a:moveTo>
                    <a:pt x="f89" y="f83"/>
                  </a:moveTo>
                  <a:lnTo>
                    <a:pt x="f82" y="f81"/>
                  </a:lnTo>
                  <a:lnTo>
                    <a:pt x="f80" y="f81"/>
                  </a:lnTo>
                  <a:lnTo>
                    <a:pt x="f89" y="f83"/>
                  </a:lnTo>
                  <a:close/>
                </a:path>
                <a:path w="3211194" h="866140">
                  <a:moveTo>
                    <a:pt x="f82" y="f90"/>
                  </a:moveTo>
                  <a:lnTo>
                    <a:pt x="f84" y="f83"/>
                  </a:lnTo>
                  <a:lnTo>
                    <a:pt x="f82" y="f83"/>
                  </a:lnTo>
                  <a:lnTo>
                    <a:pt x="f82" y="f90"/>
                  </a:lnTo>
                  <a:close/>
                </a:path>
                <a:path w="3211194" h="866140">
                  <a:moveTo>
                    <a:pt x="f91" y="f0"/>
                  </a:moveTo>
                  <a:lnTo>
                    <a:pt x="f92" y="f93"/>
                  </a:lnTo>
                  <a:lnTo>
                    <a:pt x="f94" y="f95"/>
                  </a:lnTo>
                  <a:lnTo>
                    <a:pt x="f96" y="f97"/>
                  </a:lnTo>
                  <a:lnTo>
                    <a:pt x="f98" y="f99"/>
                  </a:lnTo>
                  <a:lnTo>
                    <a:pt x="f100" y="f101"/>
                  </a:lnTo>
                  <a:lnTo>
                    <a:pt x="f100" y="f102"/>
                  </a:lnTo>
                  <a:lnTo>
                    <a:pt x="f103" y="f104"/>
                  </a:lnTo>
                  <a:lnTo>
                    <a:pt x="f105" y="f106"/>
                  </a:lnTo>
                  <a:lnTo>
                    <a:pt x="f107" y="f108"/>
                  </a:lnTo>
                  <a:lnTo>
                    <a:pt x="f109" y="f110"/>
                  </a:lnTo>
                  <a:lnTo>
                    <a:pt x="f111" y="f112"/>
                  </a:lnTo>
                  <a:lnTo>
                    <a:pt x="f111" y="f113"/>
                  </a:lnTo>
                  <a:lnTo>
                    <a:pt x="f91" y="f114"/>
                  </a:lnTo>
                  <a:lnTo>
                    <a:pt x="f91" y="f0"/>
                  </a:lnTo>
                  <a:close/>
                </a:path>
              </a:pathLst>
            </a:custGeom>
            <a:solidFill>
              <a:srgbClr val="4C2A13">
                <a:alpha val="39000"/>
              </a:srgbClr>
            </a:solidFill>
            <a:ln>
              <a:noFill/>
              <a:prstDash val="solid"/>
            </a:ln>
          </p:spPr>
          <p:txBody>
            <a:bodyPr vert="horz" wrap="square" lIns="0" tIns="0" rIns="0" bIns="0" anchor="t" anchorCtr="0" compatLnSpc="0">
              <a:noAutofit/>
            </a:bodyPr>
            <a:lstStyle/>
            <a:p>
              <a:pPr marL="0" marR="0" lvl="0" indent="0" rtl="0" hangingPunct="0">
                <a:lnSpc>
                  <a:spcPct val="100000"/>
                </a:lnSpc>
                <a:spcBef>
                  <a:spcPts val="0"/>
                </a:spcBef>
                <a:spcAft>
                  <a:spcPts val="0"/>
                </a:spcAft>
                <a:buNone/>
                <a:tabLst/>
              </a:pPr>
              <a:endParaRPr lang="en-IN" sz="1800" b="0" i="0" u="none" strike="noStrike" kern="1200">
                <a:ln>
                  <a:noFill/>
                </a:ln>
                <a:latin typeface="Arial" pitchFamily="18"/>
                <a:ea typeface="Microsoft YaHei" pitchFamily="2"/>
                <a:cs typeface="Lucida Sans" pitchFamily="2"/>
              </a:endParaRPr>
            </a:p>
          </p:txBody>
        </p:sp>
        <p:sp>
          <p:nvSpPr>
            <p:cNvPr id="20" name="object 20"/>
            <p:cNvSpPr/>
            <p:nvPr/>
          </p:nvSpPr>
          <p:spPr>
            <a:xfrm>
              <a:off x="15076799" y="9162000"/>
              <a:ext cx="3211200" cy="865799"/>
            </a:xfrm>
            <a:custGeom>
              <a:avLst/>
              <a:gdLst>
                <a:gd name="f0" fmla="val 0"/>
                <a:gd name="f1" fmla="val 18034"/>
                <a:gd name="f2" fmla="val 844433"/>
                <a:gd name="f3" fmla="val 18669"/>
                <a:gd name="f4" fmla="val 847316"/>
                <a:gd name="f5" fmla="val 13716"/>
                <a:gd name="f6" fmla="val 848755"/>
                <a:gd name="f7" fmla="val 15113"/>
                <a:gd name="f8" fmla="val 851631"/>
                <a:gd name="f9" fmla="val 11557"/>
                <a:gd name="f10" fmla="val 853075"/>
                <a:gd name="f11" fmla="val 854514"/>
                <a:gd name="f12" fmla="val 6477"/>
                <a:gd name="f13" fmla="val 855233"/>
                <a:gd name="f14" fmla="val 7874"/>
                <a:gd name="f15" fmla="val 858835"/>
                <a:gd name="f16" fmla="val 2159"/>
                <a:gd name="f17" fmla="val 860274"/>
                <a:gd name="f18" fmla="val 2921"/>
                <a:gd name="f19" fmla="val 863875"/>
                <a:gd name="f20" fmla="val 864594"/>
                <a:gd name="f21" fmla="val 762"/>
                <a:gd name="f22" fmla="val 866033"/>
                <a:gd name="f23" fmla="val 121667"/>
                <a:gd name="f24" fmla="val 834353"/>
                <a:gd name="f25" fmla="val 832914"/>
                <a:gd name="f26" fmla="val 118111"/>
                <a:gd name="f27" fmla="val 833633"/>
                <a:gd name="f28" fmla="val 117349"/>
                <a:gd name="f29" fmla="val 830036"/>
                <a:gd name="f30" fmla="val 112269"/>
                <a:gd name="f31" fmla="val 831475"/>
                <a:gd name="f32" fmla="val 111634"/>
                <a:gd name="f33" fmla="val 827874"/>
                <a:gd name="f34" fmla="val 104395"/>
                <a:gd name="f35" fmla="val 103633"/>
                <a:gd name="f36" fmla="val 828592"/>
                <a:gd name="f37" fmla="val 95758"/>
                <a:gd name="f38" fmla="val 830757"/>
                <a:gd name="f39" fmla="val 94361"/>
                <a:gd name="f40" fmla="val 827155"/>
                <a:gd name="f41" fmla="val 90043"/>
                <a:gd name="f42" fmla="val 89281"/>
                <a:gd name="f43" fmla="val 825716"/>
                <a:gd name="f44" fmla="val 269242"/>
                <a:gd name="f45" fmla="val 778195"/>
                <a:gd name="f46" fmla="val 270004"/>
                <a:gd name="f47" fmla="val 780358"/>
                <a:gd name="f48" fmla="val 266448"/>
                <a:gd name="f49" fmla="val 781796"/>
                <a:gd name="f50" fmla="val 267845"/>
                <a:gd name="f51" fmla="val 785394"/>
                <a:gd name="f52" fmla="val 262130"/>
                <a:gd name="f53" fmla="val 786837"/>
                <a:gd name="f54" fmla="val 788275"/>
                <a:gd name="f55" fmla="val 259209"/>
                <a:gd name="f56" fmla="val 788995"/>
                <a:gd name="f57" fmla="val 260606"/>
                <a:gd name="f58" fmla="val 791877"/>
                <a:gd name="f59" fmla="val 257050"/>
                <a:gd name="f60" fmla="val 793316"/>
                <a:gd name="f61" fmla="val 257812"/>
                <a:gd name="f62" fmla="val 796918"/>
                <a:gd name="f63" fmla="val 255653"/>
                <a:gd name="f64" fmla="val 256288"/>
                <a:gd name="f65" fmla="val 798357"/>
                <a:gd name="f66" fmla="val 609860"/>
                <a:gd name="f67" fmla="val 704758"/>
                <a:gd name="f68" fmla="val 609098"/>
                <a:gd name="f69" fmla="val 703319"/>
                <a:gd name="f70" fmla="val 606939"/>
                <a:gd name="f71" fmla="val 704038"/>
                <a:gd name="f72" fmla="val 605542"/>
                <a:gd name="f73" fmla="val 701157"/>
                <a:gd name="f74" fmla="val 601859"/>
                <a:gd name="f75" fmla="val 701875"/>
                <a:gd name="f76" fmla="val 601224"/>
                <a:gd name="f77" fmla="val 698279"/>
                <a:gd name="f78" fmla="val 599064"/>
                <a:gd name="f79" fmla="val 698999"/>
                <a:gd name="f80" fmla="val 697560"/>
                <a:gd name="f81" fmla="val 596143"/>
                <a:gd name="f82" fmla="val 594746"/>
                <a:gd name="f83" fmla="val 691796"/>
                <a:gd name="f84" fmla="val 2182262"/>
                <a:gd name="f85" fmla="val 272045"/>
                <a:gd name="f86" fmla="val 2183024"/>
                <a:gd name="f87" fmla="val 274928"/>
                <a:gd name="f88" fmla="val 2174388"/>
                <a:gd name="f89" fmla="val 277085"/>
                <a:gd name="f90" fmla="val 2175150"/>
                <a:gd name="f91" fmla="val 280687"/>
                <a:gd name="f92" fmla="val 2170832"/>
                <a:gd name="f93" fmla="val 282126"/>
                <a:gd name="f94" fmla="val 283565"/>
                <a:gd name="f95" fmla="val 2162831"/>
                <a:gd name="f96" fmla="val 285728"/>
                <a:gd name="f97" fmla="val 2163593"/>
                <a:gd name="f98" fmla="val 289324"/>
                <a:gd name="f99" fmla="val 2157878"/>
                <a:gd name="f100" fmla="val 290768"/>
                <a:gd name="f101" fmla="val 2158513"/>
                <a:gd name="f102" fmla="val 293645"/>
                <a:gd name="f103" fmla="val 2152798"/>
                <a:gd name="f104" fmla="val 295809"/>
                <a:gd name="f105" fmla="val 297247"/>
                <a:gd name="f106" fmla="val 3211147"/>
                <a:gd name="f107" fmla="val 17478"/>
              </a:gdLst>
              <a:ahLst/>
              <a:cxnLst>
                <a:cxn ang="3cd4">
                  <a:pos x="hc" y="t"/>
                </a:cxn>
                <a:cxn ang="0">
                  <a:pos x="r" y="vc"/>
                </a:cxn>
                <a:cxn ang="cd4">
                  <a:pos x="hc" y="b"/>
                </a:cxn>
                <a:cxn ang="cd2">
                  <a:pos x="l" y="vc"/>
                </a:cxn>
              </a:cxnLst>
              <a:rect l="l" t="t" r="r" b="b"/>
              <a:pathLst>
                <a:path w="3211194" h="866140">
                  <a:moveTo>
                    <a:pt x="f1" y="f2"/>
                  </a:moveTo>
                  <a:lnTo>
                    <a:pt x="f3" y="f4"/>
                  </a:lnTo>
                  <a:lnTo>
                    <a:pt x="f5" y="f6"/>
                  </a:lnTo>
                  <a:lnTo>
                    <a:pt x="f7" y="f8"/>
                  </a:lnTo>
                  <a:lnTo>
                    <a:pt x="f9" y="f10"/>
                  </a:lnTo>
                  <a:lnTo>
                    <a:pt x="f9" y="f11"/>
                  </a:lnTo>
                  <a:lnTo>
                    <a:pt x="f12" y="f13"/>
                  </a:lnTo>
                  <a:lnTo>
                    <a:pt x="f14" y="f15"/>
                  </a:lnTo>
                  <a:lnTo>
                    <a:pt x="f16" y="f17"/>
                  </a:lnTo>
                  <a:lnTo>
                    <a:pt x="f18" y="f19"/>
                  </a:lnTo>
                  <a:lnTo>
                    <a:pt x="f0" y="f20"/>
                  </a:lnTo>
                  <a:lnTo>
                    <a:pt x="f21" y="f22"/>
                  </a:lnTo>
                  <a:lnTo>
                    <a:pt x="f23" y="f24"/>
                  </a:lnTo>
                  <a:lnTo>
                    <a:pt x="f23" y="f25"/>
                  </a:lnTo>
                  <a:lnTo>
                    <a:pt x="f26" y="f27"/>
                  </a:lnTo>
                  <a:lnTo>
                    <a:pt x="f28" y="f29"/>
                  </a:lnTo>
                  <a:lnTo>
                    <a:pt x="f30" y="f31"/>
                  </a:lnTo>
                  <a:lnTo>
                    <a:pt x="f32" y="f33"/>
                  </a:lnTo>
                  <a:lnTo>
                    <a:pt x="f34" y="f29"/>
                  </a:lnTo>
                  <a:lnTo>
                    <a:pt x="f35" y="f36"/>
                  </a:lnTo>
                  <a:lnTo>
                    <a:pt x="f37" y="f38"/>
                  </a:lnTo>
                  <a:lnTo>
                    <a:pt x="f39" y="f40"/>
                  </a:lnTo>
                  <a:lnTo>
                    <a:pt x="f41" y="f36"/>
                  </a:lnTo>
                  <a:lnTo>
                    <a:pt x="f42" y="f43"/>
                  </a:lnTo>
                  <a:lnTo>
                    <a:pt x="f1" y="f2"/>
                  </a:lnTo>
                </a:path>
                <a:path w="3211194" h="866140">
                  <a:moveTo>
                    <a:pt x="f44" y="f45"/>
                  </a:moveTo>
                  <a:lnTo>
                    <a:pt x="f46" y="f47"/>
                  </a:lnTo>
                  <a:lnTo>
                    <a:pt x="f48" y="f49"/>
                  </a:lnTo>
                  <a:lnTo>
                    <a:pt x="f50" y="f51"/>
                  </a:lnTo>
                  <a:lnTo>
                    <a:pt x="f52" y="f53"/>
                  </a:lnTo>
                  <a:lnTo>
                    <a:pt x="f52" y="f54"/>
                  </a:lnTo>
                  <a:lnTo>
                    <a:pt x="f55" y="f56"/>
                  </a:lnTo>
                  <a:lnTo>
                    <a:pt x="f57" y="f58"/>
                  </a:lnTo>
                  <a:lnTo>
                    <a:pt x="f59" y="f60"/>
                  </a:lnTo>
                  <a:lnTo>
                    <a:pt x="f61" y="f62"/>
                  </a:lnTo>
                  <a:lnTo>
                    <a:pt x="f63" y="f62"/>
                  </a:lnTo>
                  <a:lnTo>
                    <a:pt x="f64" y="f65"/>
                  </a:lnTo>
                  <a:lnTo>
                    <a:pt x="f66" y="f67"/>
                  </a:lnTo>
                  <a:lnTo>
                    <a:pt x="f68" y="f69"/>
                  </a:lnTo>
                  <a:lnTo>
                    <a:pt x="f70" y="f71"/>
                  </a:lnTo>
                  <a:lnTo>
                    <a:pt x="f72" y="f73"/>
                  </a:lnTo>
                  <a:lnTo>
                    <a:pt x="f74" y="f75"/>
                  </a:lnTo>
                  <a:lnTo>
                    <a:pt x="f76" y="f77"/>
                  </a:lnTo>
                  <a:lnTo>
                    <a:pt x="f78" y="f79"/>
                  </a:lnTo>
                  <a:lnTo>
                    <a:pt x="f78" y="f80"/>
                  </a:lnTo>
                  <a:lnTo>
                    <a:pt x="f81" y="f77"/>
                  </a:lnTo>
                  <a:lnTo>
                    <a:pt x="f82" y="f83"/>
                  </a:lnTo>
                  <a:lnTo>
                    <a:pt x="f44" y="f45"/>
                  </a:lnTo>
                </a:path>
                <a:path w="3211194" h="866140">
                  <a:moveTo>
                    <a:pt x="f84" y="f85"/>
                  </a:moveTo>
                  <a:lnTo>
                    <a:pt x="f86" y="f87"/>
                  </a:lnTo>
                  <a:lnTo>
                    <a:pt x="f88" y="f89"/>
                  </a:lnTo>
                  <a:lnTo>
                    <a:pt x="f90" y="f91"/>
                  </a:lnTo>
                  <a:lnTo>
                    <a:pt x="f92" y="f93"/>
                  </a:lnTo>
                  <a:lnTo>
                    <a:pt x="f92" y="f94"/>
                  </a:lnTo>
                  <a:lnTo>
                    <a:pt x="f95" y="f96"/>
                  </a:lnTo>
                  <a:lnTo>
                    <a:pt x="f97" y="f98"/>
                  </a:lnTo>
                  <a:lnTo>
                    <a:pt x="f99" y="f100"/>
                  </a:lnTo>
                  <a:lnTo>
                    <a:pt x="f101" y="f102"/>
                  </a:lnTo>
                  <a:lnTo>
                    <a:pt x="f103" y="f104"/>
                  </a:lnTo>
                  <a:lnTo>
                    <a:pt x="f103" y="f105"/>
                  </a:lnTo>
                  <a:lnTo>
                    <a:pt x="f106" y="f107"/>
                  </a:lnTo>
                </a:path>
                <a:path w="3211194" h="866140">
                  <a:moveTo>
                    <a:pt x="f106" y="f0"/>
                  </a:moveTo>
                  <a:lnTo>
                    <a:pt x="f84" y="f85"/>
                  </a:lnTo>
                </a:path>
              </a:pathLst>
            </a:custGeom>
            <a:noFill/>
            <a:ln w="3240">
              <a:solidFill>
                <a:srgbClr val="FFFFFF"/>
              </a:solidFill>
              <a:prstDash val="solid"/>
            </a:ln>
          </p:spPr>
          <p:txBody>
            <a:bodyPr vert="horz" wrap="square" lIns="0" tIns="0" rIns="0" bIns="0" anchor="t" anchorCtr="0" compatLnSpc="0">
              <a:noAutofit/>
            </a:bodyPr>
            <a:lstStyle/>
            <a:p>
              <a:pPr marL="0" marR="0" lvl="0" indent="0" rtl="0" hangingPunct="0">
                <a:lnSpc>
                  <a:spcPct val="100000"/>
                </a:lnSpc>
                <a:spcBef>
                  <a:spcPts val="0"/>
                </a:spcBef>
                <a:spcAft>
                  <a:spcPts val="0"/>
                </a:spcAft>
                <a:buNone/>
                <a:tabLst/>
              </a:pPr>
              <a:endParaRPr lang="en-IN" sz="1800" b="0" i="0" u="none" strike="noStrike" kern="1200">
                <a:ln>
                  <a:noFill/>
                </a:ln>
                <a:latin typeface="Arial" pitchFamily="18"/>
                <a:ea typeface="Microsoft YaHei" pitchFamily="2"/>
                <a:cs typeface="Lucida Sans" pitchFamily="2"/>
              </a:endParaRPr>
            </a:p>
          </p:txBody>
        </p:sp>
        <p:sp>
          <p:nvSpPr>
            <p:cNvPr id="21" name="object 21"/>
            <p:cNvSpPr/>
            <p:nvPr/>
          </p:nvSpPr>
          <p:spPr>
            <a:xfrm>
              <a:off x="15397920" y="9523080"/>
              <a:ext cx="2890440" cy="764280"/>
            </a:xfrm>
            <a:custGeom>
              <a:avLst/>
              <a:gdLst>
                <a:gd name="f0" fmla="val 0"/>
                <a:gd name="f1" fmla="val 2890056"/>
                <a:gd name="f2" fmla="val 763933"/>
                <a:gd name="f3" fmla="val 66982"/>
                <a:gd name="f4" fmla="val 17704"/>
              </a:gdLst>
              <a:ahLst/>
              <a:cxnLst>
                <a:cxn ang="3cd4">
                  <a:pos x="hc" y="t"/>
                </a:cxn>
                <a:cxn ang="0">
                  <a:pos x="r" y="vc"/>
                </a:cxn>
                <a:cxn ang="cd4">
                  <a:pos x="hc" y="b"/>
                </a:cxn>
                <a:cxn ang="cd2">
                  <a:pos x="l" y="vc"/>
                </a:cxn>
              </a:cxnLst>
              <a:rect l="l" t="t" r="r" b="b"/>
              <a:pathLst>
                <a:path w="2890519" h="764540">
                  <a:moveTo>
                    <a:pt x="f1" y="f0"/>
                  </a:moveTo>
                  <a:lnTo>
                    <a:pt x="f0" y="f2"/>
                  </a:lnTo>
                  <a:lnTo>
                    <a:pt x="f3" y="f2"/>
                  </a:lnTo>
                  <a:lnTo>
                    <a:pt x="f1" y="f4"/>
                  </a:lnTo>
                  <a:lnTo>
                    <a:pt x="f1" y="f0"/>
                  </a:lnTo>
                  <a:close/>
                </a:path>
              </a:pathLst>
            </a:custGeom>
            <a:solidFill>
              <a:srgbClr val="4C2A13">
                <a:alpha val="39000"/>
              </a:srgbClr>
            </a:solidFill>
            <a:ln>
              <a:noFill/>
              <a:prstDash val="solid"/>
            </a:ln>
          </p:spPr>
          <p:txBody>
            <a:bodyPr vert="horz" wrap="square" lIns="0" tIns="0" rIns="0" bIns="0" anchor="t" anchorCtr="0" compatLnSpc="0">
              <a:noAutofit/>
            </a:bodyPr>
            <a:lstStyle/>
            <a:p>
              <a:pPr marL="0" marR="0" lvl="0" indent="0" rtl="0" hangingPunct="0">
                <a:lnSpc>
                  <a:spcPct val="100000"/>
                </a:lnSpc>
                <a:spcBef>
                  <a:spcPts val="0"/>
                </a:spcBef>
                <a:spcAft>
                  <a:spcPts val="0"/>
                </a:spcAft>
                <a:buNone/>
                <a:tabLst/>
              </a:pPr>
              <a:endParaRPr lang="en-IN" sz="1800" b="0" i="0" u="none" strike="noStrike" kern="1200">
                <a:ln>
                  <a:noFill/>
                </a:ln>
                <a:latin typeface="Arial" pitchFamily="18"/>
                <a:ea typeface="Microsoft YaHei" pitchFamily="2"/>
                <a:cs typeface="Lucida Sans" pitchFamily="2"/>
              </a:endParaRPr>
            </a:p>
          </p:txBody>
        </p:sp>
        <p:sp>
          <p:nvSpPr>
            <p:cNvPr id="22" name="object 22"/>
            <p:cNvSpPr/>
            <p:nvPr/>
          </p:nvSpPr>
          <p:spPr>
            <a:xfrm>
              <a:off x="15397920" y="9523080"/>
              <a:ext cx="2890440" cy="764280"/>
            </a:xfrm>
            <a:custGeom>
              <a:avLst/>
              <a:gdLst>
                <a:gd name="f0" fmla="val 0"/>
                <a:gd name="f1" fmla="val 66983"/>
                <a:gd name="f2" fmla="val 763918"/>
                <a:gd name="f3" fmla="val 2890032"/>
                <a:gd name="f4" fmla="val 17704"/>
              </a:gdLst>
              <a:ahLst/>
              <a:cxnLst>
                <a:cxn ang="3cd4">
                  <a:pos x="hc" y="t"/>
                </a:cxn>
                <a:cxn ang="0">
                  <a:pos x="r" y="vc"/>
                </a:cxn>
                <a:cxn ang="cd4">
                  <a:pos x="hc" y="b"/>
                </a:cxn>
                <a:cxn ang="cd2">
                  <a:pos x="l" y="vc"/>
                </a:cxn>
              </a:cxnLst>
              <a:rect l="l" t="t" r="r" b="b"/>
              <a:pathLst>
                <a:path w="2890519" h="764540">
                  <a:moveTo>
                    <a:pt x="f1" y="f2"/>
                  </a:moveTo>
                  <a:lnTo>
                    <a:pt x="f3" y="f4"/>
                  </a:lnTo>
                </a:path>
                <a:path w="2890519" h="764540">
                  <a:moveTo>
                    <a:pt x="f3" y="f0"/>
                  </a:moveTo>
                  <a:lnTo>
                    <a:pt x="f0" y="f2"/>
                  </a:lnTo>
                </a:path>
              </a:pathLst>
            </a:custGeom>
            <a:noFill/>
            <a:ln w="3240">
              <a:solidFill>
                <a:srgbClr val="FFFFFF"/>
              </a:solidFill>
              <a:prstDash val="solid"/>
            </a:ln>
          </p:spPr>
          <p:txBody>
            <a:bodyPr vert="horz" wrap="square" lIns="0" tIns="0" rIns="0" bIns="0" anchor="t" anchorCtr="0" compatLnSpc="0">
              <a:noAutofit/>
            </a:bodyPr>
            <a:lstStyle/>
            <a:p>
              <a:pPr marL="0" marR="0" lvl="0" indent="0" rtl="0" hangingPunct="0">
                <a:lnSpc>
                  <a:spcPct val="100000"/>
                </a:lnSpc>
                <a:spcBef>
                  <a:spcPts val="0"/>
                </a:spcBef>
                <a:spcAft>
                  <a:spcPts val="0"/>
                </a:spcAft>
                <a:buNone/>
                <a:tabLst/>
              </a:pPr>
              <a:endParaRPr lang="en-IN" sz="1800" b="0" i="0" u="none" strike="noStrike" kern="1200">
                <a:ln>
                  <a:noFill/>
                </a:ln>
                <a:latin typeface="Arial" pitchFamily="18"/>
                <a:ea typeface="Microsoft YaHei" pitchFamily="2"/>
                <a:cs typeface="Lucida Sans" pitchFamily="2"/>
              </a:endParaRPr>
            </a:p>
          </p:txBody>
        </p:sp>
        <p:sp>
          <p:nvSpPr>
            <p:cNvPr id="23" name="object 23"/>
            <p:cNvSpPr/>
            <p:nvPr/>
          </p:nvSpPr>
          <p:spPr>
            <a:xfrm>
              <a:off x="16761960" y="9883440"/>
              <a:ext cx="1526400" cy="403560"/>
            </a:xfrm>
            <a:custGeom>
              <a:avLst/>
              <a:gdLst>
                <a:gd name="f0" fmla="val 0"/>
                <a:gd name="f1" fmla="val 1526025"/>
                <a:gd name="f2" fmla="val 403376"/>
                <a:gd name="f3" fmla="val 65687"/>
                <a:gd name="f4" fmla="val 17250"/>
              </a:gdLst>
              <a:ahLst/>
              <a:cxnLst>
                <a:cxn ang="3cd4">
                  <a:pos x="hc" y="t"/>
                </a:cxn>
                <a:cxn ang="0">
                  <a:pos x="r" y="vc"/>
                </a:cxn>
                <a:cxn ang="cd4">
                  <a:pos x="hc" y="b"/>
                </a:cxn>
                <a:cxn ang="cd2">
                  <a:pos x="l" y="vc"/>
                </a:cxn>
              </a:cxnLst>
              <a:rect l="l" t="t" r="r" b="b"/>
              <a:pathLst>
                <a:path w="1526540" h="403859">
                  <a:moveTo>
                    <a:pt x="f1" y="f0"/>
                  </a:moveTo>
                  <a:lnTo>
                    <a:pt x="f0" y="f2"/>
                  </a:lnTo>
                  <a:lnTo>
                    <a:pt x="f3" y="f2"/>
                  </a:lnTo>
                  <a:lnTo>
                    <a:pt x="f1" y="f4"/>
                  </a:lnTo>
                  <a:lnTo>
                    <a:pt x="f1" y="f0"/>
                  </a:lnTo>
                  <a:close/>
                </a:path>
              </a:pathLst>
            </a:custGeom>
            <a:solidFill>
              <a:srgbClr val="4C2A13">
                <a:alpha val="39000"/>
              </a:srgbClr>
            </a:solidFill>
            <a:ln>
              <a:noFill/>
              <a:prstDash val="solid"/>
            </a:ln>
          </p:spPr>
          <p:txBody>
            <a:bodyPr vert="horz" wrap="square" lIns="0" tIns="0" rIns="0" bIns="0" anchor="t" anchorCtr="0" compatLnSpc="0">
              <a:noAutofit/>
            </a:bodyPr>
            <a:lstStyle/>
            <a:p>
              <a:pPr marL="0" marR="0" lvl="0" indent="0" rtl="0" hangingPunct="0">
                <a:lnSpc>
                  <a:spcPct val="100000"/>
                </a:lnSpc>
                <a:spcBef>
                  <a:spcPts val="0"/>
                </a:spcBef>
                <a:spcAft>
                  <a:spcPts val="0"/>
                </a:spcAft>
                <a:buNone/>
                <a:tabLst/>
              </a:pPr>
              <a:endParaRPr lang="en-IN" sz="1800" b="0" i="0" u="none" strike="noStrike" kern="1200">
                <a:ln>
                  <a:noFill/>
                </a:ln>
                <a:latin typeface="Arial" pitchFamily="18"/>
                <a:ea typeface="Microsoft YaHei" pitchFamily="2"/>
                <a:cs typeface="Lucida Sans" pitchFamily="2"/>
              </a:endParaRPr>
            </a:p>
          </p:txBody>
        </p:sp>
        <p:sp>
          <p:nvSpPr>
            <p:cNvPr id="24" name="object 24"/>
            <p:cNvSpPr/>
            <p:nvPr/>
          </p:nvSpPr>
          <p:spPr>
            <a:xfrm>
              <a:off x="16761960" y="9883440"/>
              <a:ext cx="1526400" cy="403560"/>
            </a:xfrm>
            <a:custGeom>
              <a:avLst/>
              <a:gdLst>
                <a:gd name="f0" fmla="val 0"/>
                <a:gd name="f1" fmla="val 65687"/>
                <a:gd name="f2" fmla="val 403363"/>
                <a:gd name="f3" fmla="val 1525989"/>
                <a:gd name="f4" fmla="val 17249"/>
              </a:gdLst>
              <a:ahLst/>
              <a:cxnLst>
                <a:cxn ang="3cd4">
                  <a:pos x="hc" y="t"/>
                </a:cxn>
                <a:cxn ang="0">
                  <a:pos x="r" y="vc"/>
                </a:cxn>
                <a:cxn ang="cd4">
                  <a:pos x="hc" y="b"/>
                </a:cxn>
                <a:cxn ang="cd2">
                  <a:pos x="l" y="vc"/>
                </a:cxn>
              </a:cxnLst>
              <a:rect l="l" t="t" r="r" b="b"/>
              <a:pathLst>
                <a:path w="1526540" h="403859">
                  <a:moveTo>
                    <a:pt x="f1" y="f2"/>
                  </a:moveTo>
                  <a:lnTo>
                    <a:pt x="f3" y="f4"/>
                  </a:lnTo>
                </a:path>
                <a:path w="1526540" h="403859">
                  <a:moveTo>
                    <a:pt x="f3" y="f0"/>
                  </a:moveTo>
                  <a:lnTo>
                    <a:pt x="f0" y="f2"/>
                  </a:lnTo>
                </a:path>
              </a:pathLst>
            </a:custGeom>
            <a:noFill/>
            <a:ln w="3240">
              <a:solidFill>
                <a:srgbClr val="FFFFFF"/>
              </a:solidFill>
              <a:prstDash val="solid"/>
            </a:ln>
          </p:spPr>
          <p:txBody>
            <a:bodyPr vert="horz" wrap="square" lIns="0" tIns="0" rIns="0" bIns="0" anchor="t" anchorCtr="0" compatLnSpc="0">
              <a:noAutofit/>
            </a:bodyPr>
            <a:lstStyle/>
            <a:p>
              <a:pPr marL="0" marR="0" lvl="0" indent="0" rtl="0" hangingPunct="0">
                <a:lnSpc>
                  <a:spcPct val="100000"/>
                </a:lnSpc>
                <a:spcBef>
                  <a:spcPts val="0"/>
                </a:spcBef>
                <a:spcAft>
                  <a:spcPts val="0"/>
                </a:spcAft>
                <a:buNone/>
                <a:tabLst/>
              </a:pPr>
              <a:endParaRPr lang="en-IN" sz="1800" b="0" i="0" u="none" strike="noStrike" kern="1200">
                <a:ln>
                  <a:noFill/>
                </a:ln>
                <a:latin typeface="Arial" pitchFamily="18"/>
                <a:ea typeface="Microsoft YaHei" pitchFamily="2"/>
                <a:cs typeface="Lucida Sans" pitchFamily="2"/>
              </a:endParaRPr>
            </a:p>
          </p:txBody>
        </p:sp>
        <p:sp>
          <p:nvSpPr>
            <p:cNvPr id="25" name="object 25"/>
            <p:cNvSpPr/>
            <p:nvPr/>
          </p:nvSpPr>
          <p:spPr>
            <a:xfrm>
              <a:off x="18125280" y="10243800"/>
              <a:ext cx="162720" cy="42840"/>
            </a:xfrm>
            <a:custGeom>
              <a:avLst/>
              <a:gdLst>
                <a:gd name="f0" fmla="val 0"/>
                <a:gd name="f1" fmla="val 162775"/>
                <a:gd name="f2" fmla="val 43026"/>
                <a:gd name="f3" fmla="val 66967"/>
                <a:gd name="f4" fmla="val 17701"/>
              </a:gdLst>
              <a:ahLst/>
              <a:cxnLst>
                <a:cxn ang="3cd4">
                  <a:pos x="hc" y="t"/>
                </a:cxn>
                <a:cxn ang="0">
                  <a:pos x="r" y="vc"/>
                </a:cxn>
                <a:cxn ang="cd4">
                  <a:pos x="hc" y="b"/>
                </a:cxn>
                <a:cxn ang="cd2">
                  <a:pos x="l" y="vc"/>
                </a:cxn>
              </a:cxnLst>
              <a:rect l="l" t="t" r="r" b="b"/>
              <a:pathLst>
                <a:path w="163194" h="43179">
                  <a:moveTo>
                    <a:pt x="f1" y="f0"/>
                  </a:moveTo>
                  <a:lnTo>
                    <a:pt x="f0" y="f2"/>
                  </a:lnTo>
                  <a:lnTo>
                    <a:pt x="f3" y="f2"/>
                  </a:lnTo>
                  <a:lnTo>
                    <a:pt x="f1" y="f4"/>
                  </a:lnTo>
                  <a:lnTo>
                    <a:pt x="f1" y="f0"/>
                  </a:lnTo>
                  <a:close/>
                </a:path>
              </a:pathLst>
            </a:custGeom>
            <a:solidFill>
              <a:srgbClr val="4C2A13">
                <a:alpha val="39000"/>
              </a:srgbClr>
            </a:solidFill>
            <a:ln>
              <a:noFill/>
              <a:prstDash val="solid"/>
            </a:ln>
          </p:spPr>
          <p:txBody>
            <a:bodyPr vert="horz" wrap="square" lIns="0" tIns="0" rIns="0" bIns="0" anchor="t" anchorCtr="0" compatLnSpc="0">
              <a:noAutofit/>
            </a:bodyPr>
            <a:lstStyle/>
            <a:p>
              <a:pPr marL="0" marR="0" lvl="0" indent="0" rtl="0" hangingPunct="0">
                <a:lnSpc>
                  <a:spcPct val="100000"/>
                </a:lnSpc>
                <a:spcBef>
                  <a:spcPts val="0"/>
                </a:spcBef>
                <a:spcAft>
                  <a:spcPts val="0"/>
                </a:spcAft>
                <a:buNone/>
                <a:tabLst/>
              </a:pPr>
              <a:endParaRPr lang="en-IN" sz="1800" b="0" i="0" u="none" strike="noStrike" kern="1200">
                <a:ln>
                  <a:noFill/>
                </a:ln>
                <a:latin typeface="Arial" pitchFamily="18"/>
                <a:ea typeface="Microsoft YaHei" pitchFamily="2"/>
                <a:cs typeface="Lucida Sans" pitchFamily="2"/>
              </a:endParaRPr>
            </a:p>
          </p:txBody>
        </p:sp>
        <p:sp>
          <p:nvSpPr>
            <p:cNvPr id="26" name="object 26"/>
            <p:cNvSpPr/>
            <p:nvPr/>
          </p:nvSpPr>
          <p:spPr>
            <a:xfrm>
              <a:off x="18125280" y="10243800"/>
              <a:ext cx="162720" cy="42840"/>
            </a:xfrm>
            <a:custGeom>
              <a:avLst/>
              <a:gdLst>
                <a:gd name="f0" fmla="val 0"/>
                <a:gd name="f1" fmla="val 66965"/>
                <a:gd name="f2" fmla="val 43012"/>
                <a:gd name="f3" fmla="val 162723"/>
                <a:gd name="f4" fmla="val 17700"/>
              </a:gdLst>
              <a:ahLst/>
              <a:cxnLst>
                <a:cxn ang="3cd4">
                  <a:pos x="hc" y="t"/>
                </a:cxn>
                <a:cxn ang="0">
                  <a:pos x="r" y="vc"/>
                </a:cxn>
                <a:cxn ang="cd4">
                  <a:pos x="hc" y="b"/>
                </a:cxn>
                <a:cxn ang="cd2">
                  <a:pos x="l" y="vc"/>
                </a:cxn>
              </a:cxnLst>
              <a:rect l="l" t="t" r="r" b="b"/>
              <a:pathLst>
                <a:path w="163194" h="43179">
                  <a:moveTo>
                    <a:pt x="f1" y="f2"/>
                  </a:moveTo>
                  <a:lnTo>
                    <a:pt x="f3" y="f4"/>
                  </a:lnTo>
                </a:path>
                <a:path w="163194" h="43179">
                  <a:moveTo>
                    <a:pt x="f3" y="f0"/>
                  </a:moveTo>
                  <a:lnTo>
                    <a:pt x="f0" y="f2"/>
                  </a:lnTo>
                </a:path>
              </a:pathLst>
            </a:custGeom>
            <a:noFill/>
            <a:ln w="3240">
              <a:solidFill>
                <a:srgbClr val="FFFFFF"/>
              </a:solidFill>
              <a:prstDash val="solid"/>
            </a:ln>
          </p:spPr>
          <p:txBody>
            <a:bodyPr vert="horz" wrap="square" lIns="0" tIns="0" rIns="0" bIns="0" anchor="t" anchorCtr="0" compatLnSpc="0">
              <a:noAutofit/>
            </a:bodyPr>
            <a:lstStyle/>
            <a:p>
              <a:pPr marL="0" marR="0" lvl="0" indent="0" rtl="0" hangingPunct="0">
                <a:lnSpc>
                  <a:spcPct val="100000"/>
                </a:lnSpc>
                <a:spcBef>
                  <a:spcPts val="0"/>
                </a:spcBef>
                <a:spcAft>
                  <a:spcPts val="0"/>
                </a:spcAft>
                <a:buNone/>
                <a:tabLst/>
              </a:pPr>
              <a:endParaRPr lang="en-IN" sz="1800" b="0" i="0" u="none" strike="noStrike" kern="1200">
                <a:ln>
                  <a:noFill/>
                </a:ln>
                <a:latin typeface="Arial" pitchFamily="18"/>
                <a:ea typeface="Microsoft YaHei" pitchFamily="2"/>
                <a:cs typeface="Lucida Sans" pitchFamily="2"/>
              </a:endParaRPr>
            </a:p>
          </p:txBody>
        </p:sp>
      </p:grpSp>
      <p:pic>
        <p:nvPicPr>
          <p:cNvPr id="27" name="object 27"/>
          <p:cNvPicPr>
            <a:picLocks noChangeAspect="1"/>
          </p:cNvPicPr>
          <p:nvPr/>
        </p:nvPicPr>
        <p:blipFill>
          <a:blip r:embed="rId4">
            <a:lum bright="-50000"/>
            <a:alphaModFix/>
          </a:blip>
          <a:srcRect/>
          <a:stretch>
            <a:fillRect/>
          </a:stretch>
        </p:blipFill>
        <p:spPr>
          <a:xfrm>
            <a:off x="-9360" y="774000"/>
            <a:ext cx="1258920" cy="965880"/>
          </a:xfrm>
          <a:prstGeom prst="rect">
            <a:avLst/>
          </a:prstGeom>
          <a:noFill/>
          <a:ln>
            <a:noFill/>
          </a:ln>
        </p:spPr>
      </p:pic>
      <p:pic>
        <p:nvPicPr>
          <p:cNvPr id="28" name="object 28"/>
          <p:cNvPicPr>
            <a:picLocks noChangeAspect="1"/>
          </p:cNvPicPr>
          <p:nvPr/>
        </p:nvPicPr>
        <p:blipFill>
          <a:blip r:embed="rId5">
            <a:lum bright="-50000"/>
            <a:alphaModFix/>
          </a:blip>
          <a:srcRect/>
          <a:stretch>
            <a:fillRect/>
          </a:stretch>
        </p:blipFill>
        <p:spPr>
          <a:xfrm>
            <a:off x="448919" y="9198000"/>
            <a:ext cx="923040" cy="718920"/>
          </a:xfrm>
          <a:prstGeom prst="rect">
            <a:avLst/>
          </a:prstGeom>
          <a:noFill/>
          <a:ln>
            <a:noFill/>
          </a:ln>
        </p:spPr>
      </p:pic>
      <p:sp>
        <p:nvSpPr>
          <p:cNvPr id="29" name="object 29"/>
          <p:cNvSpPr txBox="1">
            <a:spLocks noGrp="1"/>
          </p:cNvSpPr>
          <p:nvPr>
            <p:ph type="title" idx="4294967295"/>
          </p:nvPr>
        </p:nvSpPr>
        <p:spPr>
          <a:xfrm>
            <a:off x="1371959" y="934718"/>
            <a:ext cx="9294840" cy="1859019"/>
          </a:xfrm>
        </p:spPr>
        <p:txBody>
          <a:bodyPr tIns="12240">
            <a:spAutoFit/>
          </a:bodyPr>
          <a:lstStyle/>
          <a:p>
            <a:pPr marL="12600" lvl="0">
              <a:spcBef>
                <a:spcPts val="96"/>
              </a:spcBef>
            </a:pPr>
            <a:r>
              <a:rPr lang="en-US" sz="6000" dirty="0" smtClean="0">
                <a:solidFill>
                  <a:srgbClr val="000000"/>
                </a:solidFill>
                <a:effectLst>
                  <a:outerShdw blurRad="38100" dist="38100" dir="2700000" algn="tl">
                    <a:srgbClr val="000000">
                      <a:alpha val="43137"/>
                    </a:srgbClr>
                  </a:outerShdw>
                </a:effectLst>
                <a:latin typeface="Century" panose="02040604050505020304" pitchFamily="18" charset="0"/>
                <a:cs typeface="Arial" pitchFamily="2"/>
              </a:rPr>
              <a:t>CHALLENGES AND FUTURE PROSPECTS</a:t>
            </a:r>
            <a:endParaRPr lang="en-US" sz="6000" dirty="0">
              <a:solidFill>
                <a:srgbClr val="000000"/>
              </a:solidFill>
              <a:effectLst>
                <a:outerShdw blurRad="38100" dist="38100" dir="2700000" algn="tl">
                  <a:srgbClr val="000000">
                    <a:alpha val="43137"/>
                  </a:srgbClr>
                </a:outerShdw>
              </a:effectLst>
              <a:latin typeface="Century" panose="02040604050505020304" pitchFamily="18" charset="0"/>
              <a:cs typeface="Arial" pitchFamily="2"/>
            </a:endParaRPr>
          </a:p>
        </p:txBody>
      </p:sp>
      <p:sp>
        <p:nvSpPr>
          <p:cNvPr id="30" name="object 30"/>
          <p:cNvSpPr/>
          <p:nvPr/>
        </p:nvSpPr>
        <p:spPr>
          <a:xfrm>
            <a:off x="1302120" y="3582720"/>
            <a:ext cx="9349920" cy="325978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0" tIns="16560" rIns="0" bIns="0" anchor="t" anchorCtr="0" compatLnSpc="0">
            <a:spAutoFit/>
          </a:bodyPr>
          <a:lstStyle/>
          <a:p>
            <a:pPr marL="12600" marR="5040" lvl="0" indent="0" algn="l" rtl="0" hangingPunct="1">
              <a:lnSpc>
                <a:spcPct val="127000"/>
              </a:lnSpc>
              <a:spcBef>
                <a:spcPts val="130"/>
              </a:spcBef>
              <a:spcAft>
                <a:spcPts val="0"/>
              </a:spcAft>
              <a:buNone/>
              <a:tabLst/>
              <a:defRPr sz="1800"/>
            </a:pPr>
            <a:r>
              <a:rPr lang="en-IN" sz="2800" b="0" i="0" u="none" strike="noStrike" kern="1200" spc="0" dirty="0" smtClean="0">
                <a:ln>
                  <a:noFill/>
                </a:ln>
                <a:solidFill>
                  <a:srgbClr val="000000"/>
                </a:solidFill>
                <a:latin typeface="Century" panose="02040604050505020304" pitchFamily="18" charset="0"/>
                <a:ea typeface="Calibri" pitchFamily="2"/>
                <a:cs typeface="Courier New" pitchFamily="2"/>
              </a:rPr>
              <a:t>Faced many challenges including data imbalance, where some genres were </a:t>
            </a:r>
            <a:r>
              <a:rPr lang="en-IN" sz="2800" b="0" i="0" u="none" strike="noStrike" kern="1200" spc="0" dirty="0" err="1" smtClean="0">
                <a:ln>
                  <a:noFill/>
                </a:ln>
                <a:solidFill>
                  <a:srgbClr val="000000"/>
                </a:solidFill>
                <a:latin typeface="Century" panose="02040604050505020304" pitchFamily="18" charset="0"/>
                <a:ea typeface="Calibri" pitchFamily="2"/>
                <a:cs typeface="Courier New" pitchFamily="2"/>
              </a:rPr>
              <a:t>underpresented</a:t>
            </a:r>
            <a:r>
              <a:rPr lang="en-IN" sz="2800" b="0" i="0" u="none" strike="noStrike" kern="1200" spc="0" dirty="0" smtClean="0">
                <a:ln>
                  <a:noFill/>
                </a:ln>
                <a:solidFill>
                  <a:srgbClr val="000000"/>
                </a:solidFill>
                <a:latin typeface="Century" panose="02040604050505020304" pitchFamily="18" charset="0"/>
                <a:ea typeface="Calibri" pitchFamily="2"/>
                <a:cs typeface="Courier New" pitchFamily="2"/>
              </a:rPr>
              <a:t> and then bias predictions. </a:t>
            </a:r>
          </a:p>
          <a:p>
            <a:pPr marL="12600" marR="5040" lvl="0" indent="0" algn="l" rtl="0" hangingPunct="1">
              <a:lnSpc>
                <a:spcPct val="127000"/>
              </a:lnSpc>
              <a:spcBef>
                <a:spcPts val="130"/>
              </a:spcBef>
              <a:spcAft>
                <a:spcPts val="0"/>
              </a:spcAft>
              <a:buNone/>
              <a:tabLst/>
              <a:defRPr sz="1800"/>
            </a:pPr>
            <a:r>
              <a:rPr lang="en-IN" sz="2800" dirty="0" smtClean="0">
                <a:solidFill>
                  <a:srgbClr val="000000"/>
                </a:solidFill>
                <a:latin typeface="Century" panose="02040604050505020304" pitchFamily="18" charset="0"/>
                <a:ea typeface="Calibri" pitchFamily="2"/>
                <a:cs typeface="Courier New" pitchFamily="2"/>
              </a:rPr>
              <a:t>Complex feature extraction and the risk of model </a:t>
            </a:r>
            <a:r>
              <a:rPr lang="en-IN" sz="2800" dirty="0" err="1" smtClean="0">
                <a:solidFill>
                  <a:srgbClr val="000000"/>
                </a:solidFill>
                <a:latin typeface="Century" panose="02040604050505020304" pitchFamily="18" charset="0"/>
                <a:ea typeface="Calibri" pitchFamily="2"/>
                <a:cs typeface="Courier New" pitchFamily="2"/>
              </a:rPr>
              <a:t>overfitting</a:t>
            </a:r>
            <a:r>
              <a:rPr lang="en-IN" sz="2800" dirty="0" smtClean="0">
                <a:solidFill>
                  <a:srgbClr val="000000"/>
                </a:solidFill>
                <a:latin typeface="Century" panose="02040604050505020304" pitchFamily="18" charset="0"/>
                <a:ea typeface="Calibri" pitchFamily="2"/>
                <a:cs typeface="Courier New" pitchFamily="2"/>
              </a:rPr>
              <a:t> required techniques like </a:t>
            </a:r>
            <a:r>
              <a:rPr lang="en-IN" sz="2800" dirty="0" err="1" smtClean="0">
                <a:solidFill>
                  <a:srgbClr val="000000"/>
                </a:solidFill>
                <a:latin typeface="Century" panose="02040604050505020304" pitchFamily="18" charset="0"/>
                <a:ea typeface="Calibri" pitchFamily="2"/>
                <a:cs typeface="Courier New" pitchFamily="2"/>
              </a:rPr>
              <a:t>mel</a:t>
            </a:r>
            <a:r>
              <a:rPr lang="en-IN" sz="2800" dirty="0" smtClean="0">
                <a:solidFill>
                  <a:srgbClr val="000000"/>
                </a:solidFill>
                <a:latin typeface="Century" panose="02040604050505020304" pitchFamily="18" charset="0"/>
                <a:ea typeface="Calibri" pitchFamily="2"/>
                <a:cs typeface="Courier New" pitchFamily="2"/>
              </a:rPr>
              <a:t> spectrograms and other regularization methods. </a:t>
            </a:r>
            <a:endParaRPr lang="en-IN" sz="2800" b="0" i="0" u="none" strike="noStrike" kern="1200" spc="0" dirty="0">
              <a:ln>
                <a:noFill/>
              </a:ln>
              <a:solidFill>
                <a:srgbClr val="000000"/>
              </a:solidFill>
              <a:latin typeface="Century" panose="02040604050505020304" pitchFamily="18" charset="0"/>
              <a:ea typeface="Calibri" pitchFamily="2"/>
              <a:cs typeface="Courier New" pitchFamily="2"/>
            </a:endParaRPr>
          </a:p>
        </p:txBody>
      </p:sp>
      <p:grpSp>
        <p:nvGrpSpPr>
          <p:cNvPr id="31" name="object 31"/>
          <p:cNvGrpSpPr/>
          <p:nvPr/>
        </p:nvGrpSpPr>
        <p:grpSpPr>
          <a:xfrm>
            <a:off x="12190320" y="411840"/>
            <a:ext cx="6047999" cy="8706599"/>
            <a:chOff x="12190320" y="411840"/>
            <a:chExt cx="6047999" cy="8706599"/>
          </a:xfrm>
        </p:grpSpPr>
        <p:pic>
          <p:nvPicPr>
            <p:cNvPr id="32" name="object 32"/>
            <p:cNvPicPr>
              <a:picLocks noChangeAspect="1"/>
            </p:cNvPicPr>
            <p:nvPr/>
          </p:nvPicPr>
          <p:blipFill>
            <a:blip r:embed="rId6">
              <a:lum bright="-50000"/>
              <a:alphaModFix/>
            </a:blip>
            <a:srcRect/>
            <a:stretch>
              <a:fillRect/>
            </a:stretch>
          </p:blipFill>
          <p:spPr>
            <a:xfrm>
              <a:off x="12190320" y="1167840"/>
              <a:ext cx="5486399" cy="7950599"/>
            </a:xfrm>
            <a:prstGeom prst="rect">
              <a:avLst/>
            </a:prstGeom>
            <a:noFill/>
            <a:ln>
              <a:noFill/>
            </a:ln>
          </p:spPr>
        </p:pic>
        <p:sp>
          <p:nvSpPr>
            <p:cNvPr id="33" name="object 33"/>
            <p:cNvSpPr/>
            <p:nvPr/>
          </p:nvSpPr>
          <p:spPr>
            <a:xfrm>
              <a:off x="16689239" y="411840"/>
              <a:ext cx="1549080" cy="2286360"/>
            </a:xfrm>
            <a:custGeom>
              <a:avLst/>
              <a:gdLst>
                <a:gd name="f0" fmla="val 0"/>
                <a:gd name="f1" fmla="val 279257"/>
                <a:gd name="f2" fmla="val 276336"/>
                <a:gd name="f3" fmla="val 1447"/>
                <a:gd name="f4" fmla="val 272780"/>
                <a:gd name="f5" fmla="val 2882"/>
                <a:gd name="f6" fmla="val 271383"/>
                <a:gd name="f7" fmla="val 7200"/>
                <a:gd name="f8" fmla="val 12966"/>
                <a:gd name="f9" fmla="val 272758"/>
                <a:gd name="f10" fmla="val 20128"/>
                <a:gd name="f11" fmla="val 274955"/>
                <a:gd name="f12" fmla="val 26550"/>
                <a:gd name="f13" fmla="val 278223"/>
                <a:gd name="f14" fmla="val 32299"/>
                <a:gd name="f15" fmla="val 282813"/>
                <a:gd name="f16" fmla="val 37439"/>
                <a:gd name="f17" fmla="val 299694"/>
                <a:gd name="f18" fmla="val 54909"/>
                <a:gd name="f19" fmla="val 316706"/>
                <a:gd name="f20" fmla="val 72988"/>
                <a:gd name="f21" fmla="val 350504"/>
                <a:gd name="f22" fmla="val 112318"/>
                <a:gd name="f23" fmla="val 381549"/>
                <a:gd name="f24" fmla="val 151956"/>
                <a:gd name="f25" fmla="val 412136"/>
                <a:gd name="f26" fmla="val 192774"/>
                <a:gd name="f27" fmla="val 473063"/>
                <a:gd name="f28" fmla="val 275948"/>
                <a:gd name="f29" fmla="val 503968"/>
                <a:gd name="f30" fmla="val 317302"/>
                <a:gd name="f31" fmla="val 535543"/>
                <a:gd name="f32" fmla="val 357835"/>
                <a:gd name="f33" fmla="val 560621"/>
                <a:gd name="f34" fmla="val 390789"/>
                <a:gd name="f35" fmla="val 585962"/>
                <a:gd name="f36" fmla="val 424349"/>
                <a:gd name="f37" fmla="val 611302"/>
                <a:gd name="f38" fmla="val 457774"/>
                <a:gd name="f39" fmla="val 636381"/>
                <a:gd name="f40" fmla="val 490321"/>
                <a:gd name="f41" fmla="val 666093"/>
                <a:gd name="f42" fmla="val 528809"/>
                <a:gd name="f43" fmla="val 695725"/>
                <a:gd name="f44" fmla="val 567036"/>
                <a:gd name="f45" fmla="val 725299"/>
                <a:gd name="f46" fmla="val 605061"/>
                <a:gd name="f47" fmla="val 754839"/>
                <a:gd name="f48" fmla="val 642945"/>
                <a:gd name="f49" fmla="val 873114"/>
                <a:gd name="f50" fmla="val 794244"/>
                <a:gd name="f51" fmla="val 902827"/>
                <a:gd name="f52" fmla="val 832307"/>
                <a:gd name="f53" fmla="val 934184"/>
                <a:gd name="f54" fmla="val 873341"/>
                <a:gd name="f55" fmla="val 964851"/>
                <a:gd name="f56" fmla="val 914968"/>
                <a:gd name="f57" fmla="val 994913"/>
                <a:gd name="f58" fmla="val 957164"/>
                <a:gd name="f59" fmla="val 1024458"/>
                <a:gd name="f60" fmla="val 999901"/>
                <a:gd name="f61" fmla="val 1053572"/>
                <a:gd name="f62" fmla="val 1043156"/>
                <a:gd name="f63" fmla="val 1082341"/>
                <a:gd name="f64" fmla="val 1086901"/>
                <a:gd name="f65" fmla="val 1110853"/>
                <a:gd name="f66" fmla="val 1131112"/>
                <a:gd name="f67" fmla="val 1135838"/>
                <a:gd name="f68" fmla="val 1170958"/>
                <a:gd name="f69" fmla="val 1161046"/>
                <a:gd name="f70" fmla="val 1210626"/>
                <a:gd name="f71" fmla="val 1211578"/>
                <a:gd name="f72" fmla="val 1289665"/>
                <a:gd name="f73" fmla="val 1236627"/>
                <a:gd name="f74" fmla="val 1329155"/>
                <a:gd name="f75" fmla="val 1261348"/>
                <a:gd name="f76" fmla="val 1368704"/>
                <a:gd name="f77" fmla="val 1292891"/>
                <a:gd name="f78" fmla="val 1421530"/>
                <a:gd name="f79" fmla="val 1308586"/>
                <a:gd name="f80" fmla="val 1447978"/>
                <a:gd name="f81" fmla="val 1323959"/>
                <a:gd name="f82" fmla="val 1473822"/>
                <a:gd name="f83" fmla="val 1324721"/>
                <a:gd name="f84" fmla="val 1481023"/>
                <a:gd name="f85" fmla="val 1316831"/>
                <a:gd name="f86" fmla="val 1477333"/>
                <a:gd name="f87" fmla="val 1309131"/>
                <a:gd name="f88" fmla="val 1470402"/>
                <a:gd name="f89" fmla="val 1292971"/>
                <a:gd name="f90" fmla="val 1452219"/>
                <a:gd name="f91" fmla="val 1258439"/>
                <a:gd name="f92" fmla="val 1412683"/>
                <a:gd name="f93" fmla="val 1223889"/>
                <a:gd name="f94" fmla="val 1372836"/>
                <a:gd name="f95" fmla="val 1189333"/>
                <a:gd name="f96" fmla="val 1332885"/>
                <a:gd name="f97" fmla="val 1154782"/>
                <a:gd name="f98" fmla="val 1293038"/>
                <a:gd name="f99" fmla="val 1120251"/>
                <a:gd name="f100" fmla="val 1253502"/>
                <a:gd name="f101" fmla="val 1088886"/>
                <a:gd name="f102" fmla="val 1218303"/>
                <a:gd name="f103" fmla="val 1057301"/>
                <a:gd name="f104" fmla="val 1183416"/>
                <a:gd name="f105" fmla="val 1025766"/>
                <a:gd name="f106" fmla="val 1148633"/>
                <a:gd name="f107" fmla="val 994547"/>
                <a:gd name="f108" fmla="val 1113747"/>
                <a:gd name="f109" fmla="val 963914"/>
                <a:gd name="f110" fmla="val 1078547"/>
                <a:gd name="f111" fmla="val 930925"/>
                <a:gd name="f112" fmla="val 1041323"/>
                <a:gd name="f113" fmla="val 897936"/>
                <a:gd name="f114" fmla="val 1004854"/>
                <a:gd name="f115" fmla="val 864962"/>
                <a:gd name="f116" fmla="val 969015"/>
                <a:gd name="f117" fmla="val 832020"/>
                <a:gd name="f118" fmla="val 933678"/>
                <a:gd name="f119" fmla="val 799125"/>
                <a:gd name="f120" fmla="val 898720"/>
                <a:gd name="f121" fmla="val 766291"/>
                <a:gd name="f122" fmla="val 864015"/>
                <a:gd name="f123" fmla="val 733536"/>
                <a:gd name="f124" fmla="val 829437"/>
                <a:gd name="f125" fmla="val 696659"/>
                <a:gd name="f126" fmla="val 791139"/>
                <a:gd name="f127" fmla="val 659462"/>
                <a:gd name="f128" fmla="val 753244"/>
                <a:gd name="f129" fmla="val 621982"/>
                <a:gd name="f130" fmla="val 715670"/>
                <a:gd name="f131" fmla="val 584259"/>
                <a:gd name="f132" fmla="val 678338"/>
                <a:gd name="f133" fmla="val 546331"/>
                <a:gd name="f134" fmla="val 641166"/>
                <a:gd name="f135" fmla="val 508238"/>
                <a:gd name="f136" fmla="val 604075"/>
                <a:gd name="f137" fmla="val 466955"/>
                <a:gd name="f138" fmla="val 564441"/>
                <a:gd name="f139" fmla="val 425338"/>
                <a:gd name="f140" fmla="val 526226"/>
                <a:gd name="f141" fmla="val 383579"/>
                <a:gd name="f142" fmla="val 488955"/>
                <a:gd name="f143" fmla="val 341868"/>
                <a:gd name="f144" fmla="val 452158"/>
                <a:gd name="f145" fmla="val 304902"/>
                <a:gd name="f146" fmla="val 418161"/>
                <a:gd name="f147" fmla="val 267910"/>
                <a:gd name="f148" fmla="val 384713"/>
                <a:gd name="f149" fmla="val 230876"/>
                <a:gd name="f150" fmla="val 351755"/>
                <a:gd name="f151" fmla="val 193786"/>
                <a:gd name="f152" fmla="val 319227"/>
                <a:gd name="f153" fmla="val 156624"/>
                <a:gd name="f154" fmla="val 287070"/>
                <a:gd name="f155" fmla="val 119376"/>
                <a:gd name="f156" fmla="val 255226"/>
                <a:gd name="f157" fmla="val 82026"/>
                <a:gd name="f158" fmla="val 223635"/>
                <a:gd name="f159" fmla="val 44561"/>
                <a:gd name="f160" fmla="val 192239"/>
                <a:gd name="f161" fmla="val 38433"/>
                <a:gd name="f162" fmla="val 187798"/>
                <a:gd name="f163" fmla="val 32781"/>
                <a:gd name="f164" fmla="val 183151"/>
                <a:gd name="f165" fmla="val 27273"/>
                <a:gd name="f166" fmla="val 178368"/>
                <a:gd name="f167" fmla="val 21574"/>
                <a:gd name="f168" fmla="val 173520"/>
                <a:gd name="f169" fmla="val 16494"/>
                <a:gd name="f170" fmla="val 171361"/>
                <a:gd name="f171" fmla="val 12176"/>
                <a:gd name="f172" fmla="val 7858"/>
                <a:gd name="f173" fmla="val 168478"/>
                <a:gd name="f174" fmla="val 5699"/>
                <a:gd name="f175" fmla="val 169202"/>
                <a:gd name="f176" fmla="val 4937"/>
                <a:gd name="f177" fmla="val 1498"/>
                <a:gd name="f178" fmla="val 173152"/>
                <a:gd name="f179" fmla="val 179733"/>
                <a:gd name="f180" fmla="val 811"/>
                <a:gd name="f181" fmla="val 187529"/>
                <a:gd name="f182" fmla="val 4302"/>
                <a:gd name="f183" fmla="val 195122"/>
                <a:gd name="f184" fmla="val 27003"/>
                <a:gd name="f185" fmla="val 227430"/>
                <a:gd name="f186" fmla="val 38342"/>
                <a:gd name="f187" fmla="val 243212"/>
                <a:gd name="f188" fmla="val 50276"/>
                <a:gd name="f189" fmla="val 259194"/>
                <a:gd name="f190" fmla="val 77169"/>
                <a:gd name="f191" fmla="val 297418"/>
                <a:gd name="f192" fmla="val 104185"/>
                <a:gd name="f193" fmla="val 335330"/>
                <a:gd name="f194" fmla="val 158459"/>
                <a:gd name="f195" fmla="val 411050"/>
                <a:gd name="f196" fmla="val 185658"/>
                <a:gd name="f197" fmla="val 449275"/>
                <a:gd name="f198" fmla="val 207819"/>
                <a:gd name="f199" fmla="val 479822"/>
                <a:gd name="f200" fmla="val 229885"/>
                <a:gd name="f201" fmla="val 510028"/>
                <a:gd name="f202" fmla="val 251809"/>
                <a:gd name="f203" fmla="val 540097"/>
                <a:gd name="f204" fmla="val 273542"/>
                <a:gd name="f205" fmla="val 570230"/>
                <a:gd name="f206" fmla="val 301445"/>
                <a:gd name="f207" fmla="val 606950"/>
                <a:gd name="f208" fmla="val 356953"/>
                <a:gd name="f209" fmla="val 680392"/>
                <a:gd name="f210" fmla="val 384911"/>
                <a:gd name="f211" fmla="val 717113"/>
                <a:gd name="f212" fmla="val 413242"/>
                <a:gd name="f213" fmla="val 753833"/>
                <a:gd name="f214" fmla="val 445422"/>
                <a:gd name="f215" fmla="val 794766"/>
                <a:gd name="f216" fmla="val 477899"/>
                <a:gd name="f217" fmla="val 835538"/>
                <a:gd name="f218" fmla="val 510587"/>
                <a:gd name="f219" fmla="val 876230"/>
                <a:gd name="f220" fmla="val 576260"/>
                <a:gd name="f221" fmla="val 957693"/>
                <a:gd name="f222" fmla="val 609076"/>
                <a:gd name="f223" fmla="val 998626"/>
                <a:gd name="f224" fmla="val 640401"/>
                <a:gd name="f225" fmla="val 1038593"/>
                <a:gd name="f226" fmla="val 734806"/>
                <a:gd name="f227" fmla="val 1158827"/>
                <a:gd name="f228" fmla="val 766417"/>
                <a:gd name="f229" fmla="val 1199129"/>
                <a:gd name="f230" fmla="val 798099"/>
                <a:gd name="f231" fmla="val 1239599"/>
                <a:gd name="f232" fmla="val 829853"/>
                <a:gd name="f233" fmla="val 1280272"/>
                <a:gd name="f234" fmla="val 861679"/>
                <a:gd name="f235" fmla="val 1321181"/>
                <a:gd name="f236" fmla="val 891010"/>
                <a:gd name="f237" fmla="val 1360491"/>
                <a:gd name="f238" fmla="val 920496"/>
                <a:gd name="f239" fmla="val 1399665"/>
                <a:gd name="f240" fmla="val 979789"/>
                <a:gd name="f241" fmla="val 1478140"/>
                <a:gd name="f242" fmla="val 1009285"/>
                <a:gd name="f243" fmla="val 1519188"/>
                <a:gd name="f244" fmla="val 1038604"/>
                <a:gd name="f245" fmla="val 1560713"/>
                <a:gd name="f246" fmla="val 1067816"/>
                <a:gd name="f247" fmla="val 1602488"/>
                <a:gd name="f248" fmla="val 1096993"/>
                <a:gd name="f249" fmla="val 1644288"/>
                <a:gd name="f250" fmla="val 1126205"/>
                <a:gd name="f251" fmla="val 1685886"/>
                <a:gd name="f252" fmla="val 1155524"/>
                <a:gd name="f253" fmla="val 1727057"/>
                <a:gd name="f254" fmla="val 1216421"/>
                <a:gd name="f255" fmla="val 1810702"/>
                <a:gd name="f256" fmla="val 1247331"/>
                <a:gd name="f257" fmla="val 1854348"/>
                <a:gd name="f258" fmla="val 1277874"/>
                <a:gd name="f259" fmla="val 1898434"/>
                <a:gd name="f260" fmla="val 1308173"/>
                <a:gd name="f261" fmla="val 1942879"/>
                <a:gd name="f262" fmla="val 1338353"/>
                <a:gd name="f263" fmla="val 1987605"/>
                <a:gd name="f264" fmla="val 1368536"/>
                <a:gd name="f265" fmla="val 2032533"/>
                <a:gd name="f266" fmla="val 1371393"/>
                <a:gd name="f267" fmla="val 2036707"/>
                <a:gd name="f268" fmla="val 1374060"/>
                <a:gd name="f269" fmla="val 2042163"/>
                <a:gd name="f270" fmla="val 1377394"/>
                <a:gd name="f271" fmla="val 2049642"/>
                <a:gd name="f272" fmla="val 1382252"/>
                <a:gd name="f273" fmla="val 2059889"/>
                <a:gd name="f274" fmla="val 1352621"/>
                <a:gd name="f275" fmla="val 2029955"/>
                <a:gd name="f276" fmla="val 1324943"/>
                <a:gd name="f277" fmla="val 2001302"/>
                <a:gd name="f278" fmla="val 1298741"/>
                <a:gd name="f279" fmla="val 1973323"/>
                <a:gd name="f280" fmla="val 1273540"/>
                <a:gd name="f281" fmla="val 1945411"/>
                <a:gd name="f282" fmla="val 1237329"/>
                <a:gd name="f283" fmla="val 1905996"/>
                <a:gd name="f284" fmla="val 1200904"/>
                <a:gd name="f285" fmla="val 1867778"/>
                <a:gd name="f286" fmla="val 1164311"/>
                <a:gd name="f287" fmla="val 1830455"/>
                <a:gd name="f288" fmla="val 1127601"/>
                <a:gd name="f289" fmla="val 1793723"/>
                <a:gd name="f290" fmla="val 1054024"/>
                <a:gd name="f291" fmla="val 1720827"/>
                <a:gd name="f292" fmla="val 1017254"/>
                <a:gd name="f293" fmla="val 1684058"/>
                <a:gd name="f294" fmla="val 979445"/>
                <a:gd name="f295" fmla="val 1647981"/>
                <a:gd name="f296" fmla="val 941645"/>
                <a:gd name="f297" fmla="val 1613061"/>
                <a:gd name="f298" fmla="val 903851"/>
                <a:gd name="f299" fmla="val 1579103"/>
                <a:gd name="f300" fmla="val 866060"/>
                <a:gd name="f301" fmla="val 1545912"/>
                <a:gd name="f302" fmla="val 828269"/>
                <a:gd name="f303" fmla="val 1513294"/>
                <a:gd name="f304" fmla="val 790475"/>
                <a:gd name="f305" fmla="val 1481055"/>
                <a:gd name="f306" fmla="val 714867"/>
                <a:gd name="f307" fmla="val 1416939"/>
                <a:gd name="f308" fmla="val 674022"/>
                <a:gd name="f309" fmla="val 1386470"/>
                <a:gd name="f310" fmla="val 660130"/>
                <a:gd name="f311" fmla="val 1376629"/>
                <a:gd name="f312" fmla="val 660892"/>
                <a:gd name="f313" fmla="val 1387424"/>
                <a:gd name="f314" fmla="val 692538"/>
                <a:gd name="f315" fmla="val 1415875"/>
                <a:gd name="f316" fmla="val 703310"/>
                <a:gd name="f317" fmla="val 1425587"/>
                <a:gd name="f318" fmla="val 737870"/>
                <a:gd name="f319" fmla="val 1455953"/>
                <a:gd name="f320" fmla="val 772482"/>
                <a:gd name="f321" fmla="val 1486141"/>
                <a:gd name="f322" fmla="val 807180"/>
                <a:gd name="f323" fmla="val 1516570"/>
                <a:gd name="f324" fmla="val 841994"/>
                <a:gd name="f325" fmla="val 1547660"/>
                <a:gd name="f326" fmla="val 876956"/>
                <a:gd name="f327" fmla="val 1579829"/>
                <a:gd name="f328" fmla="val 912098"/>
                <a:gd name="f329" fmla="val 1613496"/>
                <a:gd name="f330" fmla="val 948527"/>
                <a:gd name="f331" fmla="val 1648771"/>
                <a:gd name="f332" fmla="val 985176"/>
                <a:gd name="f333" fmla="val 1683838"/>
                <a:gd name="f334" fmla="val 1021899"/>
                <a:gd name="f335" fmla="val 1718834"/>
                <a:gd name="f336" fmla="val 1058548"/>
                <a:gd name="f337" fmla="val 1753901"/>
                <a:gd name="f338" fmla="val 1094978"/>
                <a:gd name="f339" fmla="val 1789176"/>
                <a:gd name="f340" fmla="val 1140412"/>
                <a:gd name="f341" fmla="val 1835161"/>
                <a:gd name="f342" fmla="val 1163308"/>
                <a:gd name="f343" fmla="val 1858932"/>
                <a:gd name="f344" fmla="val 1186418"/>
                <a:gd name="f345" fmla="val 1882775"/>
                <a:gd name="f346" fmla="val 1220323"/>
                <a:gd name="f347" fmla="val 1919618"/>
                <a:gd name="f348" fmla="val 1254109"/>
                <a:gd name="f349" fmla="val 1956663"/>
                <a:gd name="f350" fmla="val 1287895"/>
                <a:gd name="f351" fmla="val 1993842"/>
                <a:gd name="f352" fmla="val 1321800"/>
                <a:gd name="f353" fmla="val 2031085"/>
                <a:gd name="f354" fmla="val 1353560"/>
                <a:gd name="f355" fmla="val 2067417"/>
                <a:gd name="f356" fmla="val 1385295"/>
                <a:gd name="f357" fmla="val 2104025"/>
                <a:gd name="f358" fmla="val 1416748"/>
                <a:gd name="f359" fmla="val 2141432"/>
                <a:gd name="f360" fmla="val 1447661"/>
                <a:gd name="f361" fmla="val 2180158"/>
                <a:gd name="f362" fmla="val 1477777"/>
                <a:gd name="f363" fmla="val 2220723"/>
                <a:gd name="f364" fmla="val 1506839"/>
                <a:gd name="f365" fmla="val 2263648"/>
                <a:gd name="f366" fmla="val 1508998"/>
                <a:gd name="f367" fmla="val 2267966"/>
                <a:gd name="f368" fmla="val 1511157"/>
                <a:gd name="f369" fmla="val 2271572"/>
                <a:gd name="f370" fmla="val 1514713"/>
                <a:gd name="f371" fmla="val 2274455"/>
                <a:gd name="f372" fmla="val 1521493"/>
                <a:gd name="f373" fmla="val 2281202"/>
                <a:gd name="f374" fmla="val 1528476"/>
                <a:gd name="f375" fmla="val 2285249"/>
                <a:gd name="f376" fmla="val 1535054"/>
                <a:gd name="f377" fmla="val 2286598"/>
                <a:gd name="f378" fmla="val 1540621"/>
                <a:gd name="f379" fmla="val 2285250"/>
                <a:gd name="f380" fmla="val 1546463"/>
                <a:gd name="f381" fmla="val 2282367"/>
                <a:gd name="f382" fmla="val 1549257"/>
                <a:gd name="f383" fmla="val 2275166"/>
                <a:gd name="f384" fmla="val 1547860"/>
                <a:gd name="f385" fmla="val 2265083"/>
                <a:gd name="f386" fmla="val 1545931"/>
                <a:gd name="f387" fmla="val 2250362"/>
                <a:gd name="f388" fmla="val 1541192"/>
                <a:gd name="f389" fmla="val 2235841"/>
                <a:gd name="f390" fmla="val 1533501"/>
                <a:gd name="f391" fmla="val 2222263"/>
                <a:gd name="f392" fmla="val 1522714"/>
                <a:gd name="f393" fmla="val 2210371"/>
                <a:gd name="f394" fmla="val 1514419"/>
                <a:gd name="f395" fmla="val 2202799"/>
                <a:gd name="f396" fmla="val 1506743"/>
                <a:gd name="f397" fmla="val 2194080"/>
                <a:gd name="f398" fmla="val 1499496"/>
                <a:gd name="f399" fmla="val 2184146"/>
                <a:gd name="f400" fmla="val 1492488"/>
                <a:gd name="f401" fmla="val 2172931"/>
                <a:gd name="f402" fmla="val 1480689"/>
                <a:gd name="f403" fmla="val 2155325"/>
                <a:gd name="f404" fmla="val 1457090"/>
                <a:gd name="f405" fmla="val 2120384"/>
                <a:gd name="f406" fmla="val 1417424"/>
                <a:gd name="f407" fmla="val 2062919"/>
                <a:gd name="f408" fmla="val 1389973"/>
                <a:gd name="f409" fmla="val 2023569"/>
                <a:gd name="f410" fmla="val 1362517"/>
                <a:gd name="f411" fmla="val 1984334"/>
                <a:gd name="f412" fmla="val 1335058"/>
                <a:gd name="f413" fmla="val 1945225"/>
                <a:gd name="f414" fmla="val 1307601"/>
                <a:gd name="f415" fmla="val 1906254"/>
                <a:gd name="f416" fmla="val 1280151"/>
                <a:gd name="f417" fmla="val 1867433"/>
                <a:gd name="f418" fmla="val 1223914"/>
                <a:gd name="f419" fmla="val 1788183"/>
                <a:gd name="f420" fmla="val 1194726"/>
                <a:gd name="f421" fmla="val 1748216"/>
                <a:gd name="f422" fmla="val 1165460"/>
                <a:gd name="f423" fmla="val 1708456"/>
                <a:gd name="f424" fmla="val 1136424"/>
                <a:gd name="f425" fmla="val 1668489"/>
                <a:gd name="f426" fmla="val 1107932"/>
                <a:gd name="f427" fmla="val 1627898"/>
                <a:gd name="f428" fmla="val 1079740"/>
                <a:gd name="f429" fmla="val 1586016"/>
                <a:gd name="f430" fmla="val 1051274"/>
                <a:gd name="f431" fmla="val 1544616"/>
                <a:gd name="f432" fmla="val 1022546"/>
                <a:gd name="f433" fmla="val 1503704"/>
                <a:gd name="f434" fmla="val 993568"/>
                <a:gd name="f435" fmla="val 1463290"/>
                <a:gd name="f436" fmla="val 964352"/>
                <a:gd name="f437" fmla="val 1423383"/>
                <a:gd name="f438" fmla="val 934910"/>
                <a:gd name="f439" fmla="val 1383989"/>
                <a:gd name="f440" fmla="val 905254"/>
                <a:gd name="f441" fmla="val 1345118"/>
                <a:gd name="f442" fmla="val 875395"/>
                <a:gd name="f443" fmla="val 1306779"/>
                <a:gd name="f444" fmla="val 811013"/>
                <a:gd name="f445" fmla="val 1224292"/>
                <a:gd name="f446" fmla="val 778818"/>
                <a:gd name="f447" fmla="val 1183093"/>
                <a:gd name="f448" fmla="val 746613"/>
                <a:gd name="f449" fmla="val 1141945"/>
                <a:gd name="f450" fmla="val 714390"/>
                <a:gd name="f451" fmla="val 1100866"/>
                <a:gd name="f452" fmla="val 682145"/>
                <a:gd name="f453" fmla="val 1059873"/>
                <a:gd name="f454" fmla="val 649871"/>
                <a:gd name="f455" fmla="val 1018985"/>
                <a:gd name="f456" fmla="val 617562"/>
                <a:gd name="f457" fmla="val 978217"/>
                <a:gd name="f458" fmla="val 585212"/>
                <a:gd name="f459" fmla="val 937588"/>
                <a:gd name="f460" fmla="val 552815"/>
                <a:gd name="f461" fmla="val 897115"/>
                <a:gd name="f462" fmla="val 522304"/>
                <a:gd name="f463" fmla="val 858597"/>
                <a:gd name="f464" fmla="val 491854"/>
                <a:gd name="f465" fmla="val 819876"/>
                <a:gd name="f466" fmla="val 461481"/>
                <a:gd name="f467" fmla="val 780948"/>
                <a:gd name="f468" fmla="val 431203"/>
                <a:gd name="f469" fmla="val 741807"/>
                <a:gd name="f470" fmla="val 401036"/>
                <a:gd name="f471" fmla="val 702450"/>
                <a:gd name="f472" fmla="val 370998"/>
                <a:gd name="f473" fmla="val 662870"/>
                <a:gd name="f474" fmla="val 341106"/>
                <a:gd name="f475" fmla="val 623065"/>
                <a:gd name="f476" fmla="val 311377"/>
                <a:gd name="f477" fmla="val 583028"/>
                <a:gd name="f478" fmla="val 281829"/>
                <a:gd name="f479" fmla="val 542754"/>
                <a:gd name="f480" fmla="val 252478"/>
                <a:gd name="f481" fmla="val 502240"/>
                <a:gd name="f482" fmla="val 223343"/>
                <a:gd name="f483" fmla="val 194439"/>
                <a:gd name="f484" fmla="val 420470"/>
                <a:gd name="f485" fmla="val 165785"/>
                <a:gd name="f486" fmla="val 379205"/>
                <a:gd name="f487" fmla="val 137398"/>
                <a:gd name="f488" fmla="val 337680"/>
                <a:gd name="f489" fmla="val 128728"/>
                <a:gd name="f490" fmla="val 326709"/>
                <a:gd name="f491" fmla="val 119856"/>
                <a:gd name="f492" fmla="val 315809"/>
                <a:gd name="f493" fmla="val 112198"/>
                <a:gd name="f494" fmla="val 303963"/>
                <a:gd name="f495" fmla="val 107172"/>
                <a:gd name="f496" fmla="val 290156"/>
                <a:gd name="f497" fmla="val 107934"/>
                <a:gd name="f498" fmla="val 289445"/>
                <a:gd name="f499" fmla="val 108696"/>
                <a:gd name="f500" fmla="val 109331"/>
                <a:gd name="f501" fmla="val 288721"/>
                <a:gd name="f502" fmla="val 117012"/>
                <a:gd name="f503" fmla="val 288552"/>
                <a:gd name="f504" fmla="val 125825"/>
                <a:gd name="f505" fmla="val 293851"/>
                <a:gd name="f506" fmla="val 135566"/>
                <a:gd name="f507" fmla="val 301985"/>
                <a:gd name="f508" fmla="val 152362"/>
                <a:gd name="f509" fmla="val 315349"/>
                <a:gd name="f510" fmla="val 159131"/>
                <a:gd name="f511" fmla="val 321389"/>
                <a:gd name="f512" fmla="val 172704"/>
                <a:gd name="f513" fmla="val 334073"/>
                <a:gd name="f514" fmla="val 210708"/>
                <a:gd name="f515" fmla="val 367106"/>
                <a:gd name="f516" fmla="val 285289"/>
                <a:gd name="f517" fmla="val 432893"/>
                <a:gd name="f518" fmla="val 322437"/>
                <a:gd name="f519" fmla="val 465112"/>
                <a:gd name="f520" fmla="val 360532"/>
                <a:gd name="f521" fmla="val 499135"/>
                <a:gd name="f522" fmla="val 398627"/>
                <a:gd name="f523" fmla="val 533705"/>
                <a:gd name="f524" fmla="val 436730"/>
                <a:gd name="f525" fmla="val 568832"/>
                <a:gd name="f526" fmla="val 474853"/>
                <a:gd name="f527" fmla="val 604524"/>
                <a:gd name="f528" fmla="val 513005"/>
                <a:gd name="f529" fmla="val 640789"/>
                <a:gd name="f530" fmla="val 551197"/>
                <a:gd name="f531" fmla="val 677636"/>
                <a:gd name="f532" fmla="val 589440"/>
                <a:gd name="f533" fmla="val 715074"/>
                <a:gd name="f534" fmla="val 627745"/>
                <a:gd name="f535" fmla="val 753110"/>
                <a:gd name="f536" fmla="val 661592"/>
                <a:gd name="f537" fmla="val 787582"/>
                <a:gd name="f538" fmla="val 695327"/>
                <a:gd name="f539" fmla="val 822309"/>
                <a:gd name="f540" fmla="val 728968"/>
                <a:gd name="f541" fmla="val 857286"/>
                <a:gd name="f542" fmla="val 762531"/>
                <a:gd name="f543" fmla="val 892510"/>
                <a:gd name="f544" fmla="val 796036"/>
                <a:gd name="f545" fmla="val 927976"/>
                <a:gd name="f546" fmla="val 829498"/>
                <a:gd name="f547" fmla="val 963679"/>
                <a:gd name="f548" fmla="val 862936"/>
                <a:gd name="f549" fmla="val 999616"/>
                <a:gd name="f550" fmla="val 896367"/>
                <a:gd name="f551" fmla="val 1035783"/>
                <a:gd name="f552" fmla="val 929809"/>
                <a:gd name="f553" fmla="val 1072174"/>
                <a:gd name="f554" fmla="val 963279"/>
                <a:gd name="f555" fmla="val 1108786"/>
                <a:gd name="f556" fmla="val 1027628"/>
                <a:gd name="f557" fmla="val 1180728"/>
                <a:gd name="f558" fmla="val 1059898"/>
                <a:gd name="f559" fmla="val 1216931"/>
                <a:gd name="f560" fmla="val 1092215"/>
                <a:gd name="f561" fmla="val 1253413"/>
                <a:gd name="f562" fmla="val 1124569"/>
                <a:gd name="f563" fmla="val 1290267"/>
                <a:gd name="f564" fmla="val 1156946"/>
                <a:gd name="f565" fmla="val 1327584"/>
                <a:gd name="f566" fmla="val 1189335"/>
                <a:gd name="f567" fmla="val 1365459"/>
                <a:gd name="f568" fmla="val 1221724"/>
                <a:gd name="f569" fmla="val 1403985"/>
                <a:gd name="f570" fmla="val 1251480"/>
                <a:gd name="f571" fmla="val 1439919"/>
                <a:gd name="f572" fmla="val 1281405"/>
                <a:gd name="f573" fmla="val 1475726"/>
                <a:gd name="f574" fmla="val 1311311"/>
                <a:gd name="f575" fmla="val 1511723"/>
                <a:gd name="f576" fmla="val 1341007"/>
                <a:gd name="f577" fmla="val 1548224"/>
                <a:gd name="f578" fmla="val 1370306"/>
                <a:gd name="f579" fmla="val 1585544"/>
                <a:gd name="f580" fmla="val 1399019"/>
                <a:gd name="f581" fmla="val 1623998"/>
                <a:gd name="f582" fmla="val 1426956"/>
                <a:gd name="f583" fmla="val 1663903"/>
                <a:gd name="f584" fmla="val 1432655"/>
                <a:gd name="f585" fmla="val 1671517"/>
                <a:gd name="f586" fmla="val 1438163"/>
                <a:gd name="f587" fmla="val 1677309"/>
                <a:gd name="f588" fmla="val 1443815"/>
                <a:gd name="f589" fmla="val 1681617"/>
                <a:gd name="f590" fmla="val 1449943"/>
                <a:gd name="f591" fmla="val 1684782"/>
                <a:gd name="f592" fmla="val 1455023"/>
                <a:gd name="f593" fmla="val 1688376"/>
                <a:gd name="f594" fmla="val 1458579"/>
                <a:gd name="f595" fmla="val 1689100"/>
                <a:gd name="f596" fmla="val 1461500"/>
                <a:gd name="f597" fmla="val 1687652"/>
                <a:gd name="f598" fmla="val 1464522"/>
                <a:gd name="f599" fmla="val 1684203"/>
                <a:gd name="f600" fmla="val 1465961"/>
                <a:gd name="f601" fmla="val 1678389"/>
                <a:gd name="f602" fmla="val 1465518"/>
                <a:gd name="f603" fmla="val 1670548"/>
                <a:gd name="f604" fmla="val 1462897"/>
                <a:gd name="f605" fmla="val 1661020"/>
                <a:gd name="f606" fmla="val 1456370"/>
                <a:gd name="f607" fmla="val 1645639"/>
                <a:gd name="f608" fmla="val 1448879"/>
                <a:gd name="f609" fmla="val 1631407"/>
                <a:gd name="f610" fmla="val 1440840"/>
                <a:gd name="f611" fmla="val 1617579"/>
                <a:gd name="f612" fmla="val 1432671"/>
                <a:gd name="f613" fmla="val 1603413"/>
                <a:gd name="f614" fmla="val 1404648"/>
                <a:gd name="f615" fmla="val 1558484"/>
                <a:gd name="f616" fmla="val 1376737"/>
                <a:gd name="f617" fmla="val 1513629"/>
                <a:gd name="f618" fmla="val 1321121"/>
                <a:gd name="f619" fmla="val 1424157"/>
                <a:gd name="f620" fmla="val 1293351"/>
                <a:gd name="f621" fmla="val 1379545"/>
                <a:gd name="f622" fmla="val 1265562"/>
                <a:gd name="f623" fmla="val 1335021"/>
                <a:gd name="f624" fmla="val 1237723"/>
                <a:gd name="f625" fmla="val 1290588"/>
                <a:gd name="f626" fmla="val 1209800"/>
                <a:gd name="f627" fmla="val 1246249"/>
                <a:gd name="f628" fmla="val 1181761"/>
                <a:gd name="f629" fmla="val 1202007"/>
                <a:gd name="f630" fmla="val 1153573"/>
                <a:gd name="f631" fmla="val 1157865"/>
                <a:gd name="f632" fmla="val 1125204"/>
                <a:gd name="f633" fmla="val 1113828"/>
                <a:gd name="f634" fmla="val 1095676"/>
                <a:gd name="f635" fmla="val 1068829"/>
                <a:gd name="f636" fmla="val 1066102"/>
                <a:gd name="f637" fmla="val 1024551"/>
                <a:gd name="f638" fmla="val 1036415"/>
                <a:gd name="f639" fmla="val 980992"/>
                <a:gd name="f640" fmla="val 1006548"/>
                <a:gd name="f641" fmla="val 938153"/>
                <a:gd name="f642" fmla="val 976434"/>
                <a:gd name="f643" fmla="val 896033"/>
                <a:gd name="f644" fmla="val 946007"/>
                <a:gd name="f645" fmla="val 854633"/>
                <a:gd name="f646" fmla="val 913140"/>
                <a:gd name="f647" fmla="val 812297"/>
                <a:gd name="f648" fmla="val 880317"/>
                <a:gd name="f649" fmla="val 769813"/>
                <a:gd name="f650" fmla="val 847525"/>
                <a:gd name="f651" fmla="val 727246"/>
                <a:gd name="f652" fmla="val 781986"/>
                <a:gd name="f653" fmla="val 642124"/>
                <a:gd name="f654" fmla="val 749213"/>
                <a:gd name="f655" fmla="val 599700"/>
                <a:gd name="f656" fmla="val 716421"/>
                <a:gd name="f657" fmla="val 557455"/>
                <a:gd name="f658" fmla="val 683599"/>
                <a:gd name="f659" fmla="val 515453"/>
                <a:gd name="f660" fmla="val 650732"/>
                <a:gd name="f661" fmla="val 473760"/>
                <a:gd name="f662" fmla="val 620840"/>
                <a:gd name="f663" fmla="val 435064"/>
                <a:gd name="f664" fmla="val 590919"/>
                <a:gd name="f665" fmla="val 396050"/>
                <a:gd name="f666" fmla="val 561070"/>
                <a:gd name="f667" fmla="val 356758"/>
                <a:gd name="f668" fmla="val 531389"/>
                <a:gd name="f669" fmla="val 317228"/>
                <a:gd name="f670" fmla="val 501977"/>
                <a:gd name="f671" fmla="val 277497"/>
                <a:gd name="f672" fmla="val 472932"/>
                <a:gd name="f673" fmla="val 237604"/>
                <a:gd name="f674" fmla="val 442884"/>
                <a:gd name="f675" fmla="val 196481"/>
                <a:gd name="f676" fmla="val 412384"/>
                <a:gd name="f677" fmla="val 155970"/>
                <a:gd name="f678" fmla="val 381742"/>
                <a:gd name="f679" fmla="val 115594"/>
                <a:gd name="f680" fmla="val 351266"/>
                <a:gd name="f681" fmla="val 74879"/>
                <a:gd name="f682" fmla="val 335613"/>
                <a:gd name="f683" fmla="val 55351"/>
                <a:gd name="f684" fmla="val 319865"/>
                <a:gd name="f685" fmla="val 37442"/>
                <a:gd name="f686" fmla="val 303974"/>
                <a:gd name="f687" fmla="val 20615"/>
                <a:gd name="f688" fmla="val 284337"/>
                <a:gd name="f689" fmla="val 723"/>
              </a:gdLst>
              <a:ahLst/>
              <a:cxnLst>
                <a:cxn ang="3cd4">
                  <a:pos x="hc" y="t"/>
                </a:cxn>
                <a:cxn ang="0">
                  <a:pos x="r" y="vc"/>
                </a:cxn>
                <a:cxn ang="cd4">
                  <a:pos x="hc" y="b"/>
                </a:cxn>
                <a:cxn ang="cd2">
                  <a:pos x="l" y="vc"/>
                </a:cxn>
              </a:cxnLst>
              <a:rect l="l" t="t" r="r" b="b"/>
              <a:pathLst>
                <a:path w="1549400" h="2286635">
                  <a:moveTo>
                    <a:pt x="f1" y="f0"/>
                  </a:moveTo>
                  <a:lnTo>
                    <a:pt x="f2" y="f3"/>
                  </a:lnTo>
                  <a:lnTo>
                    <a:pt x="f4" y="f5"/>
                  </a:lnTo>
                  <a:lnTo>
                    <a:pt x="f6" y="f7"/>
                  </a:lnTo>
                  <a:lnTo>
                    <a:pt x="f6" y="f8"/>
                  </a:lnTo>
                  <a:lnTo>
                    <a:pt x="f9" y="f10"/>
                  </a:lnTo>
                  <a:lnTo>
                    <a:pt x="f11" y="f12"/>
                  </a:lnTo>
                  <a:lnTo>
                    <a:pt x="f13" y="f14"/>
                  </a:lnTo>
                  <a:lnTo>
                    <a:pt x="f15" y="f16"/>
                  </a:lnTo>
                  <a:lnTo>
                    <a:pt x="f17" y="f18"/>
                  </a:lnTo>
                  <a:lnTo>
                    <a:pt x="f19" y="f20"/>
                  </a:lnTo>
                  <a:lnTo>
                    <a:pt x="f21" y="f22"/>
                  </a:lnTo>
                  <a:lnTo>
                    <a:pt x="f23" y="f24"/>
                  </a:lnTo>
                  <a:lnTo>
                    <a:pt x="f25" y="f26"/>
                  </a:lnTo>
                  <a:lnTo>
                    <a:pt x="f27" y="f28"/>
                  </a:lnTo>
                  <a:lnTo>
                    <a:pt x="f29" y="f30"/>
                  </a:lnTo>
                  <a:lnTo>
                    <a:pt x="f31" y="f32"/>
                  </a:lnTo>
                  <a:lnTo>
                    <a:pt x="f33" y="f34"/>
                  </a:lnTo>
                  <a:lnTo>
                    <a:pt x="f35" y="f36"/>
                  </a:lnTo>
                  <a:lnTo>
                    <a:pt x="f37" y="f38"/>
                  </a:lnTo>
                  <a:lnTo>
                    <a:pt x="f39" y="f40"/>
                  </a:lnTo>
                  <a:lnTo>
                    <a:pt x="f41" y="f42"/>
                  </a:lnTo>
                  <a:lnTo>
                    <a:pt x="f43" y="f44"/>
                  </a:lnTo>
                  <a:lnTo>
                    <a:pt x="f45" y="f46"/>
                  </a:lnTo>
                  <a:lnTo>
                    <a:pt x="f47" y="f48"/>
                  </a:lnTo>
                  <a:lnTo>
                    <a:pt x="f49" y="f50"/>
                  </a:lnTo>
                  <a:lnTo>
                    <a:pt x="f51" y="f52"/>
                  </a:lnTo>
                  <a:lnTo>
                    <a:pt x="f53" y="f54"/>
                  </a:lnTo>
                  <a:lnTo>
                    <a:pt x="f55" y="f56"/>
                  </a:lnTo>
                  <a:lnTo>
                    <a:pt x="f57" y="f58"/>
                  </a:lnTo>
                  <a:lnTo>
                    <a:pt x="f59" y="f60"/>
                  </a:lnTo>
                  <a:lnTo>
                    <a:pt x="f61" y="f62"/>
                  </a:lnTo>
                  <a:lnTo>
                    <a:pt x="f63" y="f64"/>
                  </a:lnTo>
                  <a:lnTo>
                    <a:pt x="f65" y="f66"/>
                  </a:lnTo>
                  <a:lnTo>
                    <a:pt x="f67" y="f68"/>
                  </a:lnTo>
                  <a:lnTo>
                    <a:pt x="f69" y="f70"/>
                  </a:lnTo>
                  <a:lnTo>
                    <a:pt x="f71" y="f72"/>
                  </a:lnTo>
                  <a:lnTo>
                    <a:pt x="f73" y="f74"/>
                  </a:lnTo>
                  <a:lnTo>
                    <a:pt x="f75" y="f76"/>
                  </a:lnTo>
                  <a:lnTo>
                    <a:pt x="f77" y="f78"/>
                  </a:lnTo>
                  <a:lnTo>
                    <a:pt x="f79" y="f80"/>
                  </a:lnTo>
                  <a:lnTo>
                    <a:pt x="f81" y="f82"/>
                  </a:lnTo>
                  <a:lnTo>
                    <a:pt x="f83" y="f84"/>
                  </a:lnTo>
                  <a:lnTo>
                    <a:pt x="f85" y="f86"/>
                  </a:lnTo>
                  <a:lnTo>
                    <a:pt x="f87" y="f88"/>
                  </a:lnTo>
                  <a:lnTo>
                    <a:pt x="f89" y="f90"/>
                  </a:lnTo>
                  <a:lnTo>
                    <a:pt x="f91" y="f92"/>
                  </a:lnTo>
                  <a:lnTo>
                    <a:pt x="f93" y="f94"/>
                  </a:lnTo>
                  <a:lnTo>
                    <a:pt x="f95" y="f96"/>
                  </a:lnTo>
                  <a:lnTo>
                    <a:pt x="f97" y="f98"/>
                  </a:lnTo>
                  <a:lnTo>
                    <a:pt x="f99" y="f100"/>
                  </a:lnTo>
                  <a:lnTo>
                    <a:pt x="f101" y="f102"/>
                  </a:lnTo>
                  <a:lnTo>
                    <a:pt x="f103" y="f104"/>
                  </a:lnTo>
                  <a:lnTo>
                    <a:pt x="f105" y="f106"/>
                  </a:lnTo>
                  <a:lnTo>
                    <a:pt x="f107" y="f108"/>
                  </a:lnTo>
                  <a:lnTo>
                    <a:pt x="f109" y="f110"/>
                  </a:lnTo>
                  <a:lnTo>
                    <a:pt x="f111" y="f112"/>
                  </a:lnTo>
                  <a:lnTo>
                    <a:pt x="f113" y="f114"/>
                  </a:lnTo>
                  <a:lnTo>
                    <a:pt x="f115" y="f116"/>
                  </a:lnTo>
                  <a:lnTo>
                    <a:pt x="f117" y="f118"/>
                  </a:lnTo>
                  <a:lnTo>
                    <a:pt x="f119" y="f120"/>
                  </a:lnTo>
                  <a:lnTo>
                    <a:pt x="f121" y="f122"/>
                  </a:lnTo>
                  <a:lnTo>
                    <a:pt x="f123" y="f124"/>
                  </a:lnTo>
                  <a:lnTo>
                    <a:pt x="f125" y="f126"/>
                  </a:lnTo>
                  <a:lnTo>
                    <a:pt x="f127" y="f128"/>
                  </a:lnTo>
                  <a:lnTo>
                    <a:pt x="f129" y="f130"/>
                  </a:lnTo>
                  <a:lnTo>
                    <a:pt x="f131" y="f132"/>
                  </a:lnTo>
                  <a:lnTo>
                    <a:pt x="f133" y="f134"/>
                  </a:lnTo>
                  <a:lnTo>
                    <a:pt x="f135" y="f136"/>
                  </a:lnTo>
                  <a:lnTo>
                    <a:pt x="f137" y="f138"/>
                  </a:lnTo>
                  <a:lnTo>
                    <a:pt x="f139" y="f140"/>
                  </a:lnTo>
                  <a:lnTo>
                    <a:pt x="f141" y="f142"/>
                  </a:lnTo>
                  <a:lnTo>
                    <a:pt x="f143" y="f144"/>
                  </a:lnTo>
                  <a:lnTo>
                    <a:pt x="f145" y="f146"/>
                  </a:lnTo>
                  <a:lnTo>
                    <a:pt x="f147" y="f148"/>
                  </a:lnTo>
                  <a:lnTo>
                    <a:pt x="f149" y="f150"/>
                  </a:lnTo>
                  <a:lnTo>
                    <a:pt x="f151" y="f152"/>
                  </a:lnTo>
                  <a:lnTo>
                    <a:pt x="f153" y="f154"/>
                  </a:lnTo>
                  <a:lnTo>
                    <a:pt x="f155" y="f156"/>
                  </a:lnTo>
                  <a:lnTo>
                    <a:pt x="f157" y="f158"/>
                  </a:lnTo>
                  <a:lnTo>
                    <a:pt x="f159" y="f160"/>
                  </a:lnTo>
                  <a:lnTo>
                    <a:pt x="f161" y="f162"/>
                  </a:lnTo>
                  <a:lnTo>
                    <a:pt x="f163" y="f164"/>
                  </a:lnTo>
                  <a:lnTo>
                    <a:pt x="f165" y="f166"/>
                  </a:lnTo>
                  <a:lnTo>
                    <a:pt x="f167" y="f168"/>
                  </a:lnTo>
                  <a:lnTo>
                    <a:pt x="f169" y="f170"/>
                  </a:lnTo>
                  <a:lnTo>
                    <a:pt x="f171" y="f170"/>
                  </a:lnTo>
                  <a:lnTo>
                    <a:pt x="f172" y="f173"/>
                  </a:lnTo>
                  <a:lnTo>
                    <a:pt x="f174" y="f173"/>
                  </a:lnTo>
                  <a:lnTo>
                    <a:pt x="f174" y="f175"/>
                  </a:lnTo>
                  <a:lnTo>
                    <a:pt x="f176" y="f175"/>
                  </a:lnTo>
                  <a:lnTo>
                    <a:pt x="f177" y="f178"/>
                  </a:lnTo>
                  <a:lnTo>
                    <a:pt x="f0" y="f179"/>
                  </a:lnTo>
                  <a:lnTo>
                    <a:pt x="f180" y="f181"/>
                  </a:lnTo>
                  <a:lnTo>
                    <a:pt x="f182" y="f183"/>
                  </a:lnTo>
                  <a:lnTo>
                    <a:pt x="f184" y="f185"/>
                  </a:lnTo>
                  <a:lnTo>
                    <a:pt x="f186" y="f187"/>
                  </a:lnTo>
                  <a:lnTo>
                    <a:pt x="f188" y="f189"/>
                  </a:lnTo>
                  <a:lnTo>
                    <a:pt x="f190" y="f191"/>
                  </a:lnTo>
                  <a:lnTo>
                    <a:pt x="f192" y="f193"/>
                  </a:lnTo>
                  <a:lnTo>
                    <a:pt x="f194" y="f195"/>
                  </a:lnTo>
                  <a:lnTo>
                    <a:pt x="f196" y="f197"/>
                  </a:lnTo>
                  <a:lnTo>
                    <a:pt x="f198" y="f199"/>
                  </a:lnTo>
                  <a:lnTo>
                    <a:pt x="f200" y="f201"/>
                  </a:lnTo>
                  <a:lnTo>
                    <a:pt x="f202" y="f203"/>
                  </a:lnTo>
                  <a:lnTo>
                    <a:pt x="f204" y="f205"/>
                  </a:lnTo>
                  <a:lnTo>
                    <a:pt x="f206" y="f207"/>
                  </a:lnTo>
                  <a:lnTo>
                    <a:pt x="f208" y="f209"/>
                  </a:lnTo>
                  <a:lnTo>
                    <a:pt x="f210" y="f211"/>
                  </a:lnTo>
                  <a:lnTo>
                    <a:pt x="f212" y="f213"/>
                  </a:lnTo>
                  <a:lnTo>
                    <a:pt x="f214" y="f215"/>
                  </a:lnTo>
                  <a:lnTo>
                    <a:pt x="f216" y="f217"/>
                  </a:lnTo>
                  <a:lnTo>
                    <a:pt x="f218" y="f219"/>
                  </a:lnTo>
                  <a:lnTo>
                    <a:pt x="f220" y="f221"/>
                  </a:lnTo>
                  <a:lnTo>
                    <a:pt x="f222" y="f223"/>
                  </a:lnTo>
                  <a:lnTo>
                    <a:pt x="f224" y="f225"/>
                  </a:lnTo>
                  <a:lnTo>
                    <a:pt x="f226" y="f227"/>
                  </a:lnTo>
                  <a:lnTo>
                    <a:pt x="f228" y="f229"/>
                  </a:lnTo>
                  <a:lnTo>
                    <a:pt x="f230" y="f231"/>
                  </a:lnTo>
                  <a:lnTo>
                    <a:pt x="f232" y="f233"/>
                  </a:lnTo>
                  <a:lnTo>
                    <a:pt x="f234" y="f235"/>
                  </a:lnTo>
                  <a:lnTo>
                    <a:pt x="f236" y="f237"/>
                  </a:lnTo>
                  <a:lnTo>
                    <a:pt x="f238" y="f239"/>
                  </a:lnTo>
                  <a:lnTo>
                    <a:pt x="f240" y="f241"/>
                  </a:lnTo>
                  <a:lnTo>
                    <a:pt x="f242" y="f243"/>
                  </a:lnTo>
                  <a:lnTo>
                    <a:pt x="f244" y="f245"/>
                  </a:lnTo>
                  <a:lnTo>
                    <a:pt x="f246" y="f247"/>
                  </a:lnTo>
                  <a:lnTo>
                    <a:pt x="f248" y="f249"/>
                  </a:lnTo>
                  <a:lnTo>
                    <a:pt x="f250" y="f251"/>
                  </a:lnTo>
                  <a:lnTo>
                    <a:pt x="f252" y="f253"/>
                  </a:lnTo>
                  <a:lnTo>
                    <a:pt x="f254" y="f255"/>
                  </a:lnTo>
                  <a:lnTo>
                    <a:pt x="f256" y="f257"/>
                  </a:lnTo>
                  <a:lnTo>
                    <a:pt x="f258" y="f259"/>
                  </a:lnTo>
                  <a:lnTo>
                    <a:pt x="f260" y="f261"/>
                  </a:lnTo>
                  <a:lnTo>
                    <a:pt x="f262" y="f263"/>
                  </a:lnTo>
                  <a:lnTo>
                    <a:pt x="f264" y="f265"/>
                  </a:lnTo>
                  <a:lnTo>
                    <a:pt x="f266" y="f267"/>
                  </a:lnTo>
                  <a:lnTo>
                    <a:pt x="f268" y="f269"/>
                  </a:lnTo>
                  <a:lnTo>
                    <a:pt x="f270" y="f271"/>
                  </a:lnTo>
                  <a:lnTo>
                    <a:pt x="f272" y="f273"/>
                  </a:lnTo>
                  <a:lnTo>
                    <a:pt x="f274" y="f275"/>
                  </a:lnTo>
                  <a:lnTo>
                    <a:pt x="f276" y="f277"/>
                  </a:lnTo>
                  <a:lnTo>
                    <a:pt x="f278" y="f279"/>
                  </a:lnTo>
                  <a:lnTo>
                    <a:pt x="f280" y="f281"/>
                  </a:lnTo>
                  <a:lnTo>
                    <a:pt x="f282" y="f283"/>
                  </a:lnTo>
                  <a:lnTo>
                    <a:pt x="f284" y="f285"/>
                  </a:lnTo>
                  <a:lnTo>
                    <a:pt x="f286" y="f287"/>
                  </a:lnTo>
                  <a:lnTo>
                    <a:pt x="f288" y="f289"/>
                  </a:lnTo>
                  <a:lnTo>
                    <a:pt x="f290" y="f291"/>
                  </a:lnTo>
                  <a:lnTo>
                    <a:pt x="f292" y="f293"/>
                  </a:lnTo>
                  <a:lnTo>
                    <a:pt x="f294" y="f295"/>
                  </a:lnTo>
                  <a:lnTo>
                    <a:pt x="f296" y="f297"/>
                  </a:lnTo>
                  <a:lnTo>
                    <a:pt x="f298" y="f299"/>
                  </a:lnTo>
                  <a:lnTo>
                    <a:pt x="f300" y="f301"/>
                  </a:lnTo>
                  <a:lnTo>
                    <a:pt x="f302" y="f303"/>
                  </a:lnTo>
                  <a:lnTo>
                    <a:pt x="f304" y="f305"/>
                  </a:lnTo>
                  <a:lnTo>
                    <a:pt x="f306" y="f307"/>
                  </a:lnTo>
                  <a:lnTo>
                    <a:pt x="f308" y="f309"/>
                  </a:lnTo>
                  <a:lnTo>
                    <a:pt x="f310" y="f311"/>
                  </a:lnTo>
                  <a:lnTo>
                    <a:pt x="f312" y="f313"/>
                  </a:lnTo>
                  <a:lnTo>
                    <a:pt x="f314" y="f315"/>
                  </a:lnTo>
                  <a:lnTo>
                    <a:pt x="f316" y="f317"/>
                  </a:lnTo>
                  <a:lnTo>
                    <a:pt x="f318" y="f319"/>
                  </a:lnTo>
                  <a:lnTo>
                    <a:pt x="f320" y="f321"/>
                  </a:lnTo>
                  <a:lnTo>
                    <a:pt x="f322" y="f323"/>
                  </a:lnTo>
                  <a:lnTo>
                    <a:pt x="f324" y="f325"/>
                  </a:lnTo>
                  <a:lnTo>
                    <a:pt x="f326" y="f327"/>
                  </a:lnTo>
                  <a:lnTo>
                    <a:pt x="f328" y="f329"/>
                  </a:lnTo>
                  <a:lnTo>
                    <a:pt x="f330" y="f331"/>
                  </a:lnTo>
                  <a:lnTo>
                    <a:pt x="f332" y="f333"/>
                  </a:lnTo>
                  <a:lnTo>
                    <a:pt x="f334" y="f335"/>
                  </a:lnTo>
                  <a:lnTo>
                    <a:pt x="f336" y="f337"/>
                  </a:lnTo>
                  <a:lnTo>
                    <a:pt x="f338" y="f339"/>
                  </a:lnTo>
                  <a:lnTo>
                    <a:pt x="f340" y="f341"/>
                  </a:lnTo>
                  <a:lnTo>
                    <a:pt x="f342" y="f343"/>
                  </a:lnTo>
                  <a:lnTo>
                    <a:pt x="f344" y="f345"/>
                  </a:lnTo>
                  <a:lnTo>
                    <a:pt x="f346" y="f347"/>
                  </a:lnTo>
                  <a:lnTo>
                    <a:pt x="f348" y="f349"/>
                  </a:lnTo>
                  <a:lnTo>
                    <a:pt x="f350" y="f351"/>
                  </a:lnTo>
                  <a:lnTo>
                    <a:pt x="f352" y="f353"/>
                  </a:lnTo>
                  <a:lnTo>
                    <a:pt x="f354" y="f355"/>
                  </a:lnTo>
                  <a:lnTo>
                    <a:pt x="f356" y="f357"/>
                  </a:lnTo>
                  <a:lnTo>
                    <a:pt x="f358" y="f359"/>
                  </a:lnTo>
                  <a:lnTo>
                    <a:pt x="f360" y="f361"/>
                  </a:lnTo>
                  <a:lnTo>
                    <a:pt x="f362" y="f363"/>
                  </a:lnTo>
                  <a:lnTo>
                    <a:pt x="f364" y="f365"/>
                  </a:lnTo>
                  <a:lnTo>
                    <a:pt x="f366" y="f367"/>
                  </a:lnTo>
                  <a:lnTo>
                    <a:pt x="f368" y="f369"/>
                  </a:lnTo>
                  <a:lnTo>
                    <a:pt x="f370" y="f371"/>
                  </a:lnTo>
                  <a:lnTo>
                    <a:pt x="f372" y="f373"/>
                  </a:lnTo>
                  <a:lnTo>
                    <a:pt x="f374" y="f375"/>
                  </a:lnTo>
                  <a:lnTo>
                    <a:pt x="f376" y="f377"/>
                  </a:lnTo>
                  <a:lnTo>
                    <a:pt x="f378" y="f379"/>
                  </a:lnTo>
                  <a:lnTo>
                    <a:pt x="f380" y="f381"/>
                  </a:lnTo>
                  <a:lnTo>
                    <a:pt x="f382" y="f383"/>
                  </a:lnTo>
                  <a:lnTo>
                    <a:pt x="f384" y="f385"/>
                  </a:lnTo>
                  <a:lnTo>
                    <a:pt x="f386" y="f387"/>
                  </a:lnTo>
                  <a:lnTo>
                    <a:pt x="f388" y="f389"/>
                  </a:lnTo>
                  <a:lnTo>
                    <a:pt x="f390" y="f391"/>
                  </a:lnTo>
                  <a:lnTo>
                    <a:pt x="f392" y="f393"/>
                  </a:lnTo>
                  <a:lnTo>
                    <a:pt x="f394" y="f395"/>
                  </a:lnTo>
                  <a:lnTo>
                    <a:pt x="f396" y="f397"/>
                  </a:lnTo>
                  <a:lnTo>
                    <a:pt x="f398" y="f399"/>
                  </a:lnTo>
                  <a:lnTo>
                    <a:pt x="f400" y="f401"/>
                  </a:lnTo>
                  <a:lnTo>
                    <a:pt x="f402" y="f403"/>
                  </a:lnTo>
                  <a:lnTo>
                    <a:pt x="f404" y="f405"/>
                  </a:lnTo>
                  <a:lnTo>
                    <a:pt x="f406" y="f407"/>
                  </a:lnTo>
                  <a:lnTo>
                    <a:pt x="f408" y="f409"/>
                  </a:lnTo>
                  <a:lnTo>
                    <a:pt x="f410" y="f411"/>
                  </a:lnTo>
                  <a:lnTo>
                    <a:pt x="f412" y="f413"/>
                  </a:lnTo>
                  <a:lnTo>
                    <a:pt x="f414" y="f415"/>
                  </a:lnTo>
                  <a:lnTo>
                    <a:pt x="f416" y="f417"/>
                  </a:lnTo>
                  <a:lnTo>
                    <a:pt x="f418" y="f419"/>
                  </a:lnTo>
                  <a:lnTo>
                    <a:pt x="f420" y="f421"/>
                  </a:lnTo>
                  <a:lnTo>
                    <a:pt x="f422" y="f423"/>
                  </a:lnTo>
                  <a:lnTo>
                    <a:pt x="f424" y="f425"/>
                  </a:lnTo>
                  <a:lnTo>
                    <a:pt x="f426" y="f427"/>
                  </a:lnTo>
                  <a:lnTo>
                    <a:pt x="f428" y="f429"/>
                  </a:lnTo>
                  <a:lnTo>
                    <a:pt x="f430" y="f431"/>
                  </a:lnTo>
                  <a:lnTo>
                    <a:pt x="f432" y="f433"/>
                  </a:lnTo>
                  <a:lnTo>
                    <a:pt x="f434" y="f435"/>
                  </a:lnTo>
                  <a:lnTo>
                    <a:pt x="f436" y="f437"/>
                  </a:lnTo>
                  <a:lnTo>
                    <a:pt x="f438" y="f439"/>
                  </a:lnTo>
                  <a:lnTo>
                    <a:pt x="f440" y="f441"/>
                  </a:lnTo>
                  <a:lnTo>
                    <a:pt x="f442" y="f443"/>
                  </a:lnTo>
                  <a:lnTo>
                    <a:pt x="f444" y="f445"/>
                  </a:lnTo>
                  <a:lnTo>
                    <a:pt x="f446" y="f447"/>
                  </a:lnTo>
                  <a:lnTo>
                    <a:pt x="f448" y="f449"/>
                  </a:lnTo>
                  <a:lnTo>
                    <a:pt x="f450" y="f451"/>
                  </a:lnTo>
                  <a:lnTo>
                    <a:pt x="f452" y="f453"/>
                  </a:lnTo>
                  <a:lnTo>
                    <a:pt x="f454" y="f455"/>
                  </a:lnTo>
                  <a:lnTo>
                    <a:pt x="f456" y="f457"/>
                  </a:lnTo>
                  <a:lnTo>
                    <a:pt x="f458" y="f459"/>
                  </a:lnTo>
                  <a:lnTo>
                    <a:pt x="f460" y="f461"/>
                  </a:lnTo>
                  <a:lnTo>
                    <a:pt x="f462" y="f463"/>
                  </a:lnTo>
                  <a:lnTo>
                    <a:pt x="f464" y="f465"/>
                  </a:lnTo>
                  <a:lnTo>
                    <a:pt x="f466" y="f467"/>
                  </a:lnTo>
                  <a:lnTo>
                    <a:pt x="f468" y="f469"/>
                  </a:lnTo>
                  <a:lnTo>
                    <a:pt x="f470" y="f471"/>
                  </a:lnTo>
                  <a:lnTo>
                    <a:pt x="f472" y="f473"/>
                  </a:lnTo>
                  <a:lnTo>
                    <a:pt x="f474" y="f475"/>
                  </a:lnTo>
                  <a:lnTo>
                    <a:pt x="f476" y="f477"/>
                  </a:lnTo>
                  <a:lnTo>
                    <a:pt x="f478" y="f479"/>
                  </a:lnTo>
                  <a:lnTo>
                    <a:pt x="f480" y="f481"/>
                  </a:lnTo>
                  <a:lnTo>
                    <a:pt x="f482" y="f466"/>
                  </a:lnTo>
                  <a:lnTo>
                    <a:pt x="f483" y="f484"/>
                  </a:lnTo>
                  <a:lnTo>
                    <a:pt x="f485" y="f486"/>
                  </a:lnTo>
                  <a:lnTo>
                    <a:pt x="f487" y="f488"/>
                  </a:lnTo>
                  <a:lnTo>
                    <a:pt x="f489" y="f490"/>
                  </a:lnTo>
                  <a:lnTo>
                    <a:pt x="f491" y="f492"/>
                  </a:lnTo>
                  <a:lnTo>
                    <a:pt x="f493" y="f494"/>
                  </a:lnTo>
                  <a:lnTo>
                    <a:pt x="f495" y="f496"/>
                  </a:lnTo>
                  <a:lnTo>
                    <a:pt x="f497" y="f498"/>
                  </a:lnTo>
                  <a:lnTo>
                    <a:pt x="f499" y="f498"/>
                  </a:lnTo>
                  <a:lnTo>
                    <a:pt x="f500" y="f501"/>
                  </a:lnTo>
                  <a:lnTo>
                    <a:pt x="f502" y="f503"/>
                  </a:lnTo>
                  <a:lnTo>
                    <a:pt x="f504" y="f505"/>
                  </a:lnTo>
                  <a:lnTo>
                    <a:pt x="f506" y="f507"/>
                  </a:lnTo>
                  <a:lnTo>
                    <a:pt x="f508" y="f509"/>
                  </a:lnTo>
                  <a:lnTo>
                    <a:pt x="f510" y="f511"/>
                  </a:lnTo>
                  <a:lnTo>
                    <a:pt x="f512" y="f513"/>
                  </a:lnTo>
                  <a:lnTo>
                    <a:pt x="f514" y="f515"/>
                  </a:lnTo>
                  <a:lnTo>
                    <a:pt x="f516" y="f517"/>
                  </a:lnTo>
                  <a:lnTo>
                    <a:pt x="f518" y="f519"/>
                  </a:lnTo>
                  <a:lnTo>
                    <a:pt x="f520" y="f521"/>
                  </a:lnTo>
                  <a:lnTo>
                    <a:pt x="f522" y="f523"/>
                  </a:lnTo>
                  <a:lnTo>
                    <a:pt x="f524" y="f525"/>
                  </a:lnTo>
                  <a:lnTo>
                    <a:pt x="f526" y="f527"/>
                  </a:lnTo>
                  <a:lnTo>
                    <a:pt x="f528" y="f529"/>
                  </a:lnTo>
                  <a:lnTo>
                    <a:pt x="f530" y="f531"/>
                  </a:lnTo>
                  <a:lnTo>
                    <a:pt x="f532" y="f533"/>
                  </a:lnTo>
                  <a:lnTo>
                    <a:pt x="f534" y="f535"/>
                  </a:lnTo>
                  <a:lnTo>
                    <a:pt x="f536" y="f537"/>
                  </a:lnTo>
                  <a:lnTo>
                    <a:pt x="f538" y="f539"/>
                  </a:lnTo>
                  <a:lnTo>
                    <a:pt x="f540" y="f541"/>
                  </a:lnTo>
                  <a:lnTo>
                    <a:pt x="f542" y="f543"/>
                  </a:lnTo>
                  <a:lnTo>
                    <a:pt x="f544" y="f545"/>
                  </a:lnTo>
                  <a:lnTo>
                    <a:pt x="f546" y="f547"/>
                  </a:lnTo>
                  <a:lnTo>
                    <a:pt x="f548" y="f549"/>
                  </a:lnTo>
                  <a:lnTo>
                    <a:pt x="f550" y="f551"/>
                  </a:lnTo>
                  <a:lnTo>
                    <a:pt x="f552" y="f553"/>
                  </a:lnTo>
                  <a:lnTo>
                    <a:pt x="f554" y="f555"/>
                  </a:lnTo>
                  <a:lnTo>
                    <a:pt x="f556" y="f557"/>
                  </a:lnTo>
                  <a:lnTo>
                    <a:pt x="f558" y="f559"/>
                  </a:lnTo>
                  <a:lnTo>
                    <a:pt x="f560" y="f561"/>
                  </a:lnTo>
                  <a:lnTo>
                    <a:pt x="f562" y="f563"/>
                  </a:lnTo>
                  <a:lnTo>
                    <a:pt x="f564" y="f565"/>
                  </a:lnTo>
                  <a:lnTo>
                    <a:pt x="f566" y="f567"/>
                  </a:lnTo>
                  <a:lnTo>
                    <a:pt x="f568" y="f569"/>
                  </a:lnTo>
                  <a:lnTo>
                    <a:pt x="f570" y="f571"/>
                  </a:lnTo>
                  <a:lnTo>
                    <a:pt x="f572" y="f573"/>
                  </a:lnTo>
                  <a:lnTo>
                    <a:pt x="f574" y="f575"/>
                  </a:lnTo>
                  <a:lnTo>
                    <a:pt x="f576" y="f577"/>
                  </a:lnTo>
                  <a:lnTo>
                    <a:pt x="f578" y="f579"/>
                  </a:lnTo>
                  <a:lnTo>
                    <a:pt x="f580" y="f581"/>
                  </a:lnTo>
                  <a:lnTo>
                    <a:pt x="f582" y="f583"/>
                  </a:lnTo>
                  <a:lnTo>
                    <a:pt x="f584" y="f585"/>
                  </a:lnTo>
                  <a:lnTo>
                    <a:pt x="f586" y="f587"/>
                  </a:lnTo>
                  <a:lnTo>
                    <a:pt x="f588" y="f589"/>
                  </a:lnTo>
                  <a:lnTo>
                    <a:pt x="f590" y="f591"/>
                  </a:lnTo>
                  <a:lnTo>
                    <a:pt x="f592" y="f593"/>
                  </a:lnTo>
                  <a:lnTo>
                    <a:pt x="f594" y="f595"/>
                  </a:lnTo>
                  <a:lnTo>
                    <a:pt x="f596" y="f597"/>
                  </a:lnTo>
                  <a:lnTo>
                    <a:pt x="f598" y="f599"/>
                  </a:lnTo>
                  <a:lnTo>
                    <a:pt x="f600" y="f601"/>
                  </a:lnTo>
                  <a:lnTo>
                    <a:pt x="f602" y="f603"/>
                  </a:lnTo>
                  <a:lnTo>
                    <a:pt x="f604" y="f605"/>
                  </a:lnTo>
                  <a:lnTo>
                    <a:pt x="f606" y="f607"/>
                  </a:lnTo>
                  <a:lnTo>
                    <a:pt x="f608" y="f609"/>
                  </a:lnTo>
                  <a:lnTo>
                    <a:pt x="f610" y="f611"/>
                  </a:lnTo>
                  <a:lnTo>
                    <a:pt x="f612" y="f613"/>
                  </a:lnTo>
                  <a:lnTo>
                    <a:pt x="f614" y="f615"/>
                  </a:lnTo>
                  <a:lnTo>
                    <a:pt x="f616" y="f617"/>
                  </a:lnTo>
                  <a:lnTo>
                    <a:pt x="f618" y="f619"/>
                  </a:lnTo>
                  <a:lnTo>
                    <a:pt x="f620" y="f621"/>
                  </a:lnTo>
                  <a:lnTo>
                    <a:pt x="f622" y="f623"/>
                  </a:lnTo>
                  <a:lnTo>
                    <a:pt x="f624" y="f625"/>
                  </a:lnTo>
                  <a:lnTo>
                    <a:pt x="f626" y="f627"/>
                  </a:lnTo>
                  <a:lnTo>
                    <a:pt x="f628" y="f629"/>
                  </a:lnTo>
                  <a:lnTo>
                    <a:pt x="f630" y="f631"/>
                  </a:lnTo>
                  <a:lnTo>
                    <a:pt x="f632" y="f633"/>
                  </a:lnTo>
                  <a:lnTo>
                    <a:pt x="f634" y="f635"/>
                  </a:lnTo>
                  <a:lnTo>
                    <a:pt x="f636" y="f637"/>
                  </a:lnTo>
                  <a:lnTo>
                    <a:pt x="f638" y="f639"/>
                  </a:lnTo>
                  <a:lnTo>
                    <a:pt x="f640" y="f641"/>
                  </a:lnTo>
                  <a:lnTo>
                    <a:pt x="f642" y="f643"/>
                  </a:lnTo>
                  <a:lnTo>
                    <a:pt x="f644" y="f645"/>
                  </a:lnTo>
                  <a:lnTo>
                    <a:pt x="f646" y="f647"/>
                  </a:lnTo>
                  <a:lnTo>
                    <a:pt x="f648" y="f649"/>
                  </a:lnTo>
                  <a:lnTo>
                    <a:pt x="f650" y="f651"/>
                  </a:lnTo>
                  <a:lnTo>
                    <a:pt x="f652" y="f653"/>
                  </a:lnTo>
                  <a:lnTo>
                    <a:pt x="f654" y="f655"/>
                  </a:lnTo>
                  <a:lnTo>
                    <a:pt x="f656" y="f657"/>
                  </a:lnTo>
                  <a:lnTo>
                    <a:pt x="f658" y="f659"/>
                  </a:lnTo>
                  <a:lnTo>
                    <a:pt x="f660" y="f661"/>
                  </a:lnTo>
                  <a:lnTo>
                    <a:pt x="f662" y="f663"/>
                  </a:lnTo>
                  <a:lnTo>
                    <a:pt x="f664" y="f665"/>
                  </a:lnTo>
                  <a:lnTo>
                    <a:pt x="f666" y="f667"/>
                  </a:lnTo>
                  <a:lnTo>
                    <a:pt x="f668" y="f669"/>
                  </a:lnTo>
                  <a:lnTo>
                    <a:pt x="f670" y="f671"/>
                  </a:lnTo>
                  <a:lnTo>
                    <a:pt x="f672" y="f673"/>
                  </a:lnTo>
                  <a:lnTo>
                    <a:pt x="f674" y="f675"/>
                  </a:lnTo>
                  <a:lnTo>
                    <a:pt x="f676" y="f677"/>
                  </a:lnTo>
                  <a:lnTo>
                    <a:pt x="f678" y="f679"/>
                  </a:lnTo>
                  <a:lnTo>
                    <a:pt x="f680" y="f681"/>
                  </a:lnTo>
                  <a:lnTo>
                    <a:pt x="f682" y="f683"/>
                  </a:lnTo>
                  <a:lnTo>
                    <a:pt x="f684" y="f685"/>
                  </a:lnTo>
                  <a:lnTo>
                    <a:pt x="f686" y="f687"/>
                  </a:lnTo>
                  <a:lnTo>
                    <a:pt x="f688" y="f689"/>
                  </a:lnTo>
                  <a:lnTo>
                    <a:pt x="f1" y="f0"/>
                  </a:lnTo>
                  <a:close/>
                </a:path>
              </a:pathLst>
            </a:custGeom>
            <a:solidFill>
              <a:srgbClr val="798AC5"/>
            </a:solidFill>
            <a:ln>
              <a:noFill/>
              <a:prstDash val="solid"/>
            </a:ln>
          </p:spPr>
          <p:txBody>
            <a:bodyPr vert="horz" wrap="square" lIns="0" tIns="0" rIns="0" bIns="0" anchor="t" anchorCtr="0" compatLnSpc="0">
              <a:noAutofit/>
            </a:bodyPr>
            <a:lstStyle/>
            <a:p>
              <a:pPr marL="0" marR="0" lvl="0" indent="0" rtl="0" hangingPunct="0">
                <a:lnSpc>
                  <a:spcPct val="100000"/>
                </a:lnSpc>
                <a:spcBef>
                  <a:spcPts val="0"/>
                </a:spcBef>
                <a:spcAft>
                  <a:spcPts val="0"/>
                </a:spcAft>
                <a:buNone/>
                <a:tabLst/>
              </a:pPr>
              <a:endParaRPr lang="en-IN" sz="1800" b="0" i="0" u="none" strike="noStrike" kern="1200">
                <a:ln>
                  <a:noFill/>
                </a:ln>
                <a:latin typeface="Arial" pitchFamily="18"/>
                <a:ea typeface="Microsoft YaHei" pitchFamily="2"/>
                <a:cs typeface="Lucida Sans" pitchFamily="2"/>
              </a:endParaRPr>
            </a:p>
          </p:txBody>
        </p:sp>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a:picLocks noChangeAspect="1"/>
          </p:cNvPicPr>
          <p:nvPr/>
        </p:nvPicPr>
        <p:blipFill>
          <a:blip r:embed="rId3">
            <a:lum bright="-50000"/>
            <a:alphaModFix/>
          </a:blip>
          <a:srcRect/>
          <a:stretch>
            <a:fillRect/>
          </a:stretch>
        </p:blipFill>
        <p:spPr>
          <a:xfrm>
            <a:off x="11428200" y="0"/>
            <a:ext cx="6859440" cy="6152760"/>
          </a:xfrm>
          <a:prstGeom prst="rect">
            <a:avLst/>
          </a:prstGeom>
          <a:noFill/>
          <a:ln>
            <a:noFill/>
          </a:ln>
        </p:spPr>
      </p:pic>
      <p:grpSp>
        <p:nvGrpSpPr>
          <p:cNvPr id="3" name="object 3"/>
          <p:cNvGrpSpPr/>
          <p:nvPr/>
        </p:nvGrpSpPr>
        <p:grpSpPr>
          <a:xfrm>
            <a:off x="0" y="9414360"/>
            <a:ext cx="15651719" cy="872280"/>
            <a:chOff x="0" y="9414360"/>
            <a:chExt cx="15651719" cy="872280"/>
          </a:xfrm>
        </p:grpSpPr>
        <p:sp>
          <p:nvSpPr>
            <p:cNvPr id="4" name="object 4"/>
            <p:cNvSpPr/>
            <p:nvPr/>
          </p:nvSpPr>
          <p:spPr>
            <a:xfrm>
              <a:off x="0" y="9414360"/>
              <a:ext cx="15651719" cy="872280"/>
            </a:xfrm>
            <a:custGeom>
              <a:avLst/>
              <a:gdLst>
                <a:gd name="f0" fmla="val 0"/>
                <a:gd name="f1" fmla="val 872490"/>
                <a:gd name="f2" fmla="val 36830"/>
                <a:gd name="f3" fmla="val 15651988"/>
                <a:gd name="f4" fmla="val 673100"/>
                <a:gd name="f5" fmla="val 5336590"/>
                <a:gd name="f6" fmla="val 5312545"/>
                <a:gd name="f7" fmla="val 659130"/>
                <a:gd name="f8" fmla="val 5285992"/>
                <a:gd name="f9" fmla="val 621030"/>
                <a:gd name="f10" fmla="val 5258660"/>
                <a:gd name="f11" fmla="val 567690"/>
                <a:gd name="f12" fmla="val 5232271"/>
                <a:gd name="f13" fmla="val 508000"/>
                <a:gd name="f14" fmla="val 5219872"/>
                <a:gd name="f15" fmla="val 478790"/>
                <a:gd name="f16" fmla="val 3819563"/>
                <a:gd name="f17" fmla="val 3780149"/>
                <a:gd name="f18" fmla="val 476250"/>
                <a:gd name="f19" fmla="val 3738718"/>
                <a:gd name="f20" fmla="val 472440"/>
                <a:gd name="f21" fmla="val 3695469"/>
                <a:gd name="f22" fmla="val 466090"/>
                <a:gd name="f23" fmla="val 3650599"/>
                <a:gd name="f24" fmla="val 457200"/>
                <a:gd name="f25" fmla="val 3556786"/>
                <a:gd name="f26" fmla="val 434340"/>
                <a:gd name="f27" fmla="val 3508238"/>
                <a:gd name="f28" fmla="val 420370"/>
                <a:gd name="f29" fmla="val 3458860"/>
                <a:gd name="f30" fmla="val 405130"/>
                <a:gd name="f31" fmla="val 3307720"/>
                <a:gd name="f32" fmla="val 355600"/>
                <a:gd name="f33" fmla="val 3285981"/>
                <a:gd name="f34" fmla="val 347980"/>
                <a:gd name="f35" fmla="val 1365097"/>
                <a:gd name="f36" fmla="val 1317133"/>
                <a:gd name="f37" fmla="val 336550"/>
                <a:gd name="f38" fmla="val 1268620"/>
                <a:gd name="f39" fmla="val 311150"/>
                <a:gd name="f40" fmla="val 1245287"/>
                <a:gd name="f41" fmla="val 297180"/>
                <a:gd name="f42" fmla="val 1221820"/>
                <a:gd name="f43" fmla="val 284480"/>
                <a:gd name="f44" fmla="val 1208410"/>
                <a:gd name="f45" fmla="val 279400"/>
                <a:gd name="f46" fmla="val 1134700"/>
                <a:gd name="f47" fmla="val 1109388"/>
                <a:gd name="f48" fmla="val 276860"/>
                <a:gd name="f49" fmla="val 1080161"/>
                <a:gd name="f50" fmla="val 267970"/>
                <a:gd name="f51" fmla="val 975008"/>
                <a:gd name="f52" fmla="val 231140"/>
                <a:gd name="f53" fmla="val 937153"/>
                <a:gd name="f54" fmla="val 219710"/>
                <a:gd name="f55" fmla="val 909824"/>
                <a:gd name="f56" fmla="val 213360"/>
                <a:gd name="f57" fmla="val 817185"/>
                <a:gd name="f58" fmla="val 781996"/>
                <a:gd name="f59" fmla="val 191770"/>
                <a:gd name="f60" fmla="val 743213"/>
                <a:gd name="f61" fmla="val 171450"/>
                <a:gd name="f62" fmla="val 701217"/>
                <a:gd name="f63" fmla="val 152400"/>
                <a:gd name="f64" fmla="val 656387"/>
                <a:gd name="f65" fmla="val 134620"/>
                <a:gd name="f66" fmla="val 609103"/>
                <a:gd name="f67" fmla="val 119380"/>
                <a:gd name="f68" fmla="val 335508"/>
                <a:gd name="f69" fmla="val 88900"/>
                <a:gd name="f70" fmla="val 285105"/>
                <a:gd name="f71" fmla="val 73660"/>
                <a:gd name="f72" fmla="val 234311"/>
                <a:gd name="f73" fmla="val 63500"/>
                <a:gd name="f74" fmla="val 183268"/>
                <a:gd name="f75" fmla="val 57150"/>
                <a:gd name="f76" fmla="val 30069"/>
                <a:gd name="f77" fmla="val 41910"/>
                <a:gd name="f78" fmla="val 5539625"/>
                <a:gd name="f79" fmla="val 586740"/>
                <a:gd name="f80" fmla="val 5517628"/>
                <a:gd name="f81" fmla="val 5496512"/>
                <a:gd name="f82" fmla="val 589280"/>
                <a:gd name="f83" fmla="val 5477153"/>
                <a:gd name="f84" fmla="val 593090"/>
                <a:gd name="f85" fmla="val 5460428"/>
                <a:gd name="f86" fmla="val 598170"/>
                <a:gd name="f87" fmla="val 5427297"/>
                <a:gd name="f88" fmla="val 614680"/>
                <a:gd name="f89" fmla="val 5400576"/>
                <a:gd name="f90" fmla="val 635000"/>
                <a:gd name="f91" fmla="val 5374260"/>
                <a:gd name="f92" fmla="val 654050"/>
                <a:gd name="f93" fmla="val 5342344"/>
                <a:gd name="f94" fmla="val 671830"/>
                <a:gd name="f95" fmla="val 5340908"/>
                <a:gd name="f96" fmla="val 615950"/>
                <a:gd name="f97" fmla="val 5645467"/>
                <a:gd name="f98" fmla="val 5631764"/>
                <a:gd name="f99" fmla="val 603250"/>
                <a:gd name="f100" fmla="val 5607124"/>
                <a:gd name="f101" fmla="val 594360"/>
                <a:gd name="f102" fmla="val 5575196"/>
                <a:gd name="f103" fmla="val 588010"/>
                <a:gd name="f104" fmla="val 5180342"/>
                <a:gd name="f105" fmla="val 303530"/>
                <a:gd name="f106" fmla="val 5476782"/>
                <a:gd name="f107" fmla="val 469900"/>
                <a:gd name="f108" fmla="val 5624045"/>
                <a:gd name="f109" fmla="val 558800"/>
                <a:gd name="f110" fmla="val 5665739"/>
                <a:gd name="f111" fmla="val 596900"/>
                <a:gd name="f112" fmla="val 13311251"/>
                <a:gd name="f113" fmla="val 13282642"/>
                <a:gd name="f114" fmla="val 570230"/>
                <a:gd name="f115" fmla="val 13275460"/>
                <a:gd name="f116" fmla="val 544830"/>
                <a:gd name="f117" fmla="val 13279088"/>
                <a:gd name="f118" fmla="val 518160"/>
                <a:gd name="f119" fmla="val 13282906"/>
                <a:gd name="f120" fmla="val 491490"/>
                <a:gd name="f121" fmla="val 13282576"/>
                <a:gd name="f122" fmla="val 490220"/>
                <a:gd name="f123" fmla="val 12568923"/>
                <a:gd name="f124" fmla="val 12558224"/>
                <a:gd name="f125" fmla="val 488950"/>
                <a:gd name="f126" fmla="val 12547592"/>
                <a:gd name="f127" fmla="val 12365479"/>
                <a:gd name="f128" fmla="val 468630"/>
                <a:gd name="f129" fmla="val 12200660"/>
                <a:gd name="f130" fmla="val 449580"/>
                <a:gd name="f131" fmla="val 12140723"/>
                <a:gd name="f132" fmla="val 441960"/>
                <a:gd name="f133" fmla="val 12017296"/>
                <a:gd name="f134" fmla="val 429260"/>
                <a:gd name="f135" fmla="val 11955121"/>
                <a:gd name="f136" fmla="val 421640"/>
                <a:gd name="f137" fmla="val 11833134"/>
                <a:gd name="f138" fmla="val 408940"/>
                <a:gd name="f139" fmla="val 11774637"/>
                <a:gd name="f140" fmla="val 403860"/>
                <a:gd name="f141" fmla="val 11718680"/>
                <a:gd name="f142" fmla="val 397510"/>
                <a:gd name="f143" fmla="val 11665920"/>
                <a:gd name="f144" fmla="val 393700"/>
                <a:gd name="f145" fmla="val 11617016"/>
                <a:gd name="f146" fmla="val 388620"/>
                <a:gd name="f147" fmla="val 11553011"/>
                <a:gd name="f148" fmla="val 384810"/>
                <a:gd name="f149" fmla="val 11437810"/>
                <a:gd name="f150" fmla="val 11394258"/>
                <a:gd name="f151" fmla="val 369570"/>
                <a:gd name="f152" fmla="val 11349300"/>
                <a:gd name="f153" fmla="val 356870"/>
                <a:gd name="f154" fmla="val 11303067"/>
                <a:gd name="f155" fmla="val 345440"/>
                <a:gd name="f156" fmla="val 11255688"/>
                <a:gd name="f157" fmla="val 335280"/>
                <a:gd name="f158" fmla="val 11231491"/>
                <a:gd name="f159" fmla="val 331470"/>
                <a:gd name="f160" fmla="val 10465105"/>
                <a:gd name="f161" fmla="val 10398009"/>
                <a:gd name="f162" fmla="val 320040"/>
                <a:gd name="f163" fmla="val 5415894"/>
                <a:gd name="f164" fmla="val 5371546"/>
                <a:gd name="f165" fmla="val 318770"/>
                <a:gd name="f166" fmla="val 5278826"/>
                <a:gd name="f167" fmla="val 313690"/>
                <a:gd name="f168" fmla="val 13553821"/>
                <a:gd name="f169" fmla="val 480060"/>
                <a:gd name="f170" fmla="val 13551662"/>
                <a:gd name="f171" fmla="val 13530423"/>
                <a:gd name="f172" fmla="val 485140"/>
                <a:gd name="f173" fmla="val 13501862"/>
                <a:gd name="f174" fmla="val 497840"/>
                <a:gd name="f175" fmla="val 13468705"/>
                <a:gd name="f176" fmla="val 516890"/>
                <a:gd name="f177" fmla="val 13433679"/>
                <a:gd name="f178" fmla="val 538480"/>
                <a:gd name="f179" fmla="val 13363543"/>
                <a:gd name="f180" fmla="val 575310"/>
                <a:gd name="f181" fmla="val 13334738"/>
                <a:gd name="f182" fmla="val 13313410"/>
                <a:gd name="f183" fmla="val 496570"/>
                <a:gd name="f184" fmla="val 13938377"/>
                <a:gd name="f185" fmla="val 13908642"/>
                <a:gd name="f186" fmla="val 350520"/>
                <a:gd name="f187" fmla="val 13867605"/>
                <a:gd name="f188" fmla="val 360680"/>
                <a:gd name="f189" fmla="val 13818942"/>
                <a:gd name="f190" fmla="val 365760"/>
                <a:gd name="f191" fmla="val 13766326"/>
                <a:gd name="f192" fmla="val 368300"/>
                <a:gd name="f193" fmla="val 13713433"/>
                <a:gd name="f194" fmla="val 372110"/>
                <a:gd name="f195" fmla="val 13663937"/>
                <a:gd name="f196" fmla="val 381000"/>
                <a:gd name="f197" fmla="val 13621512"/>
                <a:gd name="f198" fmla="val 396240"/>
                <a:gd name="f199" fmla="val 13599737"/>
                <a:gd name="f200" fmla="val 427990"/>
                <a:gd name="f201" fmla="val 13579332"/>
                <a:gd name="f202" fmla="val 461010"/>
                <a:gd name="f203" fmla="val 13563094"/>
                <a:gd name="f204" fmla="val 486410"/>
                <a:gd name="f205" fmla="val 351790"/>
                <a:gd name="f206" fmla="val 14151483"/>
                <a:gd name="f207" fmla="val 14098933"/>
                <a:gd name="f208" fmla="val 14045978"/>
                <a:gd name="f209" fmla="val 13992499"/>
                <a:gd name="f210" fmla="val 340360"/>
                <a:gd name="f211" fmla="val 13111428"/>
                <a:gd name="f212" fmla="val 13095224"/>
                <a:gd name="f213" fmla="val 13041773"/>
                <a:gd name="f214" fmla="val 12989334"/>
                <a:gd name="f215" fmla="val 353060"/>
                <a:gd name="f216" fmla="val 12937700"/>
                <a:gd name="f217" fmla="val 12886663"/>
                <a:gd name="f218" fmla="val 389890"/>
                <a:gd name="f219" fmla="val 12793646"/>
                <a:gd name="f220" fmla="val 431800"/>
                <a:gd name="f221" fmla="val 12750627"/>
                <a:gd name="f222" fmla="val 12706804"/>
                <a:gd name="f223" fmla="val 12662017"/>
                <a:gd name="f224" fmla="val 12616110"/>
                <a:gd name="f225" fmla="val 13276296"/>
                <a:gd name="f226" fmla="val 13248640"/>
                <a:gd name="f227" fmla="val 443230"/>
                <a:gd name="f228" fmla="val 13230515"/>
                <a:gd name="f229" fmla="val 424180"/>
                <a:gd name="f230" fmla="val 13207079"/>
                <a:gd name="f231" fmla="val 391160"/>
                <a:gd name="f232" fmla="val 13182453"/>
                <a:gd name="f233" fmla="val 359410"/>
                <a:gd name="f234" fmla="val 13144123"/>
                <a:gd name="f235" fmla="val 13127704"/>
                <a:gd name="f236" fmla="val 337820"/>
                <a:gd name="f237" fmla="val 4413554"/>
                <a:gd name="f238" fmla="val 4388893"/>
                <a:gd name="f239" fmla="val 4377712"/>
                <a:gd name="f240" fmla="val 341630"/>
                <a:gd name="f241" fmla="val 4367479"/>
                <a:gd name="f242" fmla="val 344170"/>
                <a:gd name="f243" fmla="val 4175848"/>
                <a:gd name="f244" fmla="val 4130941"/>
                <a:gd name="f245" fmla="val 377190"/>
                <a:gd name="f246" fmla="val 4089552"/>
                <a:gd name="f247" fmla="val 387350"/>
                <a:gd name="f248" fmla="val 4049573"/>
                <a:gd name="f249" fmla="val 402590"/>
                <a:gd name="f250" fmla="val 4013777"/>
                <a:gd name="f251" fmla="val 3978792"/>
                <a:gd name="f252" fmla="val 439420"/>
                <a:gd name="f253" fmla="val 3941241"/>
                <a:gd name="f254" fmla="val 3914130"/>
                <a:gd name="f255" fmla="val 3884722"/>
                <a:gd name="f256" fmla="val 3853154"/>
                <a:gd name="f257" fmla="val 477520"/>
                <a:gd name="f258" fmla="val 5208552"/>
                <a:gd name="f259" fmla="val 452120"/>
                <a:gd name="f260" fmla="val 5195669"/>
                <a:gd name="f261" fmla="val 4744745"/>
                <a:gd name="f262" fmla="val 4670589"/>
                <a:gd name="f263" fmla="val 4621575"/>
                <a:gd name="f264" fmla="val 4568467"/>
                <a:gd name="f265" fmla="val 4514163"/>
                <a:gd name="f266" fmla="val 4461560"/>
                <a:gd name="f267" fmla="val 4903863"/>
                <a:gd name="f268" fmla="val 4859161"/>
                <a:gd name="f269" fmla="val 4815670"/>
                <a:gd name="f270" fmla="val 4776496"/>
                <a:gd name="f271" fmla="val 5193522"/>
                <a:gd name="f272" fmla="val 416560"/>
                <a:gd name="f273" fmla="val 5018354"/>
                <a:gd name="f274" fmla="val 4997830"/>
                <a:gd name="f275" fmla="val 4970829"/>
                <a:gd name="f276" fmla="val 4938967"/>
                <a:gd name="f277" fmla="val 5176024"/>
                <a:gd name="f278" fmla="val 379730"/>
                <a:gd name="f279" fmla="val 5146527"/>
                <a:gd name="f280" fmla="val 5109067"/>
                <a:gd name="f281" fmla="val 407670"/>
                <a:gd name="f282" fmla="val 5065668"/>
                <a:gd name="f283" fmla="val 414020"/>
                <a:gd name="f284" fmla="val 5189228"/>
                <a:gd name="f285" fmla="val 406400"/>
                <a:gd name="f286" fmla="val 11500003"/>
                <a:gd name="f287" fmla="val 11459074"/>
                <a:gd name="f288" fmla="val 11448431"/>
                <a:gd name="f289" fmla="val 382270"/>
                <a:gd name="f290" fmla="val 11441298"/>
                <a:gd name="f291" fmla="val 11533400"/>
                <a:gd name="f292" fmla="val 383540"/>
                <a:gd name="f293" fmla="val 15200862"/>
                <a:gd name="f294" fmla="val 252730"/>
                <a:gd name="f295" fmla="val 15182469"/>
                <a:gd name="f296" fmla="val 15129760"/>
                <a:gd name="f297" fmla="val 254000"/>
                <a:gd name="f298" fmla="val 15078000"/>
                <a:gd name="f299" fmla="val 256540"/>
                <a:gd name="f300" fmla="val 15026969"/>
                <a:gd name="f301" fmla="val 260350"/>
                <a:gd name="f302" fmla="val 14976450"/>
                <a:gd name="f303" fmla="val 266700"/>
                <a:gd name="f304" fmla="val 14926222"/>
                <a:gd name="f305" fmla="val 271780"/>
                <a:gd name="f306" fmla="val 14825773"/>
                <a:gd name="f307" fmla="val 14617680"/>
                <a:gd name="f308" fmla="val 304800"/>
                <a:gd name="f309" fmla="val 14565249"/>
                <a:gd name="f310" fmla="val 14513158"/>
                <a:gd name="f311" fmla="val 14461328"/>
                <a:gd name="f312" fmla="val 325120"/>
                <a:gd name="f313" fmla="val 14409682"/>
                <a:gd name="f314" fmla="val 332740"/>
                <a:gd name="f315" fmla="val 14358142"/>
                <a:gd name="f316" fmla="val 339090"/>
                <a:gd name="f317" fmla="val 14306630"/>
                <a:gd name="f318" fmla="val 14203378"/>
                <a:gd name="f319" fmla="val 292100"/>
                <a:gd name="f320" fmla="val 15628239"/>
                <a:gd name="f321" fmla="val 15578490"/>
                <a:gd name="f322" fmla="val 290830"/>
                <a:gd name="f323" fmla="val 15526632"/>
                <a:gd name="f324" fmla="val 287020"/>
                <a:gd name="f325" fmla="val 15473264"/>
                <a:gd name="f326" fmla="val 280670"/>
                <a:gd name="f327" fmla="val 15418983"/>
                <a:gd name="f328" fmla="val 273050"/>
                <a:gd name="f329" fmla="val 15310072"/>
                <a:gd name="f330" fmla="val 15256637"/>
                <a:gd name="f331" fmla="val 255270"/>
                <a:gd name="f332" fmla="val 15237887"/>
                <a:gd name="f333" fmla="val 15219315"/>
                <a:gd name="f334" fmla="val 1776209"/>
                <a:gd name="f335" fmla="val 1705733"/>
                <a:gd name="f336" fmla="val 295910"/>
                <a:gd name="f337" fmla="val 1657190"/>
                <a:gd name="f338" fmla="val 1601525"/>
                <a:gd name="f339" fmla="val 322580"/>
                <a:gd name="f340" fmla="val 1540052"/>
                <a:gd name="f341" fmla="val 328930"/>
                <a:gd name="f342" fmla="val 1459147"/>
                <a:gd name="f343" fmla="val 334010"/>
                <a:gd name="f344" fmla="val 1421091"/>
                <a:gd name="f345" fmla="val 1387424"/>
                <a:gd name="f346" fmla="val 1379499"/>
                <a:gd name="f347" fmla="val 3256996"/>
                <a:gd name="f348" fmla="val 3175532"/>
                <a:gd name="f349" fmla="val 2437419"/>
                <a:gd name="f350" fmla="val 2385801"/>
                <a:gd name="f351" fmla="val 309880"/>
                <a:gd name="f352" fmla="val 2332822"/>
                <a:gd name="f353" fmla="val 307340"/>
                <a:gd name="f354" fmla="val 2223236"/>
                <a:gd name="f355" fmla="val 2166856"/>
                <a:gd name="f356" fmla="val 302260"/>
                <a:gd name="f357" fmla="val 2109571"/>
                <a:gd name="f358" fmla="val 2062010"/>
                <a:gd name="f359" fmla="val 294640"/>
                <a:gd name="f360" fmla="val 2014387"/>
                <a:gd name="f361" fmla="val 288290"/>
                <a:gd name="f362" fmla="val 1871393"/>
                <a:gd name="f363" fmla="val 1823770"/>
                <a:gd name="f364" fmla="val 10954626"/>
                <a:gd name="f365" fmla="val 308610"/>
                <a:gd name="f366" fmla="val 10853145"/>
                <a:gd name="f367" fmla="val 10753845"/>
                <a:gd name="f368" fmla="val 10655473"/>
                <a:gd name="f369" fmla="val 316230"/>
                <a:gd name="f370" fmla="val 11158013"/>
                <a:gd name="f371" fmla="val 321310"/>
                <a:gd name="f372" fmla="val 11107977"/>
                <a:gd name="f373" fmla="val 11057313"/>
                <a:gd name="f374" fmla="val 312420"/>
                <a:gd name="f375" fmla="val 11006153"/>
                <a:gd name="f376" fmla="val 6287693"/>
                <a:gd name="f377" fmla="val 124460"/>
                <a:gd name="f378" fmla="val 6278334"/>
                <a:gd name="f379" fmla="val 6252437"/>
                <a:gd name="f380" fmla="val 129540"/>
                <a:gd name="f381" fmla="val 6216486"/>
                <a:gd name="f382" fmla="val 144780"/>
                <a:gd name="f383" fmla="val 6110820"/>
                <a:gd name="f384" fmla="val 193040"/>
                <a:gd name="f385" fmla="val 6039307"/>
                <a:gd name="f386" fmla="val 222250"/>
                <a:gd name="f387" fmla="val 6005363"/>
                <a:gd name="f388" fmla="val 234950"/>
                <a:gd name="f389" fmla="val 5969016"/>
                <a:gd name="f390" fmla="val 246380"/>
                <a:gd name="f391" fmla="val 5930198"/>
                <a:gd name="f392" fmla="val 259080"/>
                <a:gd name="f393" fmla="val 5888846"/>
                <a:gd name="f394" fmla="val 269240"/>
                <a:gd name="f395" fmla="val 5844895"/>
                <a:gd name="f396" fmla="val 5798278"/>
                <a:gd name="f397" fmla="val 289560"/>
                <a:gd name="f398" fmla="val 5748932"/>
                <a:gd name="f399" fmla="val 298450"/>
                <a:gd name="f400" fmla="val 5696792"/>
                <a:gd name="f401" fmla="val 306070"/>
                <a:gd name="f402" fmla="val 5641791"/>
                <a:gd name="f403" fmla="val 5522951"/>
                <a:gd name="f404" fmla="val 10383099"/>
                <a:gd name="f405" fmla="val 317500"/>
                <a:gd name="f406" fmla="val 7304329"/>
                <a:gd name="f407" fmla="val 7262399"/>
                <a:gd name="f408" fmla="val 7217280"/>
                <a:gd name="f409" fmla="val 293370"/>
                <a:gd name="f410" fmla="val 7170101"/>
                <a:gd name="f411" fmla="val 7121993"/>
                <a:gd name="f412" fmla="val 238760"/>
                <a:gd name="f413" fmla="val 7027514"/>
                <a:gd name="f414" fmla="val 176530"/>
                <a:gd name="f415" fmla="val 6989705"/>
                <a:gd name="f416" fmla="val 153670"/>
                <a:gd name="f417" fmla="val 6922008"/>
                <a:gd name="f418" fmla="val 6911873"/>
                <a:gd name="f419" fmla="val 6298501"/>
                <a:gd name="f420" fmla="val 6294894"/>
                <a:gd name="f421" fmla="val 127000"/>
                <a:gd name="f422" fmla="val 7704645"/>
                <a:gd name="f423" fmla="val 156210"/>
                <a:gd name="f424" fmla="val 7699603"/>
                <a:gd name="f425" fmla="val 7664536"/>
                <a:gd name="f426" fmla="val 165100"/>
                <a:gd name="f427" fmla="val 7628108"/>
                <a:gd name="f428" fmla="val 186690"/>
                <a:gd name="f429" fmla="val 7553416"/>
                <a:gd name="f430" fmla="val 243840"/>
                <a:gd name="f431" fmla="val 7516271"/>
                <a:gd name="f432" fmla="val 7480008"/>
                <a:gd name="f433" fmla="val 275590"/>
                <a:gd name="f434" fmla="val 7438205"/>
                <a:gd name="f435" fmla="val 7401531"/>
                <a:gd name="f436" fmla="val 7367015"/>
                <a:gd name="f437" fmla="val 7331684"/>
                <a:gd name="f438" fmla="val 7318278"/>
                <a:gd name="f439" fmla="val 7311337"/>
                <a:gd name="f440" fmla="val 10166903"/>
                <a:gd name="f441" fmla="val 9123756"/>
                <a:gd name="f442" fmla="val 9102880"/>
                <a:gd name="f443" fmla="val 270510"/>
                <a:gd name="f444" fmla="val 9036726"/>
                <a:gd name="f445" fmla="val 8993547"/>
                <a:gd name="f446" fmla="val 8945033"/>
                <a:gd name="f447" fmla="val 240030"/>
                <a:gd name="f448" fmla="val 8892235"/>
                <a:gd name="f449" fmla="val 8836202"/>
                <a:gd name="f450" fmla="val 232410"/>
                <a:gd name="f451" fmla="val 8777984"/>
                <a:gd name="f452" fmla="val 228600"/>
                <a:gd name="f453" fmla="val 8659195"/>
                <a:gd name="f454" fmla="val 226060"/>
                <a:gd name="f455" fmla="val 8318081"/>
                <a:gd name="f456" fmla="val 8280627"/>
                <a:gd name="f457" fmla="val 204470"/>
                <a:gd name="f458" fmla="val 8237967"/>
                <a:gd name="f459" fmla="val 185420"/>
                <a:gd name="f460" fmla="val 8190971"/>
                <a:gd name="f461" fmla="val 170180"/>
                <a:gd name="f462" fmla="val 8177208"/>
                <a:gd name="f463" fmla="val 166370"/>
                <a:gd name="f464" fmla="val 7769794"/>
                <a:gd name="f465" fmla="val 7731881"/>
                <a:gd name="f466" fmla="val 161290"/>
                <a:gd name="f467" fmla="val 7714005"/>
                <a:gd name="f468" fmla="val 157480"/>
                <a:gd name="f469" fmla="val 7708963"/>
                <a:gd name="f470" fmla="val 2873489"/>
                <a:gd name="f471" fmla="val 229870"/>
                <a:gd name="f472" fmla="val 2837888"/>
                <a:gd name="f473" fmla="val 2798204"/>
                <a:gd name="f474" fmla="val 2754672"/>
                <a:gd name="f475" fmla="val 2707528"/>
                <a:gd name="f476" fmla="val 2657010"/>
                <a:gd name="f477" fmla="val 2603352"/>
                <a:gd name="f478" fmla="val 2546790"/>
                <a:gd name="f479" fmla="val 2487561"/>
                <a:gd name="f480" fmla="val 3057656"/>
                <a:gd name="f481" fmla="val 274320"/>
                <a:gd name="f482" fmla="val 3009698"/>
                <a:gd name="f483" fmla="val 2962885"/>
                <a:gd name="f484" fmla="val 248920"/>
                <a:gd name="f485" fmla="val 2917416"/>
                <a:gd name="f486" fmla="val 9749421"/>
                <a:gd name="f487" fmla="val 209550"/>
                <a:gd name="f488" fmla="val 9564122"/>
                <a:gd name="f489" fmla="val 224790"/>
                <a:gd name="f490" fmla="val 9462796"/>
                <a:gd name="f491" fmla="val 9408517"/>
                <a:gd name="f492" fmla="val 241300"/>
                <a:gd name="f493" fmla="val 9260403"/>
                <a:gd name="f494" fmla="val 261620"/>
                <a:gd name="f495" fmla="val 9215142"/>
                <a:gd name="f496" fmla="val 9169673"/>
                <a:gd name="f497" fmla="val 1175023"/>
                <a:gd name="f498" fmla="val 1167819"/>
                <a:gd name="f499" fmla="val 1160621"/>
                <a:gd name="f500" fmla="val 1153422"/>
                <a:gd name="f501" fmla="val 1147658"/>
                <a:gd name="f502" fmla="val 278130"/>
                <a:gd name="f503" fmla="val 1141178"/>
                <a:gd name="f504" fmla="val 1198353"/>
                <a:gd name="f505" fmla="val 8600724"/>
                <a:gd name="f506" fmla="val 8348322"/>
                <a:gd name="f507" fmla="val 8490877"/>
                <a:gd name="f508" fmla="val 223520"/>
                <a:gd name="f509" fmla="val 8436340"/>
                <a:gd name="f510" fmla="val 8544268"/>
                <a:gd name="f511" fmla="val 861104"/>
                <a:gd name="f512" fmla="val 208280"/>
                <a:gd name="f513" fmla="val 849887"/>
                <a:gd name="f514" fmla="val 827994"/>
                <a:gd name="f515" fmla="val 210820"/>
                <a:gd name="f516" fmla="val 898892"/>
                <a:gd name="f517" fmla="val 7921358"/>
                <a:gd name="f518" fmla="val 7894130"/>
                <a:gd name="f519" fmla="val 7885366"/>
                <a:gd name="f520" fmla="val 130810"/>
                <a:gd name="f521" fmla="val 7880312"/>
                <a:gd name="f522" fmla="val 146050"/>
                <a:gd name="f523" fmla="val 7859533"/>
                <a:gd name="f524" fmla="val 7827550"/>
                <a:gd name="f525" fmla="val 163830"/>
                <a:gd name="f526" fmla="val 7788884"/>
                <a:gd name="f527" fmla="val 8140508"/>
                <a:gd name="f528" fmla="val 8087446"/>
                <a:gd name="f529" fmla="val 8032654"/>
                <a:gd name="f530" fmla="val 135890"/>
                <a:gd name="f531" fmla="val 7977002"/>
                <a:gd name="f532" fmla="val 132080"/>
                <a:gd name="f533" fmla="val 6942887"/>
                <a:gd name="f534" fmla="val 6983403"/>
                <a:gd name="f535" fmla="val 149860"/>
                <a:gd name="f536" fmla="val 6810414"/>
                <a:gd name="f537" fmla="val 6756482"/>
                <a:gd name="f538" fmla="val 25400"/>
                <a:gd name="f539" fmla="val 6661070"/>
                <a:gd name="f540" fmla="val 55880"/>
                <a:gd name="f541" fmla="val 6604259"/>
                <a:gd name="f542" fmla="val 71120"/>
                <a:gd name="f543" fmla="val 6544820"/>
                <a:gd name="f544" fmla="val 86360"/>
                <a:gd name="f545" fmla="val 6485332"/>
                <a:gd name="f546" fmla="val 100330"/>
                <a:gd name="f547" fmla="val 6428376"/>
                <a:gd name="f548" fmla="val 113030"/>
                <a:gd name="f549" fmla="val 6376532"/>
                <a:gd name="f550" fmla="val 123190"/>
                <a:gd name="f551" fmla="val 6332380"/>
                <a:gd name="f552" fmla="val 6886740"/>
                <a:gd name="f553" fmla="val 97790"/>
                <a:gd name="f554" fmla="val 6859371"/>
                <a:gd name="f555" fmla="val 78740"/>
                <a:gd name="f556" fmla="val 6832290"/>
                <a:gd name="f557" fmla="val 58420"/>
                <a:gd name="f558" fmla="val 6825296"/>
                <a:gd name="f559" fmla="val 46990"/>
                <a:gd name="f560" fmla="val 6830354"/>
                <a:gd name="f561" fmla="val 6839430"/>
                <a:gd name="f562" fmla="val 38100"/>
                <a:gd name="f563" fmla="val 6844488"/>
                <a:gd name="f564" fmla="val 33020"/>
                <a:gd name="f565" fmla="val 6837494"/>
                <a:gd name="f566" fmla="val 21590"/>
              </a:gdLst>
              <a:ahLst/>
              <a:cxnLst>
                <a:cxn ang="3cd4">
                  <a:pos x="hc" y="t"/>
                </a:cxn>
                <a:cxn ang="0">
                  <a:pos x="r" y="vc"/>
                </a:cxn>
                <a:cxn ang="cd4">
                  <a:pos x="hc" y="b"/>
                </a:cxn>
                <a:cxn ang="cd2">
                  <a:pos x="l" y="vc"/>
                </a:cxn>
              </a:cxnLst>
              <a:rect l="l" t="t" r="r" b="b"/>
              <a:pathLst>
                <a:path w="15652115" h="872490">
                  <a:moveTo>
                    <a:pt x="f0" y="f2"/>
                  </a:moveTo>
                  <a:lnTo>
                    <a:pt x="f0" y="f1"/>
                  </a:lnTo>
                  <a:lnTo>
                    <a:pt x="f3" y="f1"/>
                  </a:lnTo>
                  <a:lnTo>
                    <a:pt x="f3" y="f4"/>
                  </a:lnTo>
                  <a:lnTo>
                    <a:pt x="f5" y="f4"/>
                  </a:lnTo>
                  <a:lnTo>
                    <a:pt x="f6" y="f7"/>
                  </a:lnTo>
                  <a:lnTo>
                    <a:pt x="f8" y="f9"/>
                  </a:lnTo>
                  <a:lnTo>
                    <a:pt x="f10" y="f11"/>
                  </a:lnTo>
                  <a:lnTo>
                    <a:pt x="f12" y="f13"/>
                  </a:lnTo>
                  <a:lnTo>
                    <a:pt x="f14" y="f15"/>
                  </a:lnTo>
                  <a:lnTo>
                    <a:pt x="f16" y="f15"/>
                  </a:lnTo>
                  <a:lnTo>
                    <a:pt x="f17" y="f18"/>
                  </a:lnTo>
                  <a:lnTo>
                    <a:pt x="f19" y="f20"/>
                  </a:lnTo>
                  <a:lnTo>
                    <a:pt x="f21" y="f22"/>
                  </a:lnTo>
                  <a:lnTo>
                    <a:pt x="f23" y="f24"/>
                  </a:lnTo>
                  <a:lnTo>
                    <a:pt x="f25" y="f26"/>
                  </a:lnTo>
                  <a:lnTo>
                    <a:pt x="f27" y="f28"/>
                  </a:lnTo>
                  <a:lnTo>
                    <a:pt x="f29" y="f30"/>
                  </a:lnTo>
                  <a:lnTo>
                    <a:pt x="f31" y="f32"/>
                  </a:lnTo>
                  <a:lnTo>
                    <a:pt x="f33" y="f34"/>
                  </a:lnTo>
                  <a:lnTo>
                    <a:pt x="f35" y="f34"/>
                  </a:lnTo>
                  <a:lnTo>
                    <a:pt x="f36" y="f37"/>
                  </a:lnTo>
                  <a:lnTo>
                    <a:pt x="f38" y="f39"/>
                  </a:lnTo>
                  <a:lnTo>
                    <a:pt x="f40" y="f41"/>
                  </a:lnTo>
                  <a:lnTo>
                    <a:pt x="f42" y="f43"/>
                  </a:lnTo>
                  <a:lnTo>
                    <a:pt x="f44" y="f45"/>
                  </a:lnTo>
                  <a:lnTo>
                    <a:pt x="f46" y="f45"/>
                  </a:lnTo>
                  <a:lnTo>
                    <a:pt x="f47" y="f48"/>
                  </a:lnTo>
                  <a:lnTo>
                    <a:pt x="f49" y="f50"/>
                  </a:lnTo>
                  <a:lnTo>
                    <a:pt x="f51" y="f52"/>
                  </a:lnTo>
                  <a:lnTo>
                    <a:pt x="f53" y="f54"/>
                  </a:lnTo>
                  <a:lnTo>
                    <a:pt x="f55" y="f56"/>
                  </a:lnTo>
                  <a:lnTo>
                    <a:pt x="f57" y="f56"/>
                  </a:lnTo>
                  <a:lnTo>
                    <a:pt x="f58" y="f59"/>
                  </a:lnTo>
                  <a:lnTo>
                    <a:pt x="f60" y="f61"/>
                  </a:lnTo>
                  <a:lnTo>
                    <a:pt x="f62" y="f63"/>
                  </a:lnTo>
                  <a:lnTo>
                    <a:pt x="f64" y="f65"/>
                  </a:lnTo>
                  <a:lnTo>
                    <a:pt x="f66" y="f67"/>
                  </a:lnTo>
                  <a:lnTo>
                    <a:pt x="f68" y="f69"/>
                  </a:lnTo>
                  <a:lnTo>
                    <a:pt x="f70" y="f71"/>
                  </a:lnTo>
                  <a:lnTo>
                    <a:pt x="f72" y="f73"/>
                  </a:lnTo>
                  <a:lnTo>
                    <a:pt x="f74" y="f75"/>
                  </a:lnTo>
                  <a:lnTo>
                    <a:pt x="f76" y="f77"/>
                  </a:lnTo>
                  <a:lnTo>
                    <a:pt x="f0" y="f2"/>
                  </a:lnTo>
                  <a:close/>
                </a:path>
                <a:path w="15652115" h="872490">
                  <a:moveTo>
                    <a:pt x="f78" y="f79"/>
                  </a:moveTo>
                  <a:lnTo>
                    <a:pt x="f80" y="f79"/>
                  </a:lnTo>
                  <a:lnTo>
                    <a:pt x="f81" y="f82"/>
                  </a:lnTo>
                  <a:lnTo>
                    <a:pt x="f83" y="f84"/>
                  </a:lnTo>
                  <a:lnTo>
                    <a:pt x="f85" y="f86"/>
                  </a:lnTo>
                  <a:lnTo>
                    <a:pt x="f87" y="f88"/>
                  </a:lnTo>
                  <a:lnTo>
                    <a:pt x="f89" y="f90"/>
                  </a:lnTo>
                  <a:lnTo>
                    <a:pt x="f91" y="f92"/>
                  </a:lnTo>
                  <a:lnTo>
                    <a:pt x="f93" y="f94"/>
                  </a:lnTo>
                  <a:lnTo>
                    <a:pt x="f95" y="f4"/>
                  </a:lnTo>
                  <a:lnTo>
                    <a:pt x="f3" y="f4"/>
                  </a:lnTo>
                  <a:lnTo>
                    <a:pt x="f3" y="f96"/>
                  </a:lnTo>
                  <a:lnTo>
                    <a:pt x="f97" y="f96"/>
                  </a:lnTo>
                  <a:lnTo>
                    <a:pt x="f98" y="f99"/>
                  </a:lnTo>
                  <a:lnTo>
                    <a:pt x="f100" y="f101"/>
                  </a:lnTo>
                  <a:lnTo>
                    <a:pt x="f102" y="f103"/>
                  </a:lnTo>
                  <a:lnTo>
                    <a:pt x="f78" y="f79"/>
                  </a:lnTo>
                  <a:close/>
                </a:path>
                <a:path w="15652115" h="872490">
                  <a:moveTo>
                    <a:pt x="f104" y="f105"/>
                  </a:moveTo>
                  <a:lnTo>
                    <a:pt x="f106" y="f107"/>
                  </a:lnTo>
                  <a:lnTo>
                    <a:pt x="f108" y="f109"/>
                  </a:lnTo>
                  <a:lnTo>
                    <a:pt x="f110" y="f111"/>
                  </a:lnTo>
                  <a:lnTo>
                    <a:pt x="f97" y="f96"/>
                  </a:lnTo>
                  <a:lnTo>
                    <a:pt x="f3" y="f96"/>
                  </a:lnTo>
                  <a:lnTo>
                    <a:pt x="f3" y="f84"/>
                  </a:lnTo>
                  <a:lnTo>
                    <a:pt x="f112" y="f84"/>
                  </a:lnTo>
                  <a:lnTo>
                    <a:pt x="f113" y="f114"/>
                  </a:lnTo>
                  <a:lnTo>
                    <a:pt x="f115" y="f116"/>
                  </a:lnTo>
                  <a:lnTo>
                    <a:pt x="f117" y="f118"/>
                  </a:lnTo>
                  <a:lnTo>
                    <a:pt x="f119" y="f120"/>
                  </a:lnTo>
                  <a:lnTo>
                    <a:pt x="f121" y="f122"/>
                  </a:lnTo>
                  <a:lnTo>
                    <a:pt x="f123" y="f122"/>
                  </a:lnTo>
                  <a:lnTo>
                    <a:pt x="f124" y="f125"/>
                  </a:lnTo>
                  <a:lnTo>
                    <a:pt x="f126" y="f125"/>
                  </a:lnTo>
                  <a:lnTo>
                    <a:pt x="f127" y="f128"/>
                  </a:lnTo>
                  <a:lnTo>
                    <a:pt x="f129" y="f130"/>
                  </a:lnTo>
                  <a:lnTo>
                    <a:pt x="f131" y="f132"/>
                  </a:lnTo>
                  <a:lnTo>
                    <a:pt x="f133" y="f134"/>
                  </a:lnTo>
                  <a:lnTo>
                    <a:pt x="f135" y="f136"/>
                  </a:lnTo>
                  <a:lnTo>
                    <a:pt x="f137" y="f138"/>
                  </a:lnTo>
                  <a:lnTo>
                    <a:pt x="f139" y="f140"/>
                  </a:lnTo>
                  <a:lnTo>
                    <a:pt x="f141" y="f142"/>
                  </a:lnTo>
                  <a:lnTo>
                    <a:pt x="f143" y="f144"/>
                  </a:lnTo>
                  <a:lnTo>
                    <a:pt x="f145" y="f146"/>
                  </a:lnTo>
                  <a:lnTo>
                    <a:pt x="f147" y="f148"/>
                  </a:lnTo>
                  <a:lnTo>
                    <a:pt x="f149" y="f148"/>
                  </a:lnTo>
                  <a:lnTo>
                    <a:pt x="f150" y="f151"/>
                  </a:lnTo>
                  <a:lnTo>
                    <a:pt x="f152" y="f153"/>
                  </a:lnTo>
                  <a:lnTo>
                    <a:pt x="f154" y="f155"/>
                  </a:lnTo>
                  <a:lnTo>
                    <a:pt x="f156" y="f157"/>
                  </a:lnTo>
                  <a:lnTo>
                    <a:pt x="f158" y="f159"/>
                  </a:lnTo>
                  <a:lnTo>
                    <a:pt x="f160" y="f159"/>
                  </a:lnTo>
                  <a:lnTo>
                    <a:pt x="f161" y="f162"/>
                  </a:lnTo>
                  <a:lnTo>
                    <a:pt x="f163" y="f162"/>
                  </a:lnTo>
                  <a:lnTo>
                    <a:pt x="f164" y="f165"/>
                  </a:lnTo>
                  <a:lnTo>
                    <a:pt x="f166" y="f167"/>
                  </a:lnTo>
                  <a:lnTo>
                    <a:pt x="f104" y="f105"/>
                  </a:lnTo>
                  <a:close/>
                </a:path>
                <a:path w="15652115" h="872490">
                  <a:moveTo>
                    <a:pt x="f168" y="f169"/>
                  </a:moveTo>
                  <a:lnTo>
                    <a:pt x="f170" y="f169"/>
                  </a:lnTo>
                  <a:lnTo>
                    <a:pt x="f171" y="f172"/>
                  </a:lnTo>
                  <a:lnTo>
                    <a:pt x="f173" y="f174"/>
                  </a:lnTo>
                  <a:lnTo>
                    <a:pt x="f175" y="f176"/>
                  </a:lnTo>
                  <a:lnTo>
                    <a:pt x="f177" y="f178"/>
                  </a:lnTo>
                  <a:lnTo>
                    <a:pt x="f179" y="f180"/>
                  </a:lnTo>
                  <a:lnTo>
                    <a:pt x="f181" y="f103"/>
                  </a:lnTo>
                  <a:lnTo>
                    <a:pt x="f182" y="f84"/>
                  </a:lnTo>
                  <a:lnTo>
                    <a:pt x="f3" y="f84"/>
                  </a:lnTo>
                  <a:lnTo>
                    <a:pt x="f3" y="f183"/>
                  </a:lnTo>
                  <a:lnTo>
                    <a:pt x="f170" y="f183"/>
                  </a:lnTo>
                  <a:lnTo>
                    <a:pt x="f170" y="f120"/>
                  </a:lnTo>
                  <a:lnTo>
                    <a:pt x="f168" y="f169"/>
                  </a:lnTo>
                  <a:close/>
                </a:path>
                <a:path w="15652115" h="872490">
                  <a:moveTo>
                    <a:pt x="f184" y="f159"/>
                  </a:moveTo>
                  <a:lnTo>
                    <a:pt x="f185" y="f186"/>
                  </a:lnTo>
                  <a:lnTo>
                    <a:pt x="f187" y="f188"/>
                  </a:lnTo>
                  <a:lnTo>
                    <a:pt x="f189" y="f190"/>
                  </a:lnTo>
                  <a:lnTo>
                    <a:pt x="f191" y="f192"/>
                  </a:lnTo>
                  <a:lnTo>
                    <a:pt x="f193" y="f194"/>
                  </a:lnTo>
                  <a:lnTo>
                    <a:pt x="f195" y="f196"/>
                  </a:lnTo>
                  <a:lnTo>
                    <a:pt x="f197" y="f198"/>
                  </a:lnTo>
                  <a:lnTo>
                    <a:pt x="f199" y="f200"/>
                  </a:lnTo>
                  <a:lnTo>
                    <a:pt x="f201" y="f202"/>
                  </a:lnTo>
                  <a:lnTo>
                    <a:pt x="f203" y="f204"/>
                  </a:lnTo>
                  <a:lnTo>
                    <a:pt x="f168" y="f183"/>
                  </a:lnTo>
                  <a:lnTo>
                    <a:pt x="f3" y="f183"/>
                  </a:lnTo>
                  <a:lnTo>
                    <a:pt x="f3" y="f205"/>
                  </a:lnTo>
                  <a:lnTo>
                    <a:pt x="f206" y="f205"/>
                  </a:lnTo>
                  <a:lnTo>
                    <a:pt x="f207" y="f186"/>
                  </a:lnTo>
                  <a:lnTo>
                    <a:pt x="f208" y="f34"/>
                  </a:lnTo>
                  <a:lnTo>
                    <a:pt x="f209" y="f210"/>
                  </a:lnTo>
                  <a:lnTo>
                    <a:pt x="f184" y="f159"/>
                  </a:lnTo>
                  <a:close/>
                </a:path>
                <a:path w="15652115" h="872490">
                  <a:moveTo>
                    <a:pt x="f211" y="f37"/>
                  </a:moveTo>
                  <a:lnTo>
                    <a:pt x="f212" y="f37"/>
                  </a:lnTo>
                  <a:lnTo>
                    <a:pt x="f213" y="f210"/>
                  </a:lnTo>
                  <a:lnTo>
                    <a:pt x="f214" y="f215"/>
                  </a:lnTo>
                  <a:lnTo>
                    <a:pt x="f216" y="f151"/>
                  </a:lnTo>
                  <a:lnTo>
                    <a:pt x="f217" y="f218"/>
                  </a:lnTo>
                  <a:lnTo>
                    <a:pt x="f219" y="f220"/>
                  </a:lnTo>
                  <a:lnTo>
                    <a:pt x="f221" y="f130"/>
                  </a:lnTo>
                  <a:lnTo>
                    <a:pt x="f222" y="f22"/>
                  </a:lnTo>
                  <a:lnTo>
                    <a:pt x="f223" y="f15"/>
                  </a:lnTo>
                  <a:lnTo>
                    <a:pt x="f224" y="f204"/>
                  </a:lnTo>
                  <a:lnTo>
                    <a:pt x="f123" y="f122"/>
                  </a:lnTo>
                  <a:lnTo>
                    <a:pt x="f121" y="f122"/>
                  </a:lnTo>
                  <a:lnTo>
                    <a:pt x="f225" y="f22"/>
                  </a:lnTo>
                  <a:lnTo>
                    <a:pt x="f226" y="f227"/>
                  </a:lnTo>
                  <a:lnTo>
                    <a:pt x="f228" y="f229"/>
                  </a:lnTo>
                  <a:lnTo>
                    <a:pt x="f230" y="f231"/>
                  </a:lnTo>
                  <a:lnTo>
                    <a:pt x="f232" y="f233"/>
                  </a:lnTo>
                  <a:lnTo>
                    <a:pt x="f234" y="f210"/>
                  </a:lnTo>
                  <a:lnTo>
                    <a:pt x="f235" y="f236"/>
                  </a:lnTo>
                  <a:lnTo>
                    <a:pt x="f211" y="f37"/>
                  </a:lnTo>
                  <a:close/>
                </a:path>
                <a:path w="15652115" h="872490">
                  <a:moveTo>
                    <a:pt x="f237" y="f210"/>
                  </a:moveTo>
                  <a:lnTo>
                    <a:pt x="f238" y="f210"/>
                  </a:lnTo>
                  <a:lnTo>
                    <a:pt x="f239" y="f240"/>
                  </a:lnTo>
                  <a:lnTo>
                    <a:pt x="f241" y="f242"/>
                  </a:lnTo>
                  <a:lnTo>
                    <a:pt x="f243" y="f151"/>
                  </a:lnTo>
                  <a:lnTo>
                    <a:pt x="f244" y="f245"/>
                  </a:lnTo>
                  <a:lnTo>
                    <a:pt x="f246" y="f247"/>
                  </a:lnTo>
                  <a:lnTo>
                    <a:pt x="f248" y="f249"/>
                  </a:lnTo>
                  <a:lnTo>
                    <a:pt x="f250" y="f28"/>
                  </a:lnTo>
                  <a:lnTo>
                    <a:pt x="f251" y="f252"/>
                  </a:lnTo>
                  <a:lnTo>
                    <a:pt x="f253" y="f24"/>
                  </a:lnTo>
                  <a:lnTo>
                    <a:pt x="f254" y="f22"/>
                  </a:lnTo>
                  <a:lnTo>
                    <a:pt x="f255" y="f20"/>
                  </a:lnTo>
                  <a:lnTo>
                    <a:pt x="f256" y="f257"/>
                  </a:lnTo>
                  <a:lnTo>
                    <a:pt x="f16" y="f15"/>
                  </a:lnTo>
                  <a:lnTo>
                    <a:pt x="f14" y="f15"/>
                  </a:lnTo>
                  <a:lnTo>
                    <a:pt x="f258" y="f259"/>
                  </a:lnTo>
                  <a:lnTo>
                    <a:pt x="f260" y="f136"/>
                  </a:lnTo>
                  <a:lnTo>
                    <a:pt x="f261" y="f136"/>
                  </a:lnTo>
                  <a:lnTo>
                    <a:pt x="f262" y="f148"/>
                  </a:lnTo>
                  <a:lnTo>
                    <a:pt x="f263" y="f151"/>
                  </a:lnTo>
                  <a:lnTo>
                    <a:pt x="f264" y="f153"/>
                  </a:lnTo>
                  <a:lnTo>
                    <a:pt x="f265" y="f34"/>
                  </a:lnTo>
                  <a:lnTo>
                    <a:pt x="f266" y="f240"/>
                  </a:lnTo>
                  <a:lnTo>
                    <a:pt x="f237" y="f210"/>
                  </a:lnTo>
                  <a:close/>
                </a:path>
                <a:path w="15652115" h="872490">
                  <a:moveTo>
                    <a:pt x="f267" y="f146"/>
                  </a:moveTo>
                  <a:lnTo>
                    <a:pt x="f268" y="f231"/>
                  </a:lnTo>
                  <a:lnTo>
                    <a:pt x="f269" y="f142"/>
                  </a:lnTo>
                  <a:lnTo>
                    <a:pt x="f270" y="f138"/>
                  </a:lnTo>
                  <a:lnTo>
                    <a:pt x="f261" y="f136"/>
                  </a:lnTo>
                  <a:lnTo>
                    <a:pt x="f260" y="f136"/>
                  </a:lnTo>
                  <a:lnTo>
                    <a:pt x="f271" y="f272"/>
                  </a:lnTo>
                  <a:lnTo>
                    <a:pt x="f273" y="f272"/>
                  </a:lnTo>
                  <a:lnTo>
                    <a:pt x="f274" y="f140"/>
                  </a:lnTo>
                  <a:lnTo>
                    <a:pt x="f275" y="f198"/>
                  </a:lnTo>
                  <a:lnTo>
                    <a:pt x="f276" y="f231"/>
                  </a:lnTo>
                  <a:lnTo>
                    <a:pt x="f267" y="f146"/>
                  </a:lnTo>
                  <a:close/>
                </a:path>
                <a:path w="15652115" h="872490">
                  <a:moveTo>
                    <a:pt x="f277" y="f278"/>
                  </a:moveTo>
                  <a:lnTo>
                    <a:pt x="f279" y="f198"/>
                  </a:lnTo>
                  <a:lnTo>
                    <a:pt x="f280" y="f281"/>
                  </a:lnTo>
                  <a:lnTo>
                    <a:pt x="f282" y="f283"/>
                  </a:lnTo>
                  <a:lnTo>
                    <a:pt x="f273" y="f272"/>
                  </a:lnTo>
                  <a:lnTo>
                    <a:pt x="f271" y="f272"/>
                  </a:lnTo>
                  <a:lnTo>
                    <a:pt x="f284" y="f285"/>
                  </a:lnTo>
                  <a:lnTo>
                    <a:pt x="f277" y="f278"/>
                  </a:lnTo>
                  <a:close/>
                </a:path>
                <a:path w="15652115" h="872490">
                  <a:moveTo>
                    <a:pt x="f286" y="f196"/>
                  </a:moveTo>
                  <a:lnTo>
                    <a:pt x="f287" y="f196"/>
                  </a:lnTo>
                  <a:lnTo>
                    <a:pt x="f288" y="f289"/>
                  </a:lnTo>
                  <a:lnTo>
                    <a:pt x="f290" y="f289"/>
                  </a:lnTo>
                  <a:lnTo>
                    <a:pt x="f149" y="f148"/>
                  </a:lnTo>
                  <a:lnTo>
                    <a:pt x="f147" y="f148"/>
                  </a:lnTo>
                  <a:lnTo>
                    <a:pt x="f291" y="f292"/>
                  </a:lnTo>
                  <a:lnTo>
                    <a:pt x="f286" y="f196"/>
                  </a:lnTo>
                  <a:close/>
                </a:path>
                <a:path w="15652115" h="872490">
                  <a:moveTo>
                    <a:pt x="f293" y="f294"/>
                  </a:moveTo>
                  <a:lnTo>
                    <a:pt x="f295" y="f294"/>
                  </a:lnTo>
                  <a:lnTo>
                    <a:pt x="f296" y="f297"/>
                  </a:lnTo>
                  <a:lnTo>
                    <a:pt x="f298" y="f299"/>
                  </a:lnTo>
                  <a:lnTo>
                    <a:pt x="f300" y="f301"/>
                  </a:lnTo>
                  <a:lnTo>
                    <a:pt x="f302" y="f303"/>
                  </a:lnTo>
                  <a:lnTo>
                    <a:pt x="f304" y="f305"/>
                  </a:lnTo>
                  <a:lnTo>
                    <a:pt x="f306" y="f43"/>
                  </a:lnTo>
                  <a:lnTo>
                    <a:pt x="f307" y="f308"/>
                  </a:lnTo>
                  <a:lnTo>
                    <a:pt x="f309" y="f39"/>
                  </a:lnTo>
                  <a:lnTo>
                    <a:pt x="f310" y="f165"/>
                  </a:lnTo>
                  <a:lnTo>
                    <a:pt x="f311" y="f312"/>
                  </a:lnTo>
                  <a:lnTo>
                    <a:pt x="f313" y="f314"/>
                  </a:lnTo>
                  <a:lnTo>
                    <a:pt x="f315" y="f316"/>
                  </a:lnTo>
                  <a:lnTo>
                    <a:pt x="f317" y="f242"/>
                  </a:lnTo>
                  <a:lnTo>
                    <a:pt x="f318" y="f205"/>
                  </a:lnTo>
                  <a:lnTo>
                    <a:pt x="f3" y="f205"/>
                  </a:lnTo>
                  <a:lnTo>
                    <a:pt x="f3" y="f319"/>
                  </a:lnTo>
                  <a:lnTo>
                    <a:pt x="f320" y="f319"/>
                  </a:lnTo>
                  <a:lnTo>
                    <a:pt x="f321" y="f322"/>
                  </a:lnTo>
                  <a:lnTo>
                    <a:pt x="f323" y="f324"/>
                  </a:lnTo>
                  <a:lnTo>
                    <a:pt x="f325" y="f326"/>
                  </a:lnTo>
                  <a:lnTo>
                    <a:pt x="f327" y="f328"/>
                  </a:lnTo>
                  <a:lnTo>
                    <a:pt x="f329" y="f301"/>
                  </a:lnTo>
                  <a:lnTo>
                    <a:pt x="f330" y="f331"/>
                  </a:lnTo>
                  <a:lnTo>
                    <a:pt x="f332" y="f297"/>
                  </a:lnTo>
                  <a:lnTo>
                    <a:pt x="f333" y="f297"/>
                  </a:lnTo>
                  <a:lnTo>
                    <a:pt x="f293" y="f294"/>
                  </a:lnTo>
                  <a:close/>
                </a:path>
                <a:path w="15652115" h="872490">
                  <a:moveTo>
                    <a:pt x="f334" y="f294"/>
                  </a:moveTo>
                  <a:lnTo>
                    <a:pt x="f335" y="f336"/>
                  </a:lnTo>
                  <a:lnTo>
                    <a:pt x="f337" y="f39"/>
                  </a:lnTo>
                  <a:lnTo>
                    <a:pt x="f338" y="f339"/>
                  </a:lnTo>
                  <a:lnTo>
                    <a:pt x="f340" y="f341"/>
                  </a:lnTo>
                  <a:lnTo>
                    <a:pt x="f342" y="f343"/>
                  </a:lnTo>
                  <a:lnTo>
                    <a:pt x="f344" y="f236"/>
                  </a:lnTo>
                  <a:lnTo>
                    <a:pt x="f345" y="f155"/>
                  </a:lnTo>
                  <a:lnTo>
                    <a:pt x="f346" y="f34"/>
                  </a:lnTo>
                  <a:lnTo>
                    <a:pt x="f33" y="f34"/>
                  </a:lnTo>
                  <a:lnTo>
                    <a:pt x="f347" y="f236"/>
                  </a:lnTo>
                  <a:lnTo>
                    <a:pt x="f348" y="f39"/>
                  </a:lnTo>
                  <a:lnTo>
                    <a:pt x="f349" y="f39"/>
                  </a:lnTo>
                  <a:lnTo>
                    <a:pt x="f350" y="f351"/>
                  </a:lnTo>
                  <a:lnTo>
                    <a:pt x="f352" y="f353"/>
                  </a:lnTo>
                  <a:lnTo>
                    <a:pt x="f354" y="f308"/>
                  </a:lnTo>
                  <a:lnTo>
                    <a:pt x="f355" y="f356"/>
                  </a:lnTo>
                  <a:lnTo>
                    <a:pt x="f357" y="f356"/>
                  </a:lnTo>
                  <a:lnTo>
                    <a:pt x="f358" y="f359"/>
                  </a:lnTo>
                  <a:lnTo>
                    <a:pt x="f360" y="f361"/>
                  </a:lnTo>
                  <a:lnTo>
                    <a:pt x="f362" y="f303"/>
                  </a:lnTo>
                  <a:lnTo>
                    <a:pt x="f363" y="f301"/>
                  </a:lnTo>
                  <a:lnTo>
                    <a:pt x="f334" y="f294"/>
                  </a:lnTo>
                  <a:close/>
                </a:path>
                <a:path w="15652115" h="872490">
                  <a:moveTo>
                    <a:pt x="f364" y="f365"/>
                  </a:moveTo>
                  <a:lnTo>
                    <a:pt x="f366" y="f365"/>
                  </a:lnTo>
                  <a:lnTo>
                    <a:pt x="f367" y="f39"/>
                  </a:lnTo>
                  <a:lnTo>
                    <a:pt x="f368" y="f369"/>
                  </a:lnTo>
                  <a:lnTo>
                    <a:pt x="f160" y="f159"/>
                  </a:lnTo>
                  <a:lnTo>
                    <a:pt x="f158" y="f159"/>
                  </a:lnTo>
                  <a:lnTo>
                    <a:pt x="f370" y="f371"/>
                  </a:lnTo>
                  <a:lnTo>
                    <a:pt x="f372" y="f369"/>
                  </a:lnTo>
                  <a:lnTo>
                    <a:pt x="f373" y="f374"/>
                  </a:lnTo>
                  <a:lnTo>
                    <a:pt x="f375" y="f351"/>
                  </a:lnTo>
                  <a:lnTo>
                    <a:pt x="f364" y="f365"/>
                  </a:lnTo>
                  <a:close/>
                </a:path>
                <a:path w="15652115" h="872490">
                  <a:moveTo>
                    <a:pt x="f376" y="f377"/>
                  </a:moveTo>
                  <a:lnTo>
                    <a:pt x="f378" y="f377"/>
                  </a:lnTo>
                  <a:lnTo>
                    <a:pt x="f379" y="f380"/>
                  </a:lnTo>
                  <a:lnTo>
                    <a:pt x="f381" y="f382"/>
                  </a:lnTo>
                  <a:lnTo>
                    <a:pt x="f383" y="f384"/>
                  </a:lnTo>
                  <a:lnTo>
                    <a:pt x="f385" y="f386"/>
                  </a:lnTo>
                  <a:lnTo>
                    <a:pt x="f387" y="f388"/>
                  </a:lnTo>
                  <a:lnTo>
                    <a:pt x="f389" y="f390"/>
                  </a:lnTo>
                  <a:lnTo>
                    <a:pt x="f391" y="f392"/>
                  </a:lnTo>
                  <a:lnTo>
                    <a:pt x="f393" y="f394"/>
                  </a:lnTo>
                  <a:lnTo>
                    <a:pt x="f395" y="f326"/>
                  </a:lnTo>
                  <a:lnTo>
                    <a:pt x="f396" y="f397"/>
                  </a:lnTo>
                  <a:lnTo>
                    <a:pt x="f398" y="f399"/>
                  </a:lnTo>
                  <a:lnTo>
                    <a:pt x="f400" y="f401"/>
                  </a:lnTo>
                  <a:lnTo>
                    <a:pt x="f402" y="f374"/>
                  </a:lnTo>
                  <a:lnTo>
                    <a:pt x="f403" y="f162"/>
                  </a:lnTo>
                  <a:lnTo>
                    <a:pt x="f161" y="f162"/>
                  </a:lnTo>
                  <a:lnTo>
                    <a:pt x="f404" y="f405"/>
                  </a:lnTo>
                  <a:lnTo>
                    <a:pt x="f406" y="f405"/>
                  </a:lnTo>
                  <a:lnTo>
                    <a:pt x="f407" y="f39"/>
                  </a:lnTo>
                  <a:lnTo>
                    <a:pt x="f408" y="f409"/>
                  </a:lnTo>
                  <a:lnTo>
                    <a:pt x="f410" y="f50"/>
                  </a:lnTo>
                  <a:lnTo>
                    <a:pt x="f411" y="f412"/>
                  </a:lnTo>
                  <a:lnTo>
                    <a:pt x="f413" y="f414"/>
                  </a:lnTo>
                  <a:lnTo>
                    <a:pt x="f415" y="f416"/>
                  </a:lnTo>
                  <a:lnTo>
                    <a:pt x="f417" y="f416"/>
                  </a:lnTo>
                  <a:lnTo>
                    <a:pt x="f418" y="f65"/>
                  </a:lnTo>
                  <a:lnTo>
                    <a:pt x="f419" y="f65"/>
                  </a:lnTo>
                  <a:lnTo>
                    <a:pt x="f420" y="f421"/>
                  </a:lnTo>
                  <a:lnTo>
                    <a:pt x="f376" y="f377"/>
                  </a:lnTo>
                  <a:close/>
                </a:path>
                <a:path w="15652115" h="872490">
                  <a:moveTo>
                    <a:pt x="f422" y="f423"/>
                  </a:moveTo>
                  <a:lnTo>
                    <a:pt x="f424" y="f423"/>
                  </a:lnTo>
                  <a:lnTo>
                    <a:pt x="f425" y="f426"/>
                  </a:lnTo>
                  <a:lnTo>
                    <a:pt x="f427" y="f428"/>
                  </a:lnTo>
                  <a:lnTo>
                    <a:pt x="f429" y="f430"/>
                  </a:lnTo>
                  <a:lnTo>
                    <a:pt x="f431" y="f303"/>
                  </a:lnTo>
                  <a:lnTo>
                    <a:pt x="f432" y="f433"/>
                  </a:lnTo>
                  <a:lnTo>
                    <a:pt x="f434" y="f326"/>
                  </a:lnTo>
                  <a:lnTo>
                    <a:pt x="f435" y="f397"/>
                  </a:lnTo>
                  <a:lnTo>
                    <a:pt x="f436" y="f356"/>
                  </a:lnTo>
                  <a:lnTo>
                    <a:pt x="f437" y="f167"/>
                  </a:lnTo>
                  <a:lnTo>
                    <a:pt x="f438" y="f369"/>
                  </a:lnTo>
                  <a:lnTo>
                    <a:pt x="f439" y="f369"/>
                  </a:lnTo>
                  <a:lnTo>
                    <a:pt x="f406" y="f405"/>
                  </a:lnTo>
                  <a:lnTo>
                    <a:pt x="f404" y="f405"/>
                  </a:lnTo>
                  <a:lnTo>
                    <a:pt x="f440" y="f326"/>
                  </a:lnTo>
                  <a:lnTo>
                    <a:pt x="f441" y="f326"/>
                  </a:lnTo>
                  <a:lnTo>
                    <a:pt x="f442" y="f443"/>
                  </a:lnTo>
                  <a:lnTo>
                    <a:pt x="f444" y="f294"/>
                  </a:lnTo>
                  <a:lnTo>
                    <a:pt x="f445" y="f390"/>
                  </a:lnTo>
                  <a:lnTo>
                    <a:pt x="f446" y="f447"/>
                  </a:lnTo>
                  <a:lnTo>
                    <a:pt x="f448" y="f388"/>
                  </a:lnTo>
                  <a:lnTo>
                    <a:pt x="f449" y="f450"/>
                  </a:lnTo>
                  <a:lnTo>
                    <a:pt x="f451" y="f452"/>
                  </a:lnTo>
                  <a:lnTo>
                    <a:pt x="f453" y="f454"/>
                  </a:lnTo>
                  <a:lnTo>
                    <a:pt x="f455" y="f454"/>
                  </a:lnTo>
                  <a:lnTo>
                    <a:pt x="f456" y="f457"/>
                  </a:lnTo>
                  <a:lnTo>
                    <a:pt x="f458" y="f459"/>
                  </a:lnTo>
                  <a:lnTo>
                    <a:pt x="f460" y="f461"/>
                  </a:lnTo>
                  <a:lnTo>
                    <a:pt x="f462" y="f463"/>
                  </a:lnTo>
                  <a:lnTo>
                    <a:pt x="f464" y="f463"/>
                  </a:lnTo>
                  <a:lnTo>
                    <a:pt x="f465" y="f466"/>
                  </a:lnTo>
                  <a:lnTo>
                    <a:pt x="f467" y="f468"/>
                  </a:lnTo>
                  <a:lnTo>
                    <a:pt x="f469" y="f468"/>
                  </a:lnTo>
                  <a:lnTo>
                    <a:pt x="f422" y="f423"/>
                  </a:lnTo>
                  <a:close/>
                </a:path>
                <a:path w="15652115" h="872490">
                  <a:moveTo>
                    <a:pt x="f470" y="f471"/>
                  </a:moveTo>
                  <a:lnTo>
                    <a:pt x="f472" y="f294"/>
                  </a:lnTo>
                  <a:lnTo>
                    <a:pt x="f473" y="f443"/>
                  </a:lnTo>
                  <a:lnTo>
                    <a:pt x="f474" y="f43"/>
                  </a:lnTo>
                  <a:lnTo>
                    <a:pt x="f475" y="f336"/>
                  </a:lnTo>
                  <a:lnTo>
                    <a:pt x="f476" y="f356"/>
                  </a:lnTo>
                  <a:lnTo>
                    <a:pt x="f477" y="f353"/>
                  </a:lnTo>
                  <a:lnTo>
                    <a:pt x="f478" y="f351"/>
                  </a:lnTo>
                  <a:lnTo>
                    <a:pt x="f479" y="f39"/>
                  </a:lnTo>
                  <a:lnTo>
                    <a:pt x="f348" y="f39"/>
                  </a:lnTo>
                  <a:lnTo>
                    <a:pt x="f480" y="f481"/>
                  </a:lnTo>
                  <a:lnTo>
                    <a:pt x="f482" y="f301"/>
                  </a:lnTo>
                  <a:lnTo>
                    <a:pt x="f483" y="f484"/>
                  </a:lnTo>
                  <a:lnTo>
                    <a:pt x="f485" y="f412"/>
                  </a:lnTo>
                  <a:lnTo>
                    <a:pt x="f470" y="f471"/>
                  </a:lnTo>
                  <a:close/>
                </a:path>
                <a:path w="15652115" h="872490">
                  <a:moveTo>
                    <a:pt x="f486" y="f487"/>
                  </a:moveTo>
                  <a:lnTo>
                    <a:pt x="f488" y="f489"/>
                  </a:lnTo>
                  <a:lnTo>
                    <a:pt x="f490" y="f388"/>
                  </a:lnTo>
                  <a:lnTo>
                    <a:pt x="f491" y="f492"/>
                  </a:lnTo>
                  <a:lnTo>
                    <a:pt x="f493" y="f494"/>
                  </a:lnTo>
                  <a:lnTo>
                    <a:pt x="f495" y="f394"/>
                  </a:lnTo>
                  <a:lnTo>
                    <a:pt x="f496" y="f433"/>
                  </a:lnTo>
                  <a:lnTo>
                    <a:pt x="f441" y="f326"/>
                  </a:lnTo>
                  <a:lnTo>
                    <a:pt x="f440" y="f326"/>
                  </a:lnTo>
                  <a:lnTo>
                    <a:pt x="f486" y="f487"/>
                  </a:lnTo>
                  <a:close/>
                </a:path>
                <a:path w="15652115" h="872490">
                  <a:moveTo>
                    <a:pt x="f497" y="f305"/>
                  </a:moveTo>
                  <a:lnTo>
                    <a:pt x="f498" y="f305"/>
                  </a:lnTo>
                  <a:lnTo>
                    <a:pt x="f499" y="f328"/>
                  </a:lnTo>
                  <a:lnTo>
                    <a:pt x="f500" y="f433"/>
                  </a:lnTo>
                  <a:lnTo>
                    <a:pt x="f501" y="f502"/>
                  </a:lnTo>
                  <a:lnTo>
                    <a:pt x="f503" y="f45"/>
                  </a:lnTo>
                  <a:lnTo>
                    <a:pt x="f44" y="f45"/>
                  </a:lnTo>
                  <a:lnTo>
                    <a:pt x="f504" y="f433"/>
                  </a:lnTo>
                  <a:lnTo>
                    <a:pt x="f497" y="f305"/>
                  </a:lnTo>
                  <a:close/>
                </a:path>
                <a:path w="15652115" h="872490">
                  <a:moveTo>
                    <a:pt x="f505" y="f489"/>
                  </a:moveTo>
                  <a:lnTo>
                    <a:pt x="f506" y="f489"/>
                  </a:lnTo>
                  <a:lnTo>
                    <a:pt x="f455" y="f454"/>
                  </a:lnTo>
                  <a:lnTo>
                    <a:pt x="f453" y="f454"/>
                  </a:lnTo>
                  <a:lnTo>
                    <a:pt x="f505" y="f489"/>
                  </a:lnTo>
                  <a:close/>
                </a:path>
                <a:path w="15652115" h="872490">
                  <a:moveTo>
                    <a:pt x="f507" y="f508"/>
                  </a:moveTo>
                  <a:lnTo>
                    <a:pt x="f509" y="f489"/>
                  </a:lnTo>
                  <a:lnTo>
                    <a:pt x="f510" y="f489"/>
                  </a:lnTo>
                  <a:lnTo>
                    <a:pt x="f507" y="f508"/>
                  </a:lnTo>
                  <a:close/>
                </a:path>
                <a:path w="15652115" h="872490">
                  <a:moveTo>
                    <a:pt x="f511" y="f512"/>
                  </a:moveTo>
                  <a:lnTo>
                    <a:pt x="f513" y="f512"/>
                  </a:lnTo>
                  <a:lnTo>
                    <a:pt x="f514" y="f515"/>
                  </a:lnTo>
                  <a:lnTo>
                    <a:pt x="f57" y="f56"/>
                  </a:lnTo>
                  <a:lnTo>
                    <a:pt x="f55" y="f56"/>
                  </a:lnTo>
                  <a:lnTo>
                    <a:pt x="f516" y="f515"/>
                  </a:lnTo>
                  <a:lnTo>
                    <a:pt x="f511" y="f512"/>
                  </a:lnTo>
                  <a:close/>
                </a:path>
                <a:path w="15652115" h="872490">
                  <a:moveTo>
                    <a:pt x="f517" y="f380"/>
                  </a:moveTo>
                  <a:lnTo>
                    <a:pt x="f518" y="f380"/>
                  </a:lnTo>
                  <a:lnTo>
                    <a:pt x="f519" y="f520"/>
                  </a:lnTo>
                  <a:lnTo>
                    <a:pt x="f521" y="f522"/>
                  </a:lnTo>
                  <a:lnTo>
                    <a:pt x="f523" y="f468"/>
                  </a:lnTo>
                  <a:lnTo>
                    <a:pt x="f524" y="f525"/>
                  </a:lnTo>
                  <a:lnTo>
                    <a:pt x="f526" y="f463"/>
                  </a:lnTo>
                  <a:lnTo>
                    <a:pt x="f462" y="f463"/>
                  </a:lnTo>
                  <a:lnTo>
                    <a:pt x="f527" y="f423"/>
                  </a:lnTo>
                  <a:lnTo>
                    <a:pt x="f528" y="f382"/>
                  </a:lnTo>
                  <a:lnTo>
                    <a:pt x="f529" y="f530"/>
                  </a:lnTo>
                  <a:lnTo>
                    <a:pt x="f531" y="f532"/>
                  </a:lnTo>
                  <a:lnTo>
                    <a:pt x="f517" y="f380"/>
                  </a:lnTo>
                  <a:close/>
                </a:path>
                <a:path w="15652115" h="872490">
                  <a:moveTo>
                    <a:pt x="f533" y="f520"/>
                  </a:moveTo>
                  <a:lnTo>
                    <a:pt x="f417" y="f416"/>
                  </a:lnTo>
                  <a:lnTo>
                    <a:pt x="f415" y="f416"/>
                  </a:lnTo>
                  <a:lnTo>
                    <a:pt x="f534" y="f535"/>
                  </a:lnTo>
                  <a:lnTo>
                    <a:pt x="f533" y="f520"/>
                  </a:lnTo>
                  <a:close/>
                </a:path>
                <a:path w="15652115" h="872490">
                  <a:moveTo>
                    <a:pt x="f536" y="f0"/>
                  </a:moveTo>
                  <a:lnTo>
                    <a:pt x="f537" y="f538"/>
                  </a:lnTo>
                  <a:lnTo>
                    <a:pt x="f539" y="f540"/>
                  </a:lnTo>
                  <a:lnTo>
                    <a:pt x="f541" y="f542"/>
                  </a:lnTo>
                  <a:lnTo>
                    <a:pt x="f543" y="f544"/>
                  </a:lnTo>
                  <a:lnTo>
                    <a:pt x="f545" y="f546"/>
                  </a:lnTo>
                  <a:lnTo>
                    <a:pt x="f547" y="f548"/>
                  </a:lnTo>
                  <a:lnTo>
                    <a:pt x="f549" y="f550"/>
                  </a:lnTo>
                  <a:lnTo>
                    <a:pt x="f551" y="f520"/>
                  </a:lnTo>
                  <a:lnTo>
                    <a:pt x="f419" y="f65"/>
                  </a:lnTo>
                  <a:lnTo>
                    <a:pt x="f418" y="f65"/>
                  </a:lnTo>
                  <a:lnTo>
                    <a:pt x="f552" y="f553"/>
                  </a:lnTo>
                  <a:lnTo>
                    <a:pt x="f554" y="f555"/>
                  </a:lnTo>
                  <a:lnTo>
                    <a:pt x="f556" y="f557"/>
                  </a:lnTo>
                  <a:lnTo>
                    <a:pt x="f558" y="f559"/>
                  </a:lnTo>
                  <a:lnTo>
                    <a:pt x="f560" y="f77"/>
                  </a:lnTo>
                  <a:lnTo>
                    <a:pt x="f561" y="f562"/>
                  </a:lnTo>
                  <a:lnTo>
                    <a:pt x="f563" y="f564"/>
                  </a:lnTo>
                  <a:lnTo>
                    <a:pt x="f565" y="f566"/>
                  </a:lnTo>
                  <a:lnTo>
                    <a:pt x="f536" y="f0"/>
                  </a:lnTo>
                  <a:close/>
                </a:path>
              </a:pathLst>
            </a:custGeom>
            <a:solidFill>
              <a:srgbClr val="FFFFFF"/>
            </a:solidFill>
            <a:ln>
              <a:noFill/>
              <a:prstDash val="solid"/>
            </a:ln>
          </p:spPr>
          <p:txBody>
            <a:bodyPr vert="horz" wrap="square" lIns="0" tIns="0" rIns="0" bIns="0" anchor="t" anchorCtr="0" compatLnSpc="0">
              <a:noAutofit/>
            </a:bodyPr>
            <a:lstStyle/>
            <a:p>
              <a:pPr marL="0" marR="0" lvl="0" indent="0" rtl="0" hangingPunct="0">
                <a:lnSpc>
                  <a:spcPct val="100000"/>
                </a:lnSpc>
                <a:spcBef>
                  <a:spcPts val="0"/>
                </a:spcBef>
                <a:spcAft>
                  <a:spcPts val="0"/>
                </a:spcAft>
                <a:buNone/>
                <a:tabLst/>
              </a:pPr>
              <a:endParaRPr lang="en-IN" sz="1800" b="0" i="0" u="none" strike="noStrike" kern="1200">
                <a:ln>
                  <a:noFill/>
                </a:ln>
                <a:latin typeface="Arial" pitchFamily="18"/>
                <a:ea typeface="Microsoft YaHei" pitchFamily="2"/>
                <a:cs typeface="Lucida Sans" pitchFamily="2"/>
              </a:endParaRPr>
            </a:p>
          </p:txBody>
        </p:sp>
        <p:sp>
          <p:nvSpPr>
            <p:cNvPr id="5" name="object 5"/>
            <p:cNvSpPr/>
            <p:nvPr/>
          </p:nvSpPr>
          <p:spPr>
            <a:xfrm>
              <a:off x="0" y="9567000"/>
              <a:ext cx="15651000" cy="719640"/>
            </a:xfrm>
            <a:custGeom>
              <a:avLst/>
              <a:gdLst>
                <a:gd name="f0" fmla="val 0"/>
                <a:gd name="f1" fmla="val 720090"/>
                <a:gd name="f2" fmla="val 1821974"/>
                <a:gd name="f3" fmla="val 420370"/>
                <a:gd name="f4" fmla="val 22256"/>
                <a:gd name="f5" fmla="val 431800"/>
                <a:gd name="f6" fmla="val 15651226"/>
                <a:gd name="f7" fmla="val 464820"/>
                <a:gd name="f8" fmla="val 1969897"/>
                <a:gd name="f9" fmla="val 1924518"/>
                <a:gd name="f10" fmla="val 459740"/>
                <a:gd name="f11" fmla="val 1879657"/>
                <a:gd name="f12" fmla="val 447040"/>
                <a:gd name="f13" fmla="val 1835213"/>
                <a:gd name="f14" fmla="val 427990"/>
                <a:gd name="f15" fmla="val 396240"/>
                <a:gd name="f16" fmla="val 15317851"/>
                <a:gd name="f17" fmla="val 2124808"/>
                <a:gd name="f18" fmla="val 2092733"/>
                <a:gd name="f19" fmla="val 435610"/>
                <a:gd name="f20" fmla="val 2045116"/>
                <a:gd name="f21" fmla="val 452120"/>
                <a:gd name="f22" fmla="val 1995093"/>
                <a:gd name="f23" fmla="val 462280"/>
                <a:gd name="f24" fmla="val 1985733"/>
                <a:gd name="f25" fmla="val 66527"/>
                <a:gd name="f26" fmla="val 66228"/>
                <a:gd name="f27" fmla="val 54573"/>
                <a:gd name="f28" fmla="val 402590"/>
                <a:gd name="f29" fmla="val 31805"/>
                <a:gd name="f30" fmla="val 415290"/>
                <a:gd name="f31" fmla="val 20151"/>
                <a:gd name="f32" fmla="val 37094"/>
                <a:gd name="f33" fmla="val 412750"/>
                <a:gd name="f34" fmla="val 1781975"/>
                <a:gd name="f35" fmla="val 1781536"/>
                <a:gd name="f36" fmla="val 1791083"/>
                <a:gd name="f37" fmla="val 1823732"/>
                <a:gd name="f38" fmla="val 1813463"/>
                <a:gd name="f39" fmla="val 1792652"/>
                <a:gd name="f40" fmla="val 2128759"/>
                <a:gd name="f41" fmla="val 418492"/>
                <a:gd name="f42" fmla="val 2124684"/>
                <a:gd name="f43" fmla="val 2136870"/>
                <a:gd name="f44" fmla="val 414638"/>
                <a:gd name="f45" fmla="val 2135712"/>
                <a:gd name="f46" fmla="val 2140380"/>
                <a:gd name="f47" fmla="val 412666"/>
                <a:gd name="f48" fmla="val 2138173"/>
                <a:gd name="f49" fmla="val 414020"/>
                <a:gd name="f50" fmla="val 2866288"/>
                <a:gd name="f51" fmla="val 2795730"/>
                <a:gd name="f52" fmla="val 3810"/>
                <a:gd name="f53" fmla="val 2727325"/>
                <a:gd name="f54" fmla="val 15240"/>
                <a:gd name="f55" fmla="val 2670346"/>
                <a:gd name="f56" fmla="val 33020"/>
                <a:gd name="f57" fmla="val 2619779"/>
                <a:gd name="f58" fmla="val 54610"/>
                <a:gd name="f59" fmla="val 2573125"/>
                <a:gd name="f60" fmla="val 78740"/>
                <a:gd name="f61" fmla="val 2527884"/>
                <a:gd name="f62" fmla="val 102870"/>
                <a:gd name="f63" fmla="val 2490584"/>
                <a:gd name="f64" fmla="val 125730"/>
                <a:gd name="f65" fmla="val 2453596"/>
                <a:gd name="f66" fmla="val 153670"/>
                <a:gd name="f67" fmla="val 2416537"/>
                <a:gd name="f68" fmla="val 184150"/>
                <a:gd name="f69" fmla="val 2379028"/>
                <a:gd name="f70" fmla="val 218440"/>
                <a:gd name="f71" fmla="val 2340686"/>
                <a:gd name="f72" fmla="val 254000"/>
                <a:gd name="f73" fmla="val 2263706"/>
                <a:gd name="f74" fmla="val 323850"/>
                <a:gd name="f75" fmla="val 2223431"/>
                <a:gd name="f76" fmla="val 356870"/>
                <a:gd name="f77" fmla="val 2181663"/>
                <a:gd name="f78" fmla="val 387350"/>
                <a:gd name="f79" fmla="val 2158310"/>
                <a:gd name="f80" fmla="val 2169337"/>
                <a:gd name="f81" fmla="val 391160"/>
                <a:gd name="f82" fmla="val 4016832"/>
                <a:gd name="f83" fmla="val 3972971"/>
                <a:gd name="f84" fmla="val 384810"/>
                <a:gd name="f85" fmla="val 3928687"/>
                <a:gd name="f86" fmla="val 374650"/>
                <a:gd name="f87" fmla="val 3884032"/>
                <a:gd name="f88" fmla="val 360680"/>
                <a:gd name="f89" fmla="val 3839057"/>
                <a:gd name="f90" fmla="val 344170"/>
                <a:gd name="f91" fmla="val 3793815"/>
                <a:gd name="f92" fmla="val 325120"/>
                <a:gd name="f93" fmla="val 3748357"/>
                <a:gd name="f94" fmla="val 304800"/>
                <a:gd name="f95" fmla="val 3656999"/>
                <a:gd name="f96" fmla="val 259080"/>
                <a:gd name="f97" fmla="val 3611203"/>
                <a:gd name="f98" fmla="val 234950"/>
                <a:gd name="f99" fmla="val 3565398"/>
                <a:gd name="f100" fmla="val 209550"/>
                <a:gd name="f101" fmla="val 3462179"/>
                <a:gd name="f102" fmla="val 158750"/>
                <a:gd name="f103" fmla="val 3411384"/>
                <a:gd name="f104" fmla="val 135890"/>
                <a:gd name="f105" fmla="val 3361190"/>
                <a:gd name="f106" fmla="val 115570"/>
                <a:gd name="f107" fmla="val 3311636"/>
                <a:gd name="f108" fmla="val 97790"/>
                <a:gd name="f109" fmla="val 3282313"/>
                <a:gd name="f110" fmla="val 90170"/>
                <a:gd name="f111" fmla="val 3062846"/>
                <a:gd name="f112" fmla="val 3045568"/>
                <a:gd name="f113" fmla="val 72390"/>
                <a:gd name="f114" fmla="val 2993732"/>
                <a:gd name="f115" fmla="val 2965409"/>
                <a:gd name="f116" fmla="val 8890"/>
                <a:gd name="f117" fmla="val 2934054"/>
                <a:gd name="f118" fmla="val 2900676"/>
                <a:gd name="f119" fmla="val 1270"/>
                <a:gd name="f120" fmla="val 529188"/>
                <a:gd name="f121" fmla="val 166370"/>
                <a:gd name="f122" fmla="val 485763"/>
                <a:gd name="f123" fmla="val 177800"/>
                <a:gd name="f124" fmla="val 441923"/>
                <a:gd name="f125" fmla="val 193040"/>
                <a:gd name="f126" fmla="val 397718"/>
                <a:gd name="f127" fmla="val 210820"/>
                <a:gd name="f128" fmla="val 353200"/>
                <a:gd name="f129" fmla="val 232410"/>
                <a:gd name="f130" fmla="val 308420"/>
                <a:gd name="f131" fmla="val 255270"/>
                <a:gd name="f132" fmla="val 263429"/>
                <a:gd name="f133" fmla="val 280670"/>
                <a:gd name="f134" fmla="val 82375"/>
                <a:gd name="f135" fmla="val 1747168"/>
                <a:gd name="f136" fmla="val 373380"/>
                <a:gd name="f137" fmla="val 1738745"/>
                <a:gd name="f138" fmla="val 367030"/>
                <a:gd name="f139" fmla="val 789101"/>
                <a:gd name="f140" fmla="val 749615"/>
                <a:gd name="f141" fmla="val 708164"/>
                <a:gd name="f142" fmla="val 316230"/>
                <a:gd name="f143" fmla="val 666399"/>
                <a:gd name="f144" fmla="val 287020"/>
                <a:gd name="f145" fmla="val 625968"/>
                <a:gd name="f146" fmla="val 588523"/>
                <a:gd name="f147" fmla="val 223520"/>
                <a:gd name="f148" fmla="val 555713"/>
                <a:gd name="f149" fmla="val 4640351"/>
                <a:gd name="f150" fmla="val 278130"/>
                <a:gd name="f151" fmla="val 386080"/>
                <a:gd name="f152" fmla="val 5299862"/>
                <a:gd name="f153" fmla="val 5258077"/>
                <a:gd name="f154" fmla="val 378460"/>
                <a:gd name="f155" fmla="val 5210852"/>
                <a:gd name="f156" fmla="val 365760"/>
                <a:gd name="f157" fmla="val 5160905"/>
                <a:gd name="f158" fmla="val 350520"/>
                <a:gd name="f159" fmla="val 5110958"/>
                <a:gd name="f160" fmla="val 334010"/>
                <a:gd name="f161" fmla="val 5106236"/>
                <a:gd name="f162" fmla="val 332740"/>
                <a:gd name="f163" fmla="val 4973701"/>
                <a:gd name="f164" fmla="val 4934341"/>
                <a:gd name="f165" fmla="val 330200"/>
                <a:gd name="f166" fmla="val 4887777"/>
                <a:gd name="f167" fmla="val 4783717"/>
                <a:gd name="f168" fmla="val 303530"/>
                <a:gd name="f169" fmla="val 4731562"/>
                <a:gd name="f170" fmla="val 292100"/>
                <a:gd name="f171" fmla="val 4682883"/>
                <a:gd name="f172" fmla="val 283210"/>
                <a:gd name="f173" fmla="val 5505780"/>
                <a:gd name="f174" fmla="val 5449208"/>
                <a:gd name="f175" fmla="val 5394996"/>
                <a:gd name="f176" fmla="val 5344697"/>
                <a:gd name="f177" fmla="val 361950"/>
                <a:gd name="f178" fmla="val 363220"/>
                <a:gd name="f179" fmla="val 5696673"/>
                <a:gd name="f180" fmla="val 5684162"/>
                <a:gd name="f181" fmla="val 5673003"/>
                <a:gd name="f182" fmla="val 359410"/>
                <a:gd name="f183" fmla="val 5663463"/>
                <a:gd name="f184" fmla="val 355600"/>
                <a:gd name="f185" fmla="val 5625963"/>
                <a:gd name="f186" fmla="val 345440"/>
                <a:gd name="f187" fmla="val 5586507"/>
                <a:gd name="f188" fmla="val 336550"/>
                <a:gd name="f189" fmla="val 5546109"/>
                <a:gd name="f190" fmla="val 331470"/>
                <a:gd name="f191" fmla="val 890621"/>
                <a:gd name="f192" fmla="val 205740"/>
                <a:gd name="f193" fmla="val 881260"/>
                <a:gd name="f194" fmla="val 858964"/>
                <a:gd name="f195" fmla="val 215900"/>
                <a:gd name="f196" fmla="val 836262"/>
                <a:gd name="f197" fmla="val 242570"/>
                <a:gd name="f198" fmla="val 813019"/>
                <a:gd name="f199" fmla="val 290830"/>
                <a:gd name="f200" fmla="val 1615919"/>
                <a:gd name="f201" fmla="val 274320"/>
                <a:gd name="f202" fmla="val 1591621"/>
                <a:gd name="f203" fmla="val 256540"/>
                <a:gd name="f204" fmla="val 1094383"/>
                <a:gd name="f205" fmla="val 943902"/>
                <a:gd name="f206" fmla="val 214630"/>
                <a:gd name="f207" fmla="val 931527"/>
                <a:gd name="f208" fmla="val 212090"/>
                <a:gd name="f209" fmla="val 904618"/>
                <a:gd name="f210" fmla="val 207010"/>
                <a:gd name="f211" fmla="val 6613131"/>
                <a:gd name="f212" fmla="val 59690"/>
                <a:gd name="f213" fmla="val 6605930"/>
                <a:gd name="f214" fmla="val 6560197"/>
                <a:gd name="f215" fmla="val 63500"/>
                <a:gd name="f216" fmla="val 6513403"/>
                <a:gd name="f217" fmla="val 74930"/>
                <a:gd name="f218" fmla="val 6466168"/>
                <a:gd name="f219" fmla="val 92710"/>
                <a:gd name="f220" fmla="val 6419112"/>
                <a:gd name="f221" fmla="val 6372855"/>
                <a:gd name="f222" fmla="val 142240"/>
                <a:gd name="f223" fmla="val 6280903"/>
                <a:gd name="f224" fmla="val 201930"/>
                <a:gd name="f225" fmla="val 6198010"/>
                <a:gd name="f226" fmla="val 6163856"/>
                <a:gd name="f227" fmla="val 281940"/>
                <a:gd name="f228" fmla="val 6161697"/>
                <a:gd name="f229" fmla="val 6114988"/>
                <a:gd name="f230" fmla="val 285750"/>
                <a:gd name="f231" fmla="val 6060721"/>
                <a:gd name="f232" fmla="val 294640"/>
                <a:gd name="f233" fmla="val 6001321"/>
                <a:gd name="f234" fmla="val 308610"/>
                <a:gd name="f235" fmla="val 5939218"/>
                <a:gd name="f236" fmla="val 5888038"/>
                <a:gd name="f237" fmla="val 335280"/>
                <a:gd name="f238" fmla="val 5838205"/>
                <a:gd name="f239" fmla="val 5791067"/>
                <a:gd name="f240" fmla="val 354330"/>
                <a:gd name="f241" fmla="val 5747970"/>
                <a:gd name="f242" fmla="val 5710263"/>
                <a:gd name="f243" fmla="val 11656695"/>
                <a:gd name="f244" fmla="val 11636802"/>
                <a:gd name="f245" fmla="val 11630532"/>
                <a:gd name="f246" fmla="val 11325492"/>
                <a:gd name="f247" fmla="val 11215101"/>
                <a:gd name="f248" fmla="val 358140"/>
                <a:gd name="f249" fmla="val 11102941"/>
                <a:gd name="f250" fmla="val 10991249"/>
                <a:gd name="f251" fmla="val 337820"/>
                <a:gd name="f252" fmla="val 10882260"/>
                <a:gd name="f253" fmla="val 322580"/>
                <a:gd name="f254" fmla="val 10829479"/>
                <a:gd name="f255" fmla="val 312420"/>
                <a:gd name="f256" fmla="val 10778213"/>
                <a:gd name="f257" fmla="val 10728742"/>
                <a:gd name="f258" fmla="val 10681345"/>
                <a:gd name="f259" fmla="val 10641306"/>
                <a:gd name="f260" fmla="val 270510"/>
                <a:gd name="f261" fmla="val 8176234"/>
                <a:gd name="f262" fmla="val 8116823"/>
                <a:gd name="f263" fmla="val 265430"/>
                <a:gd name="f264" fmla="val 8062077"/>
                <a:gd name="f265" fmla="val 8022091"/>
                <a:gd name="f266" fmla="val 243840"/>
                <a:gd name="f267" fmla="val 7173414"/>
                <a:gd name="f268" fmla="val 7166813"/>
                <a:gd name="f269" fmla="val 7096704"/>
                <a:gd name="f270" fmla="val 219710"/>
                <a:gd name="f271" fmla="val 7059994"/>
                <a:gd name="f272" fmla="val 7018490"/>
                <a:gd name="f273" fmla="val 6982770"/>
                <a:gd name="f274" fmla="val 195580"/>
                <a:gd name="f275" fmla="val 6945850"/>
                <a:gd name="f276" fmla="val 173990"/>
                <a:gd name="f277" fmla="val 6870809"/>
                <a:gd name="f278" fmla="val 6838233"/>
                <a:gd name="f279" fmla="val 96520"/>
                <a:gd name="f280" fmla="val 6708178"/>
                <a:gd name="f281" fmla="val 6670136"/>
                <a:gd name="f282" fmla="val 93980"/>
                <a:gd name="f283" fmla="val 6638780"/>
                <a:gd name="f284" fmla="val 86360"/>
                <a:gd name="f285" fmla="val 6618361"/>
                <a:gd name="f286" fmla="val 12680518"/>
                <a:gd name="f287" fmla="val 53340"/>
                <a:gd name="f288" fmla="val 12585023"/>
                <a:gd name="f289" fmla="val 66040"/>
                <a:gd name="f290" fmla="val 12442220"/>
                <a:gd name="f291" fmla="val 87630"/>
                <a:gd name="f292" fmla="val 12394687"/>
                <a:gd name="f293" fmla="val 12347168"/>
                <a:gd name="f294" fmla="val 101600"/>
                <a:gd name="f295" fmla="val 12295369"/>
                <a:gd name="f296" fmla="val 105410"/>
                <a:gd name="f297" fmla="val 12244260"/>
                <a:gd name="f298" fmla="val 113030"/>
                <a:gd name="f299" fmla="val 12193941"/>
                <a:gd name="f300" fmla="val 127000"/>
                <a:gd name="f301" fmla="val 12144509"/>
                <a:gd name="f302" fmla="val 143510"/>
                <a:gd name="f303" fmla="val 12096066"/>
                <a:gd name="f304" fmla="val 163830"/>
                <a:gd name="f305" fmla="val 12048708"/>
                <a:gd name="f306" fmla="val 185420"/>
                <a:gd name="f307" fmla="val 12002537"/>
                <a:gd name="f308" fmla="val 11957650"/>
                <a:gd name="f309" fmla="val 233680"/>
                <a:gd name="f310" fmla="val 11872127"/>
                <a:gd name="f311" fmla="val 11831688"/>
                <a:gd name="f312" fmla="val 11792931"/>
                <a:gd name="f313" fmla="val 11755954"/>
                <a:gd name="f314" fmla="val 339090"/>
                <a:gd name="f315" fmla="val 11687737"/>
                <a:gd name="f316" fmla="val 15615358"/>
                <a:gd name="f317" fmla="val 161290"/>
                <a:gd name="f318" fmla="val 15360332"/>
                <a:gd name="f319" fmla="val 15314805"/>
                <a:gd name="f320" fmla="val 15213302"/>
                <a:gd name="f321" fmla="val 151130"/>
                <a:gd name="f322" fmla="val 15199668"/>
                <a:gd name="f323" fmla="val 149860"/>
                <a:gd name="f324" fmla="val 13103159"/>
                <a:gd name="f325" fmla="val 13089493"/>
                <a:gd name="f326" fmla="val 148590"/>
                <a:gd name="f327" fmla="val 13077994"/>
                <a:gd name="f328" fmla="val 147320"/>
                <a:gd name="f329" fmla="val 13069316"/>
                <a:gd name="f330" fmla="val 144780"/>
                <a:gd name="f331" fmla="val 13035337"/>
                <a:gd name="f332" fmla="val 137160"/>
                <a:gd name="f333" fmla="val 12997323"/>
                <a:gd name="f334" fmla="val 133350"/>
                <a:gd name="f335" fmla="val 12957141"/>
                <a:gd name="f336" fmla="val 132080"/>
                <a:gd name="f337" fmla="val 12916662"/>
                <a:gd name="f338" fmla="val 129540"/>
                <a:gd name="f339" fmla="val 12856019"/>
                <a:gd name="f340" fmla="val 121920"/>
                <a:gd name="f341" fmla="val 12800453"/>
                <a:gd name="f342" fmla="val 110490"/>
                <a:gd name="f343" fmla="val 12751593"/>
                <a:gd name="f344" fmla="val 95250"/>
                <a:gd name="f345" fmla="val 12711071"/>
                <a:gd name="f346" fmla="val 76200"/>
                <a:gd name="f347" fmla="val 11582540"/>
                <a:gd name="f348" fmla="val 11535413"/>
                <a:gd name="f349" fmla="val 346710"/>
                <a:gd name="f350" fmla="val 11485833"/>
                <a:gd name="f351" fmla="val 353060"/>
                <a:gd name="f352" fmla="val 11434112"/>
                <a:gd name="f353" fmla="val 11380561"/>
                <a:gd name="f354" fmla="val 11617993"/>
                <a:gd name="f355" fmla="val 11599997"/>
                <a:gd name="f356" fmla="val 5021948"/>
                <a:gd name="f357" fmla="val 5017347"/>
                <a:gd name="f358" fmla="val 5007278"/>
                <a:gd name="f359" fmla="val 328930"/>
                <a:gd name="f360" fmla="val 4992482"/>
                <a:gd name="f361" fmla="val 5063733"/>
                <a:gd name="f362" fmla="val 321310"/>
                <a:gd name="f363" fmla="val 9215920"/>
                <a:gd name="f364" fmla="val 85090"/>
                <a:gd name="f365" fmla="val 9155975"/>
                <a:gd name="f366" fmla="val 9071908"/>
                <a:gd name="f367" fmla="val 9019792"/>
                <a:gd name="f368" fmla="val 8962356"/>
                <a:gd name="f369" fmla="val 8900648"/>
                <a:gd name="f370" fmla="val 138430"/>
                <a:gd name="f371" fmla="val 8564789"/>
                <a:gd name="f372" fmla="val 181610"/>
                <a:gd name="f373" fmla="val 8499503"/>
                <a:gd name="f374" fmla="val 191770"/>
                <a:gd name="f375" fmla="val 8437295"/>
                <a:gd name="f376" fmla="val 200660"/>
                <a:gd name="f377" fmla="val 8379216"/>
                <a:gd name="f378" fmla="val 8326315"/>
                <a:gd name="f379" fmla="val 220980"/>
                <a:gd name="f380" fmla="val 8279643"/>
                <a:gd name="f381" fmla="val 231140"/>
                <a:gd name="f382" fmla="val 8240249"/>
                <a:gd name="f383" fmla="val 241300"/>
                <a:gd name="f384" fmla="val 8187494"/>
                <a:gd name="f385" fmla="val 260350"/>
                <a:gd name="f386" fmla="val 10636302"/>
                <a:gd name="f387" fmla="val 269240"/>
                <a:gd name="f388" fmla="val 10593892"/>
                <a:gd name="f389" fmla="val 257810"/>
                <a:gd name="f390" fmla="val 10554395"/>
                <a:gd name="f391" fmla="val 245110"/>
                <a:gd name="f392" fmla="val 10518091"/>
                <a:gd name="f393" fmla="val 10447675"/>
                <a:gd name="f394" fmla="val 10412454"/>
                <a:gd name="f395" fmla="val 10376017"/>
                <a:gd name="f396" fmla="val 165100"/>
                <a:gd name="f397" fmla="val 10341661"/>
                <a:gd name="f398" fmla="val 152400"/>
                <a:gd name="f399" fmla="val 9778949"/>
                <a:gd name="f400" fmla="val 9770242"/>
                <a:gd name="f401" fmla="val 9761669"/>
                <a:gd name="f402" fmla="val 9753637"/>
                <a:gd name="f403" fmla="val 9746551"/>
                <a:gd name="f404" fmla="val 140970"/>
                <a:gd name="f405" fmla="val 9741509"/>
                <a:gd name="f406" fmla="val 9737191"/>
                <a:gd name="f407" fmla="val 9732149"/>
                <a:gd name="f408" fmla="val 130810"/>
                <a:gd name="f409" fmla="val 9729812"/>
                <a:gd name="f410" fmla="val 9646463"/>
                <a:gd name="f411" fmla="val 9630939"/>
                <a:gd name="f412" fmla="val 9368548"/>
                <a:gd name="f413" fmla="val 9322826"/>
                <a:gd name="f414" fmla="val 119380"/>
                <a:gd name="f415" fmla="val 9280347"/>
                <a:gd name="f416" fmla="val 111760"/>
                <a:gd name="f417" fmla="val 9243811"/>
                <a:gd name="f418" fmla="val 100330"/>
                <a:gd name="f419" fmla="val 1356461"/>
                <a:gd name="f420" fmla="val 1342059"/>
                <a:gd name="f421" fmla="val 1335490"/>
                <a:gd name="f422" fmla="val 1323432"/>
                <a:gd name="f423" fmla="val 154940"/>
                <a:gd name="f424" fmla="val 1281758"/>
                <a:gd name="f425" fmla="val 1203325"/>
                <a:gd name="f426" fmla="val 1173220"/>
                <a:gd name="f427" fmla="val 217170"/>
                <a:gd name="f428" fmla="val 1143115"/>
                <a:gd name="f429" fmla="val 1529318"/>
                <a:gd name="f430" fmla="val 1486193"/>
                <a:gd name="f431" fmla="val 189230"/>
                <a:gd name="f432" fmla="val 1443068"/>
                <a:gd name="f433" fmla="val 170180"/>
                <a:gd name="f434" fmla="val 1399853"/>
                <a:gd name="f435" fmla="val 157480"/>
                <a:gd name="f436" fmla="val 7557770"/>
                <a:gd name="f437" fmla="val 7516629"/>
                <a:gd name="f438" fmla="val 7472198"/>
                <a:gd name="f439" fmla="val 7377584"/>
                <a:gd name="f440" fmla="val 167640"/>
                <a:gd name="f441" fmla="val 7329459"/>
                <a:gd name="f442" fmla="val 196850"/>
                <a:gd name="f443" fmla="val 7282162"/>
                <a:gd name="f444" fmla="val 7236722"/>
                <a:gd name="f445" fmla="val 238760"/>
                <a:gd name="f446" fmla="val 7194169"/>
                <a:gd name="f447" fmla="val 8013205"/>
                <a:gd name="f448" fmla="val 7971416"/>
                <a:gd name="f449" fmla="val 7952574"/>
                <a:gd name="f450" fmla="val 7912011"/>
                <a:gd name="f451" fmla="val 7882352"/>
                <a:gd name="f452" fmla="val 203200"/>
                <a:gd name="f453" fmla="val 7851886"/>
                <a:gd name="f454" fmla="val 179070"/>
                <a:gd name="f455" fmla="val 7820882"/>
                <a:gd name="f456" fmla="val 7789608"/>
                <a:gd name="f457" fmla="val 7770492"/>
                <a:gd name="f458" fmla="val 82550"/>
                <a:gd name="f459" fmla="val 7578649"/>
                <a:gd name="f460" fmla="val 7937919"/>
                <a:gd name="f461" fmla="val 7930933"/>
                <a:gd name="f462" fmla="val 7924150"/>
                <a:gd name="f463" fmla="val 7917775"/>
                <a:gd name="f464" fmla="val 15507970"/>
                <a:gd name="f465" fmla="val 15491803"/>
                <a:gd name="f466" fmla="val 15467886"/>
                <a:gd name="f467" fmla="val 15437372"/>
                <a:gd name="f468" fmla="val 15544195"/>
                <a:gd name="f469" fmla="val 9815665"/>
                <a:gd name="f470" fmla="val 9805777"/>
                <a:gd name="f471" fmla="val 9796497"/>
                <a:gd name="f472" fmla="val 9787622"/>
                <a:gd name="f473" fmla="val 10334790"/>
                <a:gd name="f474" fmla="val 9817824"/>
                <a:gd name="f475" fmla="val 9813506"/>
                <a:gd name="f476" fmla="val 10045344"/>
                <a:gd name="f477" fmla="val 10035984"/>
                <a:gd name="f478" fmla="val 10008118"/>
                <a:gd name="f479" fmla="val 9978296"/>
                <a:gd name="f480" fmla="val 9917912"/>
                <a:gd name="f481" fmla="val 9889663"/>
                <a:gd name="f482" fmla="val 134620"/>
                <a:gd name="f483" fmla="val 9843689"/>
                <a:gd name="f484" fmla="val 9827184"/>
                <a:gd name="f485" fmla="val 10294009"/>
                <a:gd name="f486" fmla="val 139700"/>
                <a:gd name="f487" fmla="val 10249531"/>
                <a:gd name="f488" fmla="val 10106100"/>
                <a:gd name="f489" fmla="val 10059022"/>
                <a:gd name="f490" fmla="val 10051821"/>
                <a:gd name="f491" fmla="val 13928217"/>
                <a:gd name="f492" fmla="val 49530"/>
                <a:gd name="f493" fmla="val 13889361"/>
                <a:gd name="f494" fmla="val 55880"/>
                <a:gd name="f495" fmla="val 13844921"/>
                <a:gd name="f496" fmla="val 60960"/>
                <a:gd name="f497" fmla="val 13794790"/>
                <a:gd name="f498" fmla="val 67310"/>
                <a:gd name="f499" fmla="val 13738860"/>
                <a:gd name="f500" fmla="val 73660"/>
                <a:gd name="f501" fmla="val 13730575"/>
                <a:gd name="f502" fmla="val 13719826"/>
                <a:gd name="f503" fmla="val 77470"/>
                <a:gd name="f504" fmla="val 13706909"/>
                <a:gd name="f505" fmla="val 13692124"/>
                <a:gd name="f506" fmla="val 80010"/>
                <a:gd name="f507" fmla="val 13679364"/>
                <a:gd name="f508" fmla="val 13665200"/>
                <a:gd name="f509" fmla="val 83820"/>
                <a:gd name="f510" fmla="val 13650083"/>
                <a:gd name="f511" fmla="val 13634466"/>
                <a:gd name="f512" fmla="val 13597477"/>
                <a:gd name="f513" fmla="val 13556393"/>
                <a:gd name="f514" fmla="val 13512594"/>
                <a:gd name="f515" fmla="val 106680"/>
                <a:gd name="f516" fmla="val 13467461"/>
                <a:gd name="f517" fmla="val 13269528"/>
                <a:gd name="f518" fmla="val 13224891"/>
                <a:gd name="f519" fmla="val 13166185"/>
                <a:gd name="f520" fmla="val 13140630"/>
                <a:gd name="f521" fmla="val 15158764"/>
                <a:gd name="f522" fmla="val 146050"/>
                <a:gd name="f523" fmla="val 15102661"/>
                <a:gd name="f524" fmla="val 14932151"/>
                <a:gd name="f525" fmla="val 116840"/>
                <a:gd name="f526" fmla="val 14876979"/>
                <a:gd name="f527" fmla="val 107950"/>
                <a:gd name="f528" fmla="val 14823837"/>
                <a:gd name="f529" fmla="val 14773446"/>
                <a:gd name="f530" fmla="val 91440"/>
                <a:gd name="f531" fmla="val 14726523"/>
                <a:gd name="f532" fmla="val 14712278"/>
                <a:gd name="f533" fmla="val 14370772"/>
                <a:gd name="f534" fmla="val 14329473"/>
                <a:gd name="f535" fmla="val 14113008"/>
                <a:gd name="f536" fmla="val 14072235"/>
                <a:gd name="f537" fmla="val 64770"/>
                <a:gd name="f538" fmla="val 13992415"/>
                <a:gd name="f539" fmla="val 57150"/>
                <a:gd name="f540" fmla="val 13958328"/>
                <a:gd name="f541" fmla="val 9683915"/>
                <a:gd name="f542" fmla="val 9676134"/>
                <a:gd name="f543" fmla="val 9667075"/>
                <a:gd name="f544" fmla="val 9657072"/>
                <a:gd name="f545" fmla="val 9708842"/>
                <a:gd name="f546" fmla="val 118110"/>
                <a:gd name="f547" fmla="val 9696817"/>
                <a:gd name="f548" fmla="val 114300"/>
                <a:gd name="f549" fmla="val 9486633"/>
                <a:gd name="f550" fmla="val 9451552"/>
                <a:gd name="f551" fmla="val 9419849"/>
                <a:gd name="f552" fmla="val 9393277"/>
                <a:gd name="f553" fmla="val 109220"/>
                <a:gd name="f554" fmla="val 9373590"/>
                <a:gd name="f555" fmla="val 9615415"/>
                <a:gd name="f556" fmla="val 9576268"/>
                <a:gd name="f557" fmla="val 9532261"/>
                <a:gd name="f558" fmla="val 6798170"/>
                <a:gd name="f559" fmla="val 6788810"/>
                <a:gd name="f560" fmla="val 6784492"/>
                <a:gd name="f561" fmla="val 6766392"/>
                <a:gd name="f562" fmla="val 6727492"/>
                <a:gd name="f563" fmla="val 6833889"/>
                <a:gd name="f564" fmla="val 3167240"/>
                <a:gd name="f565" fmla="val 3139689"/>
                <a:gd name="f566" fmla="val 3113152"/>
                <a:gd name="f567" fmla="val 3087560"/>
                <a:gd name="f568" fmla="val 3262765"/>
                <a:gd name="f569" fmla="val 3214619"/>
                <a:gd name="f570" fmla="val 7666482"/>
                <a:gd name="f571" fmla="val 7659609"/>
                <a:gd name="f572" fmla="val 7653074"/>
                <a:gd name="f573" fmla="val 7646944"/>
                <a:gd name="f574" fmla="val 7641285"/>
                <a:gd name="f575" fmla="val 7627245"/>
                <a:gd name="f576" fmla="val 19050"/>
                <a:gd name="f577" fmla="val 7599708"/>
                <a:gd name="f578" fmla="val 45720"/>
                <a:gd name="f579" fmla="val 7745684"/>
                <a:gd name="f580" fmla="val 7703921"/>
                <a:gd name="f581" fmla="val 7675571"/>
                <a:gd name="f582" fmla="val 14613763"/>
                <a:gd name="f583" fmla="val 14577002"/>
                <a:gd name="f584" fmla="val 68580"/>
                <a:gd name="f585" fmla="val 14529610"/>
                <a:gd name="f586" fmla="val 14473335"/>
                <a:gd name="f587" fmla="val 14409928"/>
                <a:gd name="f588" fmla="val 14683789"/>
                <a:gd name="f589" fmla="val 14645963"/>
                <a:gd name="f590" fmla="val 14083792"/>
                <a:gd name="f591" fmla="val 31750"/>
                <a:gd name="f592" fmla="val 14076003"/>
                <a:gd name="f593" fmla="val 14057678"/>
                <a:gd name="f594" fmla="val 34290"/>
                <a:gd name="f595" fmla="val 14031518"/>
                <a:gd name="f596" fmla="val 36830"/>
                <a:gd name="f597" fmla="val 14000226"/>
                <a:gd name="f598" fmla="val 38100"/>
                <a:gd name="f599" fmla="val 13998067"/>
                <a:gd name="f600" fmla="val 13995908"/>
                <a:gd name="f601" fmla="val 41910"/>
                <a:gd name="f602" fmla="val 13993114"/>
                <a:gd name="f603" fmla="val 13923587"/>
                <a:gd name="f604" fmla="val 13903071"/>
                <a:gd name="f605" fmla="val 48260"/>
                <a:gd name="f606" fmla="val 13910310"/>
                <a:gd name="f607" fmla="val 13919581"/>
                <a:gd name="f608" fmla="val 13950138"/>
                <a:gd name="f609" fmla="val 13970333"/>
                <a:gd name="f610" fmla="val 13988742"/>
                <a:gd name="f611" fmla="val 43180"/>
                <a:gd name="f612" fmla="val 14043108"/>
                <a:gd name="f613" fmla="val 14080851"/>
                <a:gd name="f614" fmla="val 13868527"/>
                <a:gd name="f615" fmla="val 13862701"/>
                <a:gd name="f616" fmla="val 13862018"/>
                <a:gd name="f617" fmla="val 46990"/>
                <a:gd name="f618" fmla="val 13865669"/>
                <a:gd name="f619" fmla="val 13889601"/>
                <a:gd name="f620" fmla="val 13881513"/>
                <a:gd name="f621" fmla="val 13875567"/>
                <a:gd name="f622" fmla="val 44450"/>
              </a:gdLst>
              <a:ahLst/>
              <a:cxnLst>
                <a:cxn ang="3cd4">
                  <a:pos x="hc" y="t"/>
                </a:cxn>
                <a:cxn ang="0">
                  <a:pos x="r" y="vc"/>
                </a:cxn>
                <a:cxn ang="cd4">
                  <a:pos x="hc" y="b"/>
                </a:cxn>
                <a:cxn ang="cd2">
                  <a:pos x="l" y="vc"/>
                </a:cxn>
              </a:cxnLst>
              <a:rect l="l" t="t" r="r" b="b"/>
              <a:pathLst>
                <a:path w="15651480" h="720090">
                  <a:moveTo>
                    <a:pt x="f2" y="f3"/>
                  </a:moveTo>
                  <a:lnTo>
                    <a:pt x="f4" y="f3"/>
                  </a:lnTo>
                  <a:lnTo>
                    <a:pt x="f0" y="f5"/>
                  </a:lnTo>
                  <a:lnTo>
                    <a:pt x="f0" y="f1"/>
                  </a:lnTo>
                  <a:lnTo>
                    <a:pt x="f6" y="f1"/>
                  </a:lnTo>
                  <a:lnTo>
                    <a:pt x="f6" y="f7"/>
                  </a:lnTo>
                  <a:lnTo>
                    <a:pt x="f8" y="f7"/>
                  </a:lnTo>
                  <a:lnTo>
                    <a:pt x="f9" y="f10"/>
                  </a:lnTo>
                  <a:lnTo>
                    <a:pt x="f11" y="f12"/>
                  </a:lnTo>
                  <a:lnTo>
                    <a:pt x="f13" y="f14"/>
                  </a:lnTo>
                  <a:lnTo>
                    <a:pt x="f2" y="f3"/>
                  </a:lnTo>
                  <a:close/>
                </a:path>
                <a:path w="15651480" h="720090">
                  <a:moveTo>
                    <a:pt x="f6" y="f15"/>
                  </a:moveTo>
                  <a:lnTo>
                    <a:pt x="f16" y="f15"/>
                  </a:lnTo>
                  <a:lnTo>
                    <a:pt x="f16" y="f3"/>
                  </a:lnTo>
                  <a:lnTo>
                    <a:pt x="f17" y="f3"/>
                  </a:lnTo>
                  <a:lnTo>
                    <a:pt x="f18" y="f19"/>
                  </a:lnTo>
                  <a:lnTo>
                    <a:pt x="f20" y="f21"/>
                  </a:lnTo>
                  <a:lnTo>
                    <a:pt x="f22" y="f23"/>
                  </a:lnTo>
                  <a:lnTo>
                    <a:pt x="f24" y="f7"/>
                  </a:lnTo>
                  <a:lnTo>
                    <a:pt x="f6" y="f7"/>
                  </a:lnTo>
                  <a:lnTo>
                    <a:pt x="f6" y="f15"/>
                  </a:lnTo>
                  <a:close/>
                </a:path>
                <a:path w="15651480" h="720090">
                  <a:moveTo>
                    <a:pt x="f25" y="f15"/>
                  </a:moveTo>
                  <a:lnTo>
                    <a:pt x="f26" y="f15"/>
                  </a:lnTo>
                  <a:lnTo>
                    <a:pt x="f27" y="f28"/>
                  </a:lnTo>
                  <a:lnTo>
                    <a:pt x="f29" y="f30"/>
                  </a:lnTo>
                  <a:lnTo>
                    <a:pt x="f31" y="f3"/>
                  </a:lnTo>
                  <a:lnTo>
                    <a:pt x="f4" y="f3"/>
                  </a:lnTo>
                  <a:lnTo>
                    <a:pt x="f32" y="f33"/>
                  </a:lnTo>
                  <a:lnTo>
                    <a:pt x="f25" y="f15"/>
                  </a:lnTo>
                  <a:close/>
                </a:path>
                <a:path w="15651480" h="720090">
                  <a:moveTo>
                    <a:pt x="f34" y="f15"/>
                  </a:moveTo>
                  <a:lnTo>
                    <a:pt x="f35" y="f15"/>
                  </a:lnTo>
                  <a:lnTo>
                    <a:pt x="f36" y="f28"/>
                  </a:lnTo>
                  <a:lnTo>
                    <a:pt x="f2" y="f3"/>
                  </a:lnTo>
                  <a:lnTo>
                    <a:pt x="f37" y="f3"/>
                  </a:lnTo>
                  <a:lnTo>
                    <a:pt x="f38" y="f30"/>
                  </a:lnTo>
                  <a:lnTo>
                    <a:pt x="f39" y="f28"/>
                  </a:lnTo>
                  <a:lnTo>
                    <a:pt x="f34" y="f15"/>
                  </a:lnTo>
                  <a:close/>
                </a:path>
                <a:path w="15651480" h="720090">
                  <a:moveTo>
                    <a:pt x="f40" y="f41"/>
                  </a:moveTo>
                  <a:lnTo>
                    <a:pt x="f42" y="f3"/>
                  </a:lnTo>
                  <a:lnTo>
                    <a:pt x="f40" y="f41"/>
                  </a:lnTo>
                  <a:close/>
                </a:path>
                <a:path w="15651480" h="720090">
                  <a:moveTo>
                    <a:pt x="f43" y="f44"/>
                  </a:moveTo>
                  <a:lnTo>
                    <a:pt x="f40" y="f41"/>
                  </a:lnTo>
                  <a:lnTo>
                    <a:pt x="f45" y="f30"/>
                  </a:lnTo>
                  <a:lnTo>
                    <a:pt x="f43" y="f44"/>
                  </a:lnTo>
                  <a:close/>
                </a:path>
                <a:path w="15651480" h="720090">
                  <a:moveTo>
                    <a:pt x="f46" y="f47"/>
                  </a:moveTo>
                  <a:lnTo>
                    <a:pt x="f43" y="f44"/>
                  </a:lnTo>
                  <a:lnTo>
                    <a:pt x="f48" y="f49"/>
                  </a:lnTo>
                  <a:lnTo>
                    <a:pt x="f46" y="f47"/>
                  </a:lnTo>
                  <a:close/>
                </a:path>
                <a:path w="15651480" h="720090">
                  <a:moveTo>
                    <a:pt x="f50" y="f0"/>
                  </a:moveTo>
                  <a:lnTo>
                    <a:pt x="f51" y="f52"/>
                  </a:lnTo>
                  <a:lnTo>
                    <a:pt x="f53" y="f54"/>
                  </a:lnTo>
                  <a:lnTo>
                    <a:pt x="f55" y="f56"/>
                  </a:lnTo>
                  <a:lnTo>
                    <a:pt x="f57" y="f58"/>
                  </a:lnTo>
                  <a:lnTo>
                    <a:pt x="f59" y="f60"/>
                  </a:lnTo>
                  <a:lnTo>
                    <a:pt x="f61" y="f62"/>
                  </a:lnTo>
                  <a:lnTo>
                    <a:pt x="f63" y="f64"/>
                  </a:lnTo>
                  <a:lnTo>
                    <a:pt x="f65" y="f66"/>
                  </a:lnTo>
                  <a:lnTo>
                    <a:pt x="f67" y="f68"/>
                  </a:lnTo>
                  <a:lnTo>
                    <a:pt x="f69" y="f70"/>
                  </a:lnTo>
                  <a:lnTo>
                    <a:pt x="f71" y="f72"/>
                  </a:lnTo>
                  <a:lnTo>
                    <a:pt x="f73" y="f74"/>
                  </a:lnTo>
                  <a:lnTo>
                    <a:pt x="f75" y="f76"/>
                  </a:lnTo>
                  <a:lnTo>
                    <a:pt x="f77" y="f78"/>
                  </a:lnTo>
                  <a:lnTo>
                    <a:pt x="f46" y="f47"/>
                  </a:lnTo>
                  <a:lnTo>
                    <a:pt x="f79" y="f28"/>
                  </a:lnTo>
                  <a:lnTo>
                    <a:pt x="f80" y="f15"/>
                  </a:lnTo>
                  <a:lnTo>
                    <a:pt x="f6" y="f15"/>
                  </a:lnTo>
                  <a:lnTo>
                    <a:pt x="f6" y="f81"/>
                  </a:lnTo>
                  <a:lnTo>
                    <a:pt x="f82" y="f81"/>
                  </a:lnTo>
                  <a:lnTo>
                    <a:pt x="f83" y="f84"/>
                  </a:lnTo>
                  <a:lnTo>
                    <a:pt x="f85" y="f86"/>
                  </a:lnTo>
                  <a:lnTo>
                    <a:pt x="f87" y="f88"/>
                  </a:lnTo>
                  <a:lnTo>
                    <a:pt x="f89" y="f90"/>
                  </a:lnTo>
                  <a:lnTo>
                    <a:pt x="f91" y="f92"/>
                  </a:lnTo>
                  <a:lnTo>
                    <a:pt x="f93" y="f94"/>
                  </a:lnTo>
                  <a:lnTo>
                    <a:pt x="f95" y="f96"/>
                  </a:lnTo>
                  <a:lnTo>
                    <a:pt x="f97" y="f98"/>
                  </a:lnTo>
                  <a:lnTo>
                    <a:pt x="f99" y="f100"/>
                  </a:lnTo>
                  <a:lnTo>
                    <a:pt x="f101" y="f102"/>
                  </a:lnTo>
                  <a:lnTo>
                    <a:pt x="f103" y="f104"/>
                  </a:lnTo>
                  <a:lnTo>
                    <a:pt x="f105" y="f106"/>
                  </a:lnTo>
                  <a:lnTo>
                    <a:pt x="f107" y="f108"/>
                  </a:lnTo>
                  <a:lnTo>
                    <a:pt x="f109" y="f110"/>
                  </a:lnTo>
                  <a:lnTo>
                    <a:pt x="f111" y="f110"/>
                  </a:lnTo>
                  <a:lnTo>
                    <a:pt x="f112" y="f113"/>
                  </a:lnTo>
                  <a:lnTo>
                    <a:pt x="f114" y="f54"/>
                  </a:lnTo>
                  <a:lnTo>
                    <a:pt x="f115" y="f116"/>
                  </a:lnTo>
                  <a:lnTo>
                    <a:pt x="f117" y="f52"/>
                  </a:lnTo>
                  <a:lnTo>
                    <a:pt x="f118" y="f119"/>
                  </a:lnTo>
                  <a:lnTo>
                    <a:pt x="f50" y="f0"/>
                  </a:lnTo>
                  <a:close/>
                </a:path>
                <a:path w="15651480" h="720090">
                  <a:moveTo>
                    <a:pt x="f120" y="f121"/>
                  </a:moveTo>
                  <a:lnTo>
                    <a:pt x="f122" y="f123"/>
                  </a:lnTo>
                  <a:lnTo>
                    <a:pt x="f124" y="f125"/>
                  </a:lnTo>
                  <a:lnTo>
                    <a:pt x="f126" y="f127"/>
                  </a:lnTo>
                  <a:lnTo>
                    <a:pt x="f128" y="f129"/>
                  </a:lnTo>
                  <a:lnTo>
                    <a:pt x="f130" y="f131"/>
                  </a:lnTo>
                  <a:lnTo>
                    <a:pt x="f132" y="f133"/>
                  </a:lnTo>
                  <a:lnTo>
                    <a:pt x="f134" y="f78"/>
                  </a:lnTo>
                  <a:lnTo>
                    <a:pt x="f25" y="f15"/>
                  </a:lnTo>
                  <a:lnTo>
                    <a:pt x="f35" y="f15"/>
                  </a:lnTo>
                  <a:lnTo>
                    <a:pt x="f135" y="f136"/>
                  </a:lnTo>
                  <a:lnTo>
                    <a:pt x="f137" y="f138"/>
                  </a:lnTo>
                  <a:lnTo>
                    <a:pt x="f139" y="f138"/>
                  </a:lnTo>
                  <a:lnTo>
                    <a:pt x="f140" y="f90"/>
                  </a:lnTo>
                  <a:lnTo>
                    <a:pt x="f141" y="f142"/>
                  </a:lnTo>
                  <a:lnTo>
                    <a:pt x="f143" y="f144"/>
                  </a:lnTo>
                  <a:lnTo>
                    <a:pt x="f145" y="f131"/>
                  </a:lnTo>
                  <a:lnTo>
                    <a:pt x="f146" y="f147"/>
                  </a:lnTo>
                  <a:lnTo>
                    <a:pt x="f148" y="f125"/>
                  </a:lnTo>
                  <a:lnTo>
                    <a:pt x="f120" y="f121"/>
                  </a:lnTo>
                  <a:close/>
                </a:path>
                <a:path w="15651480" h="720090">
                  <a:moveTo>
                    <a:pt x="f149" y="f150"/>
                  </a:moveTo>
                  <a:lnTo>
                    <a:pt x="f82" y="f81"/>
                  </a:lnTo>
                  <a:lnTo>
                    <a:pt x="f6" y="f81"/>
                  </a:lnTo>
                  <a:lnTo>
                    <a:pt x="f6" y="f151"/>
                  </a:lnTo>
                  <a:lnTo>
                    <a:pt x="f152" y="f151"/>
                  </a:lnTo>
                  <a:lnTo>
                    <a:pt x="f153" y="f154"/>
                  </a:lnTo>
                  <a:lnTo>
                    <a:pt x="f155" y="f156"/>
                  </a:lnTo>
                  <a:lnTo>
                    <a:pt x="f157" y="f158"/>
                  </a:lnTo>
                  <a:lnTo>
                    <a:pt x="f159" y="f160"/>
                  </a:lnTo>
                  <a:lnTo>
                    <a:pt x="f161" y="f162"/>
                  </a:lnTo>
                  <a:lnTo>
                    <a:pt x="f163" y="f162"/>
                  </a:lnTo>
                  <a:lnTo>
                    <a:pt x="f164" y="f165"/>
                  </a:lnTo>
                  <a:lnTo>
                    <a:pt x="f166" y="f74"/>
                  </a:lnTo>
                  <a:lnTo>
                    <a:pt x="f167" y="f168"/>
                  </a:lnTo>
                  <a:lnTo>
                    <a:pt x="f169" y="f170"/>
                  </a:lnTo>
                  <a:lnTo>
                    <a:pt x="f171" y="f172"/>
                  </a:lnTo>
                  <a:lnTo>
                    <a:pt x="f149" y="f150"/>
                  </a:lnTo>
                  <a:close/>
                </a:path>
                <a:path w="15651480" h="720090">
                  <a:moveTo>
                    <a:pt x="f173" y="f165"/>
                  </a:moveTo>
                  <a:lnTo>
                    <a:pt x="f174" y="f160"/>
                  </a:lnTo>
                  <a:lnTo>
                    <a:pt x="f175" y="f90"/>
                  </a:lnTo>
                  <a:lnTo>
                    <a:pt x="f176" y="f177"/>
                  </a:lnTo>
                  <a:lnTo>
                    <a:pt x="f152" y="f151"/>
                  </a:lnTo>
                  <a:lnTo>
                    <a:pt x="f6" y="f151"/>
                  </a:lnTo>
                  <a:lnTo>
                    <a:pt x="f6" y="f178"/>
                  </a:lnTo>
                  <a:lnTo>
                    <a:pt x="f179" y="f178"/>
                  </a:lnTo>
                  <a:lnTo>
                    <a:pt x="f180" y="f88"/>
                  </a:lnTo>
                  <a:lnTo>
                    <a:pt x="f181" y="f182"/>
                  </a:lnTo>
                  <a:lnTo>
                    <a:pt x="f183" y="f184"/>
                  </a:lnTo>
                  <a:lnTo>
                    <a:pt x="f185" y="f186"/>
                  </a:lnTo>
                  <a:lnTo>
                    <a:pt x="f187" y="f188"/>
                  </a:lnTo>
                  <a:lnTo>
                    <a:pt x="f189" y="f190"/>
                  </a:lnTo>
                  <a:lnTo>
                    <a:pt x="f173" y="f165"/>
                  </a:lnTo>
                  <a:close/>
                </a:path>
                <a:path w="15651480" h="720090">
                  <a:moveTo>
                    <a:pt x="f191" y="f192"/>
                  </a:moveTo>
                  <a:lnTo>
                    <a:pt x="f193" y="f192"/>
                  </a:lnTo>
                  <a:lnTo>
                    <a:pt x="f194" y="f195"/>
                  </a:lnTo>
                  <a:lnTo>
                    <a:pt x="f196" y="f197"/>
                  </a:lnTo>
                  <a:lnTo>
                    <a:pt x="f198" y="f199"/>
                  </a:lnTo>
                  <a:lnTo>
                    <a:pt x="f139" y="f138"/>
                  </a:lnTo>
                  <a:lnTo>
                    <a:pt x="f137" y="f138"/>
                  </a:lnTo>
                  <a:lnTo>
                    <a:pt x="f200" y="f201"/>
                  </a:lnTo>
                  <a:lnTo>
                    <a:pt x="f202" y="f203"/>
                  </a:lnTo>
                  <a:lnTo>
                    <a:pt x="f204" y="f203"/>
                  </a:lnTo>
                  <a:lnTo>
                    <a:pt x="f205" y="f206"/>
                  </a:lnTo>
                  <a:lnTo>
                    <a:pt x="f207" y="f208"/>
                  </a:lnTo>
                  <a:lnTo>
                    <a:pt x="f209" y="f210"/>
                  </a:lnTo>
                  <a:lnTo>
                    <a:pt x="f191" y="f192"/>
                  </a:lnTo>
                  <a:close/>
                </a:path>
                <a:path w="15651480" h="720090">
                  <a:moveTo>
                    <a:pt x="f211" y="f212"/>
                  </a:moveTo>
                  <a:lnTo>
                    <a:pt x="f213" y="f212"/>
                  </a:lnTo>
                  <a:lnTo>
                    <a:pt x="f214" y="f215"/>
                  </a:lnTo>
                  <a:lnTo>
                    <a:pt x="f216" y="f217"/>
                  </a:lnTo>
                  <a:lnTo>
                    <a:pt x="f218" y="f219"/>
                  </a:lnTo>
                  <a:lnTo>
                    <a:pt x="f220" y="f106"/>
                  </a:lnTo>
                  <a:lnTo>
                    <a:pt x="f221" y="f222"/>
                  </a:lnTo>
                  <a:lnTo>
                    <a:pt x="f223" y="f224"/>
                  </a:lnTo>
                  <a:lnTo>
                    <a:pt x="f225" y="f96"/>
                  </a:lnTo>
                  <a:lnTo>
                    <a:pt x="f226" y="f227"/>
                  </a:lnTo>
                  <a:lnTo>
                    <a:pt x="f228" y="f227"/>
                  </a:lnTo>
                  <a:lnTo>
                    <a:pt x="f229" y="f230"/>
                  </a:lnTo>
                  <a:lnTo>
                    <a:pt x="f231" y="f232"/>
                  </a:lnTo>
                  <a:lnTo>
                    <a:pt x="f233" y="f234"/>
                  </a:lnTo>
                  <a:lnTo>
                    <a:pt x="f235" y="f74"/>
                  </a:lnTo>
                  <a:lnTo>
                    <a:pt x="f236" y="f237"/>
                  </a:lnTo>
                  <a:lnTo>
                    <a:pt x="f238" y="f186"/>
                  </a:lnTo>
                  <a:lnTo>
                    <a:pt x="f239" y="f240"/>
                  </a:lnTo>
                  <a:lnTo>
                    <a:pt x="f241" y="f88"/>
                  </a:lnTo>
                  <a:lnTo>
                    <a:pt x="f242" y="f178"/>
                  </a:lnTo>
                  <a:lnTo>
                    <a:pt x="f243" y="f178"/>
                  </a:lnTo>
                  <a:lnTo>
                    <a:pt x="f244" y="f177"/>
                  </a:lnTo>
                  <a:lnTo>
                    <a:pt x="f245" y="f88"/>
                  </a:lnTo>
                  <a:lnTo>
                    <a:pt x="f246" y="f88"/>
                  </a:lnTo>
                  <a:lnTo>
                    <a:pt x="f247" y="f248"/>
                  </a:lnTo>
                  <a:lnTo>
                    <a:pt x="f249" y="f158"/>
                  </a:lnTo>
                  <a:lnTo>
                    <a:pt x="f250" y="f251"/>
                  </a:lnTo>
                  <a:lnTo>
                    <a:pt x="f252" y="f253"/>
                  </a:lnTo>
                  <a:lnTo>
                    <a:pt x="f254" y="f255"/>
                  </a:lnTo>
                  <a:lnTo>
                    <a:pt x="f256" y="f168"/>
                  </a:lnTo>
                  <a:lnTo>
                    <a:pt x="f257" y="f170"/>
                  </a:lnTo>
                  <a:lnTo>
                    <a:pt x="f258" y="f133"/>
                  </a:lnTo>
                  <a:lnTo>
                    <a:pt x="f259" y="f260"/>
                  </a:lnTo>
                  <a:lnTo>
                    <a:pt x="f261" y="f260"/>
                  </a:lnTo>
                  <a:lnTo>
                    <a:pt x="f262" y="f263"/>
                  </a:lnTo>
                  <a:lnTo>
                    <a:pt x="f264" y="f131"/>
                  </a:lnTo>
                  <a:lnTo>
                    <a:pt x="f265" y="f266"/>
                  </a:lnTo>
                  <a:lnTo>
                    <a:pt x="f267" y="f266"/>
                  </a:lnTo>
                  <a:lnTo>
                    <a:pt x="f268" y="f197"/>
                  </a:lnTo>
                  <a:lnTo>
                    <a:pt x="f269" y="f270"/>
                  </a:lnTo>
                  <a:lnTo>
                    <a:pt x="f271" y="f127"/>
                  </a:lnTo>
                  <a:lnTo>
                    <a:pt x="f272" y="f192"/>
                  </a:lnTo>
                  <a:lnTo>
                    <a:pt x="f273" y="f274"/>
                  </a:lnTo>
                  <a:lnTo>
                    <a:pt x="f275" y="f276"/>
                  </a:lnTo>
                  <a:lnTo>
                    <a:pt x="f277" y="f106"/>
                  </a:lnTo>
                  <a:lnTo>
                    <a:pt x="f278" y="f279"/>
                  </a:lnTo>
                  <a:lnTo>
                    <a:pt x="f280" y="f279"/>
                  </a:lnTo>
                  <a:lnTo>
                    <a:pt x="f281" y="f282"/>
                  </a:lnTo>
                  <a:lnTo>
                    <a:pt x="f283" y="f284"/>
                  </a:lnTo>
                  <a:lnTo>
                    <a:pt x="f285" y="f217"/>
                  </a:lnTo>
                  <a:lnTo>
                    <a:pt x="f211" y="f212"/>
                  </a:lnTo>
                  <a:close/>
                </a:path>
                <a:path w="15651480" h="720090">
                  <a:moveTo>
                    <a:pt x="f286" y="f287"/>
                  </a:moveTo>
                  <a:lnTo>
                    <a:pt x="f288" y="f289"/>
                  </a:lnTo>
                  <a:lnTo>
                    <a:pt x="f290" y="f291"/>
                  </a:lnTo>
                  <a:lnTo>
                    <a:pt x="f292" y="f282"/>
                  </a:lnTo>
                  <a:lnTo>
                    <a:pt x="f293" y="f294"/>
                  </a:lnTo>
                  <a:lnTo>
                    <a:pt x="f295" y="f296"/>
                  </a:lnTo>
                  <a:lnTo>
                    <a:pt x="f297" y="f298"/>
                  </a:lnTo>
                  <a:lnTo>
                    <a:pt x="f299" y="f300"/>
                  </a:lnTo>
                  <a:lnTo>
                    <a:pt x="f301" y="f302"/>
                  </a:lnTo>
                  <a:lnTo>
                    <a:pt x="f303" y="f304"/>
                  </a:lnTo>
                  <a:lnTo>
                    <a:pt x="f305" y="f306"/>
                  </a:lnTo>
                  <a:lnTo>
                    <a:pt x="f307" y="f100"/>
                  </a:lnTo>
                  <a:lnTo>
                    <a:pt x="f308" y="f309"/>
                  </a:lnTo>
                  <a:lnTo>
                    <a:pt x="f310" y="f227"/>
                  </a:lnTo>
                  <a:lnTo>
                    <a:pt x="f311" y="f168"/>
                  </a:lnTo>
                  <a:lnTo>
                    <a:pt x="f312" y="f253"/>
                  </a:lnTo>
                  <a:lnTo>
                    <a:pt x="f313" y="f314"/>
                  </a:lnTo>
                  <a:lnTo>
                    <a:pt x="f315" y="f88"/>
                  </a:lnTo>
                  <a:lnTo>
                    <a:pt x="f243" y="f178"/>
                  </a:lnTo>
                  <a:lnTo>
                    <a:pt x="f6" y="f178"/>
                  </a:lnTo>
                  <a:lnTo>
                    <a:pt x="f6" y="f121"/>
                  </a:lnTo>
                  <a:lnTo>
                    <a:pt x="f316" y="f317"/>
                  </a:lnTo>
                  <a:lnTo>
                    <a:pt x="f318" y="f317"/>
                  </a:lnTo>
                  <a:lnTo>
                    <a:pt x="f319" y="f102"/>
                  </a:lnTo>
                  <a:lnTo>
                    <a:pt x="f320" y="f321"/>
                  </a:lnTo>
                  <a:lnTo>
                    <a:pt x="f322" y="f323"/>
                  </a:lnTo>
                  <a:lnTo>
                    <a:pt x="f324" y="f323"/>
                  </a:lnTo>
                  <a:lnTo>
                    <a:pt x="f325" y="f326"/>
                  </a:lnTo>
                  <a:lnTo>
                    <a:pt x="f327" y="f328"/>
                  </a:lnTo>
                  <a:lnTo>
                    <a:pt x="f329" y="f330"/>
                  </a:lnTo>
                  <a:lnTo>
                    <a:pt x="f331" y="f332"/>
                  </a:lnTo>
                  <a:lnTo>
                    <a:pt x="f333" y="f334"/>
                  </a:lnTo>
                  <a:lnTo>
                    <a:pt x="f335" y="f336"/>
                  </a:lnTo>
                  <a:lnTo>
                    <a:pt x="f337" y="f338"/>
                  </a:lnTo>
                  <a:lnTo>
                    <a:pt x="f339" y="f340"/>
                  </a:lnTo>
                  <a:lnTo>
                    <a:pt x="f341" y="f342"/>
                  </a:lnTo>
                  <a:lnTo>
                    <a:pt x="f343" y="f344"/>
                  </a:lnTo>
                  <a:lnTo>
                    <a:pt x="f345" y="f346"/>
                  </a:lnTo>
                  <a:lnTo>
                    <a:pt x="f286" y="f287"/>
                  </a:lnTo>
                  <a:close/>
                </a:path>
                <a:path w="15651480" h="720090">
                  <a:moveTo>
                    <a:pt x="f347" y="f314"/>
                  </a:moveTo>
                  <a:lnTo>
                    <a:pt x="f348" y="f349"/>
                  </a:lnTo>
                  <a:lnTo>
                    <a:pt x="f350" y="f351"/>
                  </a:lnTo>
                  <a:lnTo>
                    <a:pt x="f352" y="f76"/>
                  </a:lnTo>
                  <a:lnTo>
                    <a:pt x="f353" y="f182"/>
                  </a:lnTo>
                  <a:lnTo>
                    <a:pt x="f246" y="f88"/>
                  </a:lnTo>
                  <a:lnTo>
                    <a:pt x="f245" y="f88"/>
                  </a:lnTo>
                  <a:lnTo>
                    <a:pt x="f354" y="f248"/>
                  </a:lnTo>
                  <a:lnTo>
                    <a:pt x="f355" y="f158"/>
                  </a:lnTo>
                  <a:lnTo>
                    <a:pt x="f347" y="f314"/>
                  </a:lnTo>
                  <a:close/>
                </a:path>
                <a:path w="15651480" h="720090">
                  <a:moveTo>
                    <a:pt x="f356" y="f255"/>
                  </a:moveTo>
                  <a:lnTo>
                    <a:pt x="f357" y="f253"/>
                  </a:lnTo>
                  <a:lnTo>
                    <a:pt x="f358" y="f359"/>
                  </a:lnTo>
                  <a:lnTo>
                    <a:pt x="f360" y="f190"/>
                  </a:lnTo>
                  <a:lnTo>
                    <a:pt x="f163" y="f162"/>
                  </a:lnTo>
                  <a:lnTo>
                    <a:pt x="f161" y="f162"/>
                  </a:lnTo>
                  <a:lnTo>
                    <a:pt x="f361" y="f362"/>
                  </a:lnTo>
                  <a:lnTo>
                    <a:pt x="f356" y="f255"/>
                  </a:lnTo>
                  <a:close/>
                </a:path>
                <a:path w="15651480" h="720090">
                  <a:moveTo>
                    <a:pt x="f363" y="f364"/>
                  </a:moveTo>
                  <a:lnTo>
                    <a:pt x="f365" y="f294"/>
                  </a:lnTo>
                  <a:lnTo>
                    <a:pt x="f366" y="f106"/>
                  </a:lnTo>
                  <a:lnTo>
                    <a:pt x="f367" y="f340"/>
                  </a:lnTo>
                  <a:lnTo>
                    <a:pt x="f368" y="f338"/>
                  </a:lnTo>
                  <a:lnTo>
                    <a:pt x="f369" y="f370"/>
                  </a:lnTo>
                  <a:lnTo>
                    <a:pt x="f371" y="f372"/>
                  </a:lnTo>
                  <a:lnTo>
                    <a:pt x="f373" y="f374"/>
                  </a:lnTo>
                  <a:lnTo>
                    <a:pt x="f375" y="f376"/>
                  </a:lnTo>
                  <a:lnTo>
                    <a:pt x="f377" y="f127"/>
                  </a:lnTo>
                  <a:lnTo>
                    <a:pt x="f378" y="f379"/>
                  </a:lnTo>
                  <a:lnTo>
                    <a:pt x="f380" y="f381"/>
                  </a:lnTo>
                  <a:lnTo>
                    <a:pt x="f382" y="f383"/>
                  </a:lnTo>
                  <a:lnTo>
                    <a:pt x="f384" y="f385"/>
                  </a:lnTo>
                  <a:lnTo>
                    <a:pt x="f261" y="f260"/>
                  </a:lnTo>
                  <a:lnTo>
                    <a:pt x="f259" y="f260"/>
                  </a:lnTo>
                  <a:lnTo>
                    <a:pt x="f386" y="f387"/>
                  </a:lnTo>
                  <a:lnTo>
                    <a:pt x="f388" y="f389"/>
                  </a:lnTo>
                  <a:lnTo>
                    <a:pt x="f390" y="f391"/>
                  </a:lnTo>
                  <a:lnTo>
                    <a:pt x="f392" y="f129"/>
                  </a:lnTo>
                  <a:lnTo>
                    <a:pt x="f393" y="f224"/>
                  </a:lnTo>
                  <a:lnTo>
                    <a:pt x="f394" y="f68"/>
                  </a:lnTo>
                  <a:lnTo>
                    <a:pt x="f395" y="f396"/>
                  </a:lnTo>
                  <a:lnTo>
                    <a:pt x="f397" y="f398"/>
                  </a:lnTo>
                  <a:lnTo>
                    <a:pt x="f399" y="f398"/>
                  </a:lnTo>
                  <a:lnTo>
                    <a:pt x="f400" y="f321"/>
                  </a:lnTo>
                  <a:lnTo>
                    <a:pt x="f401" y="f326"/>
                  </a:lnTo>
                  <a:lnTo>
                    <a:pt x="f402" y="f330"/>
                  </a:lnTo>
                  <a:lnTo>
                    <a:pt x="f403" y="f404"/>
                  </a:lnTo>
                  <a:lnTo>
                    <a:pt x="f405" y="f370"/>
                  </a:lnTo>
                  <a:lnTo>
                    <a:pt x="f406" y="f104"/>
                  </a:lnTo>
                  <a:lnTo>
                    <a:pt x="f407" y="f408"/>
                  </a:lnTo>
                  <a:lnTo>
                    <a:pt x="f409" y="f338"/>
                  </a:lnTo>
                  <a:lnTo>
                    <a:pt x="f410" y="f338"/>
                  </a:lnTo>
                  <a:lnTo>
                    <a:pt x="f411" y="f340"/>
                  </a:lnTo>
                  <a:lnTo>
                    <a:pt x="f412" y="f340"/>
                  </a:lnTo>
                  <a:lnTo>
                    <a:pt x="f413" y="f414"/>
                  </a:lnTo>
                  <a:lnTo>
                    <a:pt x="f415" y="f416"/>
                  </a:lnTo>
                  <a:lnTo>
                    <a:pt x="f417" y="f418"/>
                  </a:lnTo>
                  <a:lnTo>
                    <a:pt x="f363" y="f364"/>
                  </a:lnTo>
                  <a:close/>
                </a:path>
                <a:path w="15651480" h="720090">
                  <a:moveTo>
                    <a:pt x="f419" y="f398"/>
                  </a:moveTo>
                  <a:lnTo>
                    <a:pt x="f420" y="f398"/>
                  </a:lnTo>
                  <a:lnTo>
                    <a:pt x="f421" y="f66"/>
                  </a:lnTo>
                  <a:lnTo>
                    <a:pt x="f422" y="f423"/>
                  </a:lnTo>
                  <a:lnTo>
                    <a:pt x="f424" y="f396"/>
                  </a:lnTo>
                  <a:lnTo>
                    <a:pt x="f425" y="f376"/>
                  </a:lnTo>
                  <a:lnTo>
                    <a:pt x="f426" y="f427"/>
                  </a:lnTo>
                  <a:lnTo>
                    <a:pt x="f428" y="f129"/>
                  </a:lnTo>
                  <a:lnTo>
                    <a:pt x="f204" y="f203"/>
                  </a:lnTo>
                  <a:lnTo>
                    <a:pt x="f202" y="f203"/>
                  </a:lnTo>
                  <a:lnTo>
                    <a:pt x="f429" y="f206"/>
                  </a:lnTo>
                  <a:lnTo>
                    <a:pt x="f430" y="f431"/>
                  </a:lnTo>
                  <a:lnTo>
                    <a:pt x="f432" y="f433"/>
                  </a:lnTo>
                  <a:lnTo>
                    <a:pt x="f434" y="f435"/>
                  </a:lnTo>
                  <a:lnTo>
                    <a:pt x="f419" y="f398"/>
                  </a:lnTo>
                  <a:close/>
                </a:path>
                <a:path w="15651480" h="720090">
                  <a:moveTo>
                    <a:pt x="f436" y="f212"/>
                  </a:moveTo>
                  <a:lnTo>
                    <a:pt x="f437" y="f60"/>
                  </a:lnTo>
                  <a:lnTo>
                    <a:pt x="f438" y="f296"/>
                  </a:lnTo>
                  <a:lnTo>
                    <a:pt x="f439" y="f440"/>
                  </a:lnTo>
                  <a:lnTo>
                    <a:pt x="f441" y="f442"/>
                  </a:lnTo>
                  <a:lnTo>
                    <a:pt x="f443" y="f379"/>
                  </a:lnTo>
                  <a:lnTo>
                    <a:pt x="f444" y="f445"/>
                  </a:lnTo>
                  <a:lnTo>
                    <a:pt x="f446" y="f266"/>
                  </a:lnTo>
                  <a:lnTo>
                    <a:pt x="f265" y="f266"/>
                  </a:lnTo>
                  <a:lnTo>
                    <a:pt x="f447" y="f383"/>
                  </a:lnTo>
                  <a:lnTo>
                    <a:pt x="f448" y="f147"/>
                  </a:lnTo>
                  <a:lnTo>
                    <a:pt x="f449" y="f208"/>
                  </a:lnTo>
                  <a:lnTo>
                    <a:pt x="f450" y="f208"/>
                  </a:lnTo>
                  <a:lnTo>
                    <a:pt x="f451" y="f452"/>
                  </a:lnTo>
                  <a:lnTo>
                    <a:pt x="f453" y="f454"/>
                  </a:lnTo>
                  <a:lnTo>
                    <a:pt x="f455" y="f330"/>
                  </a:lnTo>
                  <a:lnTo>
                    <a:pt x="f456" y="f296"/>
                  </a:lnTo>
                  <a:lnTo>
                    <a:pt x="f457" y="f458"/>
                  </a:lnTo>
                  <a:lnTo>
                    <a:pt x="f459" y="f458"/>
                  </a:lnTo>
                  <a:lnTo>
                    <a:pt x="f436" y="f212"/>
                  </a:lnTo>
                  <a:close/>
                </a:path>
                <a:path w="15651480" h="720090">
                  <a:moveTo>
                    <a:pt x="f460" y="f452"/>
                  </a:moveTo>
                  <a:lnTo>
                    <a:pt x="f461" y="f210"/>
                  </a:lnTo>
                  <a:lnTo>
                    <a:pt x="f462" y="f100"/>
                  </a:lnTo>
                  <a:lnTo>
                    <a:pt x="f463" y="f208"/>
                  </a:lnTo>
                  <a:lnTo>
                    <a:pt x="f449" y="f208"/>
                  </a:lnTo>
                  <a:lnTo>
                    <a:pt x="f460" y="f452"/>
                  </a:lnTo>
                  <a:close/>
                </a:path>
                <a:path w="15651480" h="720090">
                  <a:moveTo>
                    <a:pt x="f464" y="f328"/>
                  </a:moveTo>
                  <a:lnTo>
                    <a:pt x="f465" y="f66"/>
                  </a:lnTo>
                  <a:lnTo>
                    <a:pt x="f466" y="f435"/>
                  </a:lnTo>
                  <a:lnTo>
                    <a:pt x="f467" y="f317"/>
                  </a:lnTo>
                  <a:lnTo>
                    <a:pt x="f316" y="f317"/>
                  </a:lnTo>
                  <a:lnTo>
                    <a:pt x="f468" y="f398"/>
                  </a:lnTo>
                  <a:lnTo>
                    <a:pt x="f464" y="f328"/>
                  </a:lnTo>
                  <a:close/>
                </a:path>
                <a:path w="15651480" h="720090">
                  <a:moveTo>
                    <a:pt x="f469" y="f104"/>
                  </a:moveTo>
                  <a:lnTo>
                    <a:pt x="f470" y="f302"/>
                  </a:lnTo>
                  <a:lnTo>
                    <a:pt x="f471" y="f326"/>
                  </a:lnTo>
                  <a:lnTo>
                    <a:pt x="f472" y="f321"/>
                  </a:lnTo>
                  <a:lnTo>
                    <a:pt x="f399" y="f398"/>
                  </a:lnTo>
                  <a:lnTo>
                    <a:pt x="f397" y="f398"/>
                  </a:lnTo>
                  <a:lnTo>
                    <a:pt x="f473" y="f323"/>
                  </a:lnTo>
                  <a:lnTo>
                    <a:pt x="f474" y="f323"/>
                  </a:lnTo>
                  <a:lnTo>
                    <a:pt x="f475" y="f330"/>
                  </a:lnTo>
                  <a:lnTo>
                    <a:pt x="f469" y="f104"/>
                  </a:lnTo>
                  <a:close/>
                </a:path>
                <a:path w="15651480" h="720090">
                  <a:moveTo>
                    <a:pt x="f476" y="f62"/>
                  </a:moveTo>
                  <a:lnTo>
                    <a:pt x="f477" y="f62"/>
                  </a:lnTo>
                  <a:lnTo>
                    <a:pt x="f478" y="f296"/>
                  </a:lnTo>
                  <a:lnTo>
                    <a:pt x="f479" y="f342"/>
                  </a:lnTo>
                  <a:lnTo>
                    <a:pt x="f480" y="f64"/>
                  </a:lnTo>
                  <a:lnTo>
                    <a:pt x="f481" y="f482"/>
                  </a:lnTo>
                  <a:lnTo>
                    <a:pt x="f483" y="f326"/>
                  </a:lnTo>
                  <a:lnTo>
                    <a:pt x="f484" y="f323"/>
                  </a:lnTo>
                  <a:lnTo>
                    <a:pt x="f473" y="f323"/>
                  </a:lnTo>
                  <a:lnTo>
                    <a:pt x="f485" y="f486"/>
                  </a:lnTo>
                  <a:lnTo>
                    <a:pt x="f487" y="f336"/>
                  </a:lnTo>
                  <a:lnTo>
                    <a:pt x="f488" y="f298"/>
                  </a:lnTo>
                  <a:lnTo>
                    <a:pt x="f489" y="f296"/>
                  </a:lnTo>
                  <a:lnTo>
                    <a:pt x="f490" y="f296"/>
                  </a:lnTo>
                  <a:lnTo>
                    <a:pt x="f476" y="f62"/>
                  </a:lnTo>
                  <a:close/>
                </a:path>
                <a:path w="15651480" h="720090">
                  <a:moveTo>
                    <a:pt x="f491" y="f492"/>
                  </a:moveTo>
                  <a:lnTo>
                    <a:pt x="f493" y="f494"/>
                  </a:lnTo>
                  <a:lnTo>
                    <a:pt x="f495" y="f496"/>
                  </a:lnTo>
                  <a:lnTo>
                    <a:pt x="f497" y="f498"/>
                  </a:lnTo>
                  <a:lnTo>
                    <a:pt x="f499" y="f500"/>
                  </a:lnTo>
                  <a:lnTo>
                    <a:pt x="f501" y="f217"/>
                  </a:lnTo>
                  <a:lnTo>
                    <a:pt x="f502" y="f503"/>
                  </a:lnTo>
                  <a:lnTo>
                    <a:pt x="f504" y="f60"/>
                  </a:lnTo>
                  <a:lnTo>
                    <a:pt x="f505" y="f506"/>
                  </a:lnTo>
                  <a:lnTo>
                    <a:pt x="f507" y="f458"/>
                  </a:lnTo>
                  <a:lnTo>
                    <a:pt x="f508" y="f509"/>
                  </a:lnTo>
                  <a:lnTo>
                    <a:pt x="f510" y="f284"/>
                  </a:lnTo>
                  <a:lnTo>
                    <a:pt x="f511" y="f110"/>
                  </a:lnTo>
                  <a:lnTo>
                    <a:pt x="f512" y="f344"/>
                  </a:lnTo>
                  <a:lnTo>
                    <a:pt x="f513" y="f294"/>
                  </a:lnTo>
                  <a:lnTo>
                    <a:pt x="f514" y="f515"/>
                  </a:lnTo>
                  <a:lnTo>
                    <a:pt x="f516" y="f298"/>
                  </a:lnTo>
                  <a:lnTo>
                    <a:pt x="f517" y="f370"/>
                  </a:lnTo>
                  <a:lnTo>
                    <a:pt x="f518" y="f302"/>
                  </a:lnTo>
                  <a:lnTo>
                    <a:pt x="f519" y="f326"/>
                  </a:lnTo>
                  <a:lnTo>
                    <a:pt x="f520" y="f323"/>
                  </a:lnTo>
                  <a:lnTo>
                    <a:pt x="f322" y="f323"/>
                  </a:lnTo>
                  <a:lnTo>
                    <a:pt x="f521" y="f522"/>
                  </a:lnTo>
                  <a:lnTo>
                    <a:pt x="f523" y="f486"/>
                  </a:lnTo>
                  <a:lnTo>
                    <a:pt x="f524" y="f525"/>
                  </a:lnTo>
                  <a:lnTo>
                    <a:pt x="f526" y="f527"/>
                  </a:lnTo>
                  <a:lnTo>
                    <a:pt x="f528" y="f418"/>
                  </a:lnTo>
                  <a:lnTo>
                    <a:pt x="f529" y="f530"/>
                  </a:lnTo>
                  <a:lnTo>
                    <a:pt x="f531" y="f458"/>
                  </a:lnTo>
                  <a:lnTo>
                    <a:pt x="f532" y="f506"/>
                  </a:lnTo>
                  <a:lnTo>
                    <a:pt x="f533" y="f506"/>
                  </a:lnTo>
                  <a:lnTo>
                    <a:pt x="f534" y="f60"/>
                  </a:lnTo>
                  <a:lnTo>
                    <a:pt x="f535" y="f289"/>
                  </a:lnTo>
                  <a:lnTo>
                    <a:pt x="f536" y="f537"/>
                  </a:lnTo>
                  <a:lnTo>
                    <a:pt x="f538" y="f539"/>
                  </a:lnTo>
                  <a:lnTo>
                    <a:pt x="f540" y="f287"/>
                  </a:lnTo>
                  <a:lnTo>
                    <a:pt x="f491" y="f492"/>
                  </a:lnTo>
                  <a:close/>
                </a:path>
                <a:path w="15651480" h="720090">
                  <a:moveTo>
                    <a:pt x="f541" y="f298"/>
                  </a:moveTo>
                  <a:lnTo>
                    <a:pt x="f542" y="f298"/>
                  </a:lnTo>
                  <a:lnTo>
                    <a:pt x="f543" y="f525"/>
                  </a:lnTo>
                  <a:lnTo>
                    <a:pt x="f544" y="f340"/>
                  </a:lnTo>
                  <a:lnTo>
                    <a:pt x="f410" y="f338"/>
                  </a:lnTo>
                  <a:lnTo>
                    <a:pt x="f409" y="f338"/>
                  </a:lnTo>
                  <a:lnTo>
                    <a:pt x="f545" y="f546"/>
                  </a:lnTo>
                  <a:lnTo>
                    <a:pt x="f547" y="f548"/>
                  </a:lnTo>
                  <a:lnTo>
                    <a:pt x="f541" y="f298"/>
                  </a:lnTo>
                  <a:close/>
                </a:path>
                <a:path w="15651480" h="720090">
                  <a:moveTo>
                    <a:pt x="f549" y="f282"/>
                  </a:moveTo>
                  <a:lnTo>
                    <a:pt x="f550" y="f344"/>
                  </a:lnTo>
                  <a:lnTo>
                    <a:pt x="f551" y="f418"/>
                  </a:lnTo>
                  <a:lnTo>
                    <a:pt x="f552" y="f553"/>
                  </a:lnTo>
                  <a:lnTo>
                    <a:pt x="f554" y="f340"/>
                  </a:lnTo>
                  <a:lnTo>
                    <a:pt x="f411" y="f340"/>
                  </a:lnTo>
                  <a:lnTo>
                    <a:pt x="f555" y="f548"/>
                  </a:lnTo>
                  <a:lnTo>
                    <a:pt x="f556" y="f62"/>
                  </a:lnTo>
                  <a:lnTo>
                    <a:pt x="f557" y="f279"/>
                  </a:lnTo>
                  <a:lnTo>
                    <a:pt x="f549" y="f282"/>
                  </a:lnTo>
                  <a:close/>
                </a:path>
                <a:path w="15651480" h="720090">
                  <a:moveTo>
                    <a:pt x="f558" y="f364"/>
                  </a:moveTo>
                  <a:lnTo>
                    <a:pt x="f559" y="f364"/>
                  </a:lnTo>
                  <a:lnTo>
                    <a:pt x="f560" y="f291"/>
                  </a:lnTo>
                  <a:lnTo>
                    <a:pt x="f561" y="f530"/>
                  </a:lnTo>
                  <a:lnTo>
                    <a:pt x="f562" y="f279"/>
                  </a:lnTo>
                  <a:lnTo>
                    <a:pt x="f278" y="f279"/>
                  </a:lnTo>
                  <a:lnTo>
                    <a:pt x="f563" y="f282"/>
                  </a:lnTo>
                  <a:lnTo>
                    <a:pt x="f558" y="f364"/>
                  </a:lnTo>
                  <a:close/>
                </a:path>
                <a:path w="15651480" h="720090">
                  <a:moveTo>
                    <a:pt x="f564" y="f500"/>
                  </a:moveTo>
                  <a:lnTo>
                    <a:pt x="f565" y="f217"/>
                  </a:lnTo>
                  <a:lnTo>
                    <a:pt x="f566" y="f503"/>
                  </a:lnTo>
                  <a:lnTo>
                    <a:pt x="f567" y="f458"/>
                  </a:lnTo>
                  <a:lnTo>
                    <a:pt x="f111" y="f110"/>
                  </a:lnTo>
                  <a:lnTo>
                    <a:pt x="f109" y="f110"/>
                  </a:lnTo>
                  <a:lnTo>
                    <a:pt x="f568" y="f364"/>
                  </a:lnTo>
                  <a:lnTo>
                    <a:pt x="f569" y="f346"/>
                  </a:lnTo>
                  <a:lnTo>
                    <a:pt x="f564" y="f500"/>
                  </a:lnTo>
                  <a:close/>
                </a:path>
                <a:path w="15651480" h="720090">
                  <a:moveTo>
                    <a:pt x="f570" y="f0"/>
                  </a:moveTo>
                  <a:lnTo>
                    <a:pt x="f571" y="f0"/>
                  </a:lnTo>
                  <a:lnTo>
                    <a:pt x="f572" y="f119"/>
                  </a:lnTo>
                  <a:lnTo>
                    <a:pt x="f573" y="f52"/>
                  </a:lnTo>
                  <a:lnTo>
                    <a:pt x="f574" y="f116"/>
                  </a:lnTo>
                  <a:lnTo>
                    <a:pt x="f575" y="f576"/>
                  </a:lnTo>
                  <a:lnTo>
                    <a:pt x="f577" y="f578"/>
                  </a:lnTo>
                  <a:lnTo>
                    <a:pt x="f459" y="f458"/>
                  </a:lnTo>
                  <a:lnTo>
                    <a:pt x="f457" y="f458"/>
                  </a:lnTo>
                  <a:lnTo>
                    <a:pt x="f579" y="f287"/>
                  </a:lnTo>
                  <a:lnTo>
                    <a:pt x="f580" y="f54"/>
                  </a:lnTo>
                  <a:lnTo>
                    <a:pt x="f581" y="f119"/>
                  </a:lnTo>
                  <a:lnTo>
                    <a:pt x="f570" y="f0"/>
                  </a:lnTo>
                  <a:close/>
                </a:path>
                <a:path w="15651480" h="720090">
                  <a:moveTo>
                    <a:pt x="f582" y="f212"/>
                  </a:moveTo>
                  <a:lnTo>
                    <a:pt x="f583" y="f584"/>
                  </a:lnTo>
                  <a:lnTo>
                    <a:pt x="f585" y="f217"/>
                  </a:lnTo>
                  <a:lnTo>
                    <a:pt x="f586" y="f60"/>
                  </a:lnTo>
                  <a:lnTo>
                    <a:pt x="f587" y="f506"/>
                  </a:lnTo>
                  <a:lnTo>
                    <a:pt x="f532" y="f506"/>
                  </a:lnTo>
                  <a:lnTo>
                    <a:pt x="f588" y="f217"/>
                  </a:lnTo>
                  <a:lnTo>
                    <a:pt x="f589" y="f498"/>
                  </a:lnTo>
                  <a:lnTo>
                    <a:pt x="f582" y="f212"/>
                  </a:lnTo>
                  <a:close/>
                </a:path>
                <a:path w="15651480" h="720090">
                  <a:moveTo>
                    <a:pt x="f590" y="f591"/>
                  </a:moveTo>
                  <a:lnTo>
                    <a:pt x="f592" y="f56"/>
                  </a:lnTo>
                  <a:lnTo>
                    <a:pt x="f593" y="f594"/>
                  </a:lnTo>
                  <a:lnTo>
                    <a:pt x="f595" y="f596"/>
                  </a:lnTo>
                  <a:lnTo>
                    <a:pt x="f597" y="f598"/>
                  </a:lnTo>
                  <a:lnTo>
                    <a:pt x="f599" y="f598"/>
                  </a:lnTo>
                  <a:lnTo>
                    <a:pt x="f600" y="f601"/>
                  </a:lnTo>
                  <a:lnTo>
                    <a:pt x="f602" y="f601"/>
                  </a:lnTo>
                  <a:lnTo>
                    <a:pt x="f603" y="f578"/>
                  </a:lnTo>
                  <a:lnTo>
                    <a:pt x="f604" y="f605"/>
                  </a:lnTo>
                  <a:lnTo>
                    <a:pt x="f606" y="f605"/>
                  </a:lnTo>
                  <a:lnTo>
                    <a:pt x="f607" y="f492"/>
                  </a:lnTo>
                  <a:lnTo>
                    <a:pt x="f491" y="f492"/>
                  </a:lnTo>
                  <a:lnTo>
                    <a:pt x="f608" y="f605"/>
                  </a:lnTo>
                  <a:lnTo>
                    <a:pt x="f609" y="f578"/>
                  </a:lnTo>
                  <a:lnTo>
                    <a:pt x="f610" y="f611"/>
                  </a:lnTo>
                  <a:lnTo>
                    <a:pt x="f612" y="f596"/>
                  </a:lnTo>
                  <a:lnTo>
                    <a:pt x="f613" y="f56"/>
                  </a:lnTo>
                  <a:lnTo>
                    <a:pt x="f590" y="f591"/>
                  </a:lnTo>
                  <a:close/>
                </a:path>
                <a:path w="15651480" h="720090">
                  <a:moveTo>
                    <a:pt x="f614" y="f611"/>
                  </a:moveTo>
                  <a:lnTo>
                    <a:pt x="f615" y="f578"/>
                  </a:lnTo>
                  <a:lnTo>
                    <a:pt x="f616" y="f617"/>
                  </a:lnTo>
                  <a:lnTo>
                    <a:pt x="f618" y="f605"/>
                  </a:lnTo>
                  <a:lnTo>
                    <a:pt x="f604" y="f605"/>
                  </a:lnTo>
                  <a:lnTo>
                    <a:pt x="f619" y="f617"/>
                  </a:lnTo>
                  <a:lnTo>
                    <a:pt x="f620" y="f578"/>
                  </a:lnTo>
                  <a:lnTo>
                    <a:pt x="f621" y="f622"/>
                  </a:lnTo>
                  <a:lnTo>
                    <a:pt x="f614" y="f611"/>
                  </a:lnTo>
                  <a:close/>
                </a:path>
              </a:pathLst>
            </a:custGeom>
            <a:solidFill>
              <a:srgbClr val="F2E7DB"/>
            </a:solidFill>
            <a:ln>
              <a:noFill/>
              <a:prstDash val="solid"/>
            </a:ln>
          </p:spPr>
          <p:txBody>
            <a:bodyPr vert="horz" wrap="square" lIns="0" tIns="0" rIns="0" bIns="0" anchor="t" anchorCtr="0" compatLnSpc="0">
              <a:noAutofit/>
            </a:bodyPr>
            <a:lstStyle/>
            <a:p>
              <a:pPr marL="0" marR="0" lvl="0" indent="0" rtl="0" hangingPunct="0">
                <a:lnSpc>
                  <a:spcPct val="100000"/>
                </a:lnSpc>
                <a:spcBef>
                  <a:spcPts val="0"/>
                </a:spcBef>
                <a:spcAft>
                  <a:spcPts val="0"/>
                </a:spcAft>
                <a:buNone/>
                <a:tabLst/>
              </a:pPr>
              <a:endParaRPr lang="en-IN" sz="1800" b="0" i="0" u="none" strike="noStrike" kern="1200">
                <a:ln>
                  <a:noFill/>
                </a:ln>
                <a:latin typeface="Arial" pitchFamily="18"/>
                <a:ea typeface="Microsoft YaHei" pitchFamily="2"/>
                <a:cs typeface="Lucida Sans" pitchFamily="2"/>
              </a:endParaRPr>
            </a:p>
          </p:txBody>
        </p:sp>
        <p:sp>
          <p:nvSpPr>
            <p:cNvPr id="6" name="object 6"/>
            <p:cNvSpPr/>
            <p:nvPr/>
          </p:nvSpPr>
          <p:spPr>
            <a:xfrm>
              <a:off x="20160" y="9959760"/>
              <a:ext cx="15300720" cy="32040"/>
            </a:xfrm>
            <a:custGeom>
              <a:avLst/>
              <a:gdLst>
                <a:gd name="f0" fmla="val 0"/>
                <a:gd name="f1" fmla="val 1799272"/>
                <a:gd name="f2" fmla="val 20154"/>
                <a:gd name="f3" fmla="val 1789912"/>
                <a:gd name="f4" fmla="val 15836"/>
                <a:gd name="f5" fmla="val 1782711"/>
                <a:gd name="f6" fmla="val 11518"/>
                <a:gd name="f7" fmla="val 1778393"/>
                <a:gd name="f8" fmla="val 8636"/>
                <a:gd name="f9" fmla="val 1771192"/>
                <a:gd name="f10" fmla="val 4318"/>
                <a:gd name="f11" fmla="val 1764715"/>
                <a:gd name="f12" fmla="val 41757"/>
                <a:gd name="f13" fmla="val 34556"/>
                <a:gd name="f14" fmla="val 27368"/>
                <a:gd name="f15" fmla="val 17995"/>
                <a:gd name="f16" fmla="val 6477"/>
                <a:gd name="f17" fmla="val 23037"/>
                <a:gd name="f18" fmla="val 1805749"/>
                <a:gd name="f19" fmla="val 27025"/>
                <a:gd name="f20" fmla="val 1801431"/>
                <a:gd name="f21" fmla="val 23215"/>
                <a:gd name="f22" fmla="val 32105"/>
                <a:gd name="f23" fmla="val 15300630"/>
                <a:gd name="f24" fmla="val 355"/>
                <a:gd name="f25" fmla="val 2146312"/>
                <a:gd name="f26" fmla="val 4165"/>
                <a:gd name="f27" fmla="val 2136952"/>
                <a:gd name="f28" fmla="val 9245"/>
                <a:gd name="f29" fmla="val 2130463"/>
                <a:gd name="f30" fmla="val 11785"/>
                <a:gd name="f31" fmla="val 2123275"/>
                <a:gd name="f32" fmla="val 15595"/>
                <a:gd name="f33" fmla="val 2118944"/>
                <a:gd name="f34" fmla="val 20675"/>
                <a:gd name="f35" fmla="val 2111756"/>
                <a:gd name="f36" fmla="val 2102396"/>
              </a:gdLst>
              <a:ahLst/>
              <a:cxnLst>
                <a:cxn ang="3cd4">
                  <a:pos x="hc" y="t"/>
                </a:cxn>
                <a:cxn ang="0">
                  <a:pos x="r" y="vc"/>
                </a:cxn>
                <a:cxn ang="cd4">
                  <a:pos x="hc" y="b"/>
                </a:cxn>
                <a:cxn ang="cd2">
                  <a:pos x="l" y="vc"/>
                </a:cxn>
              </a:cxnLst>
              <a:rect l="l" t="t" r="r" b="b"/>
              <a:pathLst>
                <a:path w="15300960" h="32384">
                  <a:moveTo>
                    <a:pt x="f1" y="f2"/>
                  </a:moveTo>
                  <a:lnTo>
                    <a:pt x="f3" y="f2"/>
                  </a:lnTo>
                  <a:lnTo>
                    <a:pt x="f3" y="f4"/>
                  </a:lnTo>
                  <a:lnTo>
                    <a:pt x="f5" y="f4"/>
                  </a:lnTo>
                  <a:lnTo>
                    <a:pt x="f5" y="f6"/>
                  </a:lnTo>
                  <a:lnTo>
                    <a:pt x="f7" y="f6"/>
                  </a:lnTo>
                  <a:lnTo>
                    <a:pt x="f7" y="f8"/>
                  </a:lnTo>
                  <a:lnTo>
                    <a:pt x="f9" y="f8"/>
                  </a:lnTo>
                  <a:lnTo>
                    <a:pt x="f9" y="f10"/>
                  </a:lnTo>
                  <a:lnTo>
                    <a:pt x="f11" y="f10"/>
                  </a:lnTo>
                  <a:lnTo>
                    <a:pt x="f11" y="f0"/>
                  </a:lnTo>
                  <a:lnTo>
                    <a:pt x="f12" y="f0"/>
                  </a:lnTo>
                  <a:lnTo>
                    <a:pt x="f12" y="f10"/>
                  </a:lnTo>
                  <a:lnTo>
                    <a:pt x="f13" y="f10"/>
                  </a:lnTo>
                  <a:lnTo>
                    <a:pt x="f13" y="f8"/>
                  </a:lnTo>
                  <a:lnTo>
                    <a:pt x="f14" y="f8"/>
                  </a:lnTo>
                  <a:lnTo>
                    <a:pt x="f14" y="f6"/>
                  </a:lnTo>
                  <a:lnTo>
                    <a:pt x="f15" y="f6"/>
                  </a:lnTo>
                  <a:lnTo>
                    <a:pt x="f15" y="f4"/>
                  </a:lnTo>
                  <a:lnTo>
                    <a:pt x="f4" y="f4"/>
                  </a:lnTo>
                  <a:lnTo>
                    <a:pt x="f4" y="f2"/>
                  </a:lnTo>
                  <a:lnTo>
                    <a:pt x="f16" y="f2"/>
                  </a:lnTo>
                  <a:lnTo>
                    <a:pt x="f16" y="f17"/>
                  </a:lnTo>
                  <a:lnTo>
                    <a:pt x="f1" y="f17"/>
                  </a:lnTo>
                  <a:lnTo>
                    <a:pt x="f1" y="f2"/>
                  </a:lnTo>
                  <a:close/>
                </a:path>
                <a:path w="15300960" h="32384">
                  <a:moveTo>
                    <a:pt x="f18" y="f19"/>
                  </a:moveTo>
                  <a:lnTo>
                    <a:pt x="f20" y="f19"/>
                  </a:lnTo>
                  <a:lnTo>
                    <a:pt x="f20" y="f21"/>
                  </a:lnTo>
                  <a:lnTo>
                    <a:pt x="f0" y="f21"/>
                  </a:lnTo>
                  <a:lnTo>
                    <a:pt x="f0" y="f19"/>
                  </a:lnTo>
                  <a:lnTo>
                    <a:pt x="f0" y="f22"/>
                  </a:lnTo>
                  <a:lnTo>
                    <a:pt x="f18" y="f22"/>
                  </a:lnTo>
                  <a:lnTo>
                    <a:pt x="f18" y="f19"/>
                  </a:lnTo>
                  <a:close/>
                </a:path>
                <a:path w="15300960" h="32384">
                  <a:moveTo>
                    <a:pt x="f23" y="f24"/>
                  </a:moveTo>
                  <a:lnTo>
                    <a:pt x="f25" y="f24"/>
                  </a:lnTo>
                  <a:lnTo>
                    <a:pt x="f25" y="f26"/>
                  </a:lnTo>
                  <a:lnTo>
                    <a:pt x="f27" y="f26"/>
                  </a:lnTo>
                  <a:lnTo>
                    <a:pt x="f27" y="f28"/>
                  </a:lnTo>
                  <a:lnTo>
                    <a:pt x="f29" y="f28"/>
                  </a:lnTo>
                  <a:lnTo>
                    <a:pt x="f29" y="f30"/>
                  </a:lnTo>
                  <a:lnTo>
                    <a:pt x="f31" y="f30"/>
                  </a:lnTo>
                  <a:lnTo>
                    <a:pt x="f31" y="f32"/>
                  </a:lnTo>
                  <a:lnTo>
                    <a:pt x="f33" y="f32"/>
                  </a:lnTo>
                  <a:lnTo>
                    <a:pt x="f33" y="f34"/>
                  </a:lnTo>
                  <a:lnTo>
                    <a:pt x="f35" y="f34"/>
                  </a:lnTo>
                  <a:lnTo>
                    <a:pt x="f35" y="f21"/>
                  </a:lnTo>
                  <a:lnTo>
                    <a:pt x="f36" y="f21"/>
                  </a:lnTo>
                  <a:lnTo>
                    <a:pt x="f36" y="f22"/>
                  </a:lnTo>
                  <a:lnTo>
                    <a:pt x="f23" y="f22"/>
                  </a:lnTo>
                  <a:lnTo>
                    <a:pt x="f23" y="f21"/>
                  </a:lnTo>
                  <a:lnTo>
                    <a:pt x="f23" y="f34"/>
                  </a:lnTo>
                  <a:lnTo>
                    <a:pt x="f23" y="f32"/>
                  </a:lnTo>
                  <a:lnTo>
                    <a:pt x="f23" y="f30"/>
                  </a:lnTo>
                  <a:lnTo>
                    <a:pt x="f23" y="f28"/>
                  </a:lnTo>
                  <a:lnTo>
                    <a:pt x="f23" y="f26"/>
                  </a:lnTo>
                  <a:lnTo>
                    <a:pt x="f23" y="f24"/>
                  </a:lnTo>
                  <a:close/>
                </a:path>
              </a:pathLst>
            </a:custGeom>
            <a:solidFill>
              <a:srgbClr val="4C2A13">
                <a:alpha val="17000"/>
              </a:srgbClr>
            </a:solidFill>
            <a:ln>
              <a:noFill/>
              <a:prstDash val="solid"/>
            </a:ln>
          </p:spPr>
          <p:txBody>
            <a:bodyPr vert="horz" wrap="square" lIns="0" tIns="0" rIns="0" bIns="0" anchor="t" anchorCtr="0" compatLnSpc="0">
              <a:noAutofit/>
            </a:bodyPr>
            <a:lstStyle/>
            <a:p>
              <a:pPr marL="0" marR="0" lvl="0" indent="0" rtl="0" hangingPunct="0">
                <a:lnSpc>
                  <a:spcPct val="100000"/>
                </a:lnSpc>
                <a:spcBef>
                  <a:spcPts val="0"/>
                </a:spcBef>
                <a:spcAft>
                  <a:spcPts val="0"/>
                </a:spcAft>
                <a:buNone/>
                <a:tabLst/>
              </a:pPr>
              <a:endParaRPr lang="en-IN" sz="1800" b="0" i="0" u="none" strike="noStrike" kern="1200">
                <a:ln>
                  <a:noFill/>
                </a:ln>
                <a:latin typeface="Arial" pitchFamily="18"/>
                <a:ea typeface="Microsoft YaHei" pitchFamily="2"/>
                <a:cs typeface="Lucida Sans" pitchFamily="2"/>
              </a:endParaRPr>
            </a:p>
          </p:txBody>
        </p:sp>
        <p:sp>
          <p:nvSpPr>
            <p:cNvPr id="7" name="object 7"/>
            <p:cNvSpPr/>
            <p:nvPr/>
          </p:nvSpPr>
          <p:spPr>
            <a:xfrm>
              <a:off x="20160" y="9959760"/>
              <a:ext cx="15300720" cy="31320"/>
            </a:xfrm>
            <a:custGeom>
              <a:avLst/>
              <a:gdLst>
                <a:gd name="f0" fmla="val 0"/>
                <a:gd name="f1" fmla="val 41756"/>
                <a:gd name="f2" fmla="val 4316"/>
                <a:gd name="f3" fmla="val 34558"/>
                <a:gd name="f4" fmla="val 8637"/>
                <a:gd name="f5" fmla="val 27359"/>
                <a:gd name="f6" fmla="val 11518"/>
                <a:gd name="f7" fmla="val 17998"/>
                <a:gd name="f8" fmla="val 15840"/>
                <a:gd name="f9" fmla="val 20156"/>
                <a:gd name="f10" fmla="val 6478"/>
                <a:gd name="f11" fmla="val 23038"/>
                <a:gd name="f12" fmla="val 31676"/>
                <a:gd name="f13" fmla="val 1805745"/>
                <a:gd name="f14" fmla="val 1801427"/>
                <a:gd name="f15" fmla="val 1799268"/>
                <a:gd name="f16" fmla="val 1789908"/>
                <a:gd name="f17" fmla="val 1782707"/>
                <a:gd name="f18" fmla="val 1778389"/>
                <a:gd name="f19" fmla="val 1771188"/>
                <a:gd name="f20" fmla="val 1764711"/>
                <a:gd name="f21" fmla="val 2146312"/>
                <a:gd name="f22" fmla="val 2136952"/>
                <a:gd name="f23" fmla="val 2130462"/>
                <a:gd name="f24" fmla="val 2123274"/>
                <a:gd name="f25" fmla="val 2118943"/>
                <a:gd name="f26" fmla="val 2111755"/>
                <a:gd name="f27" fmla="val 2102395"/>
                <a:gd name="f28" fmla="val 15300646"/>
              </a:gdLst>
              <a:ahLst/>
              <a:cxnLst>
                <a:cxn ang="3cd4">
                  <a:pos x="hc" y="t"/>
                </a:cxn>
                <a:cxn ang="0">
                  <a:pos x="r" y="vc"/>
                </a:cxn>
                <a:cxn ang="cd4">
                  <a:pos x="hc" y="b"/>
                </a:cxn>
                <a:cxn ang="cd2">
                  <a:pos x="l" y="vc"/>
                </a:cxn>
              </a:cxnLst>
              <a:rect l="l" t="t" r="r" b="b"/>
              <a:pathLst>
                <a:path w="15300960" h="31750">
                  <a:moveTo>
                    <a:pt x="f1" y="f0"/>
                  </a:moveTo>
                  <a:lnTo>
                    <a:pt x="f1" y="f2"/>
                  </a:lnTo>
                  <a:lnTo>
                    <a:pt x="f3" y="f2"/>
                  </a:lnTo>
                  <a:lnTo>
                    <a:pt x="f3" y="f4"/>
                  </a:lnTo>
                  <a:lnTo>
                    <a:pt x="f5" y="f4"/>
                  </a:lnTo>
                  <a:lnTo>
                    <a:pt x="f5" y="f6"/>
                  </a:lnTo>
                  <a:lnTo>
                    <a:pt x="f7" y="f6"/>
                  </a:lnTo>
                  <a:lnTo>
                    <a:pt x="f7" y="f8"/>
                  </a:lnTo>
                  <a:lnTo>
                    <a:pt x="f8" y="f8"/>
                  </a:lnTo>
                  <a:lnTo>
                    <a:pt x="f8" y="f9"/>
                  </a:lnTo>
                  <a:lnTo>
                    <a:pt x="f10" y="f9"/>
                  </a:lnTo>
                  <a:lnTo>
                    <a:pt x="f10" y="f11"/>
                  </a:lnTo>
                  <a:lnTo>
                    <a:pt x="f0" y="f11"/>
                  </a:lnTo>
                  <a:lnTo>
                    <a:pt x="f0" y="f12"/>
                  </a:lnTo>
                  <a:lnTo>
                    <a:pt x="f13" y="f12"/>
                  </a:lnTo>
                  <a:lnTo>
                    <a:pt x="f13" y="f5"/>
                  </a:lnTo>
                  <a:lnTo>
                    <a:pt x="f14" y="f5"/>
                  </a:lnTo>
                  <a:lnTo>
                    <a:pt x="f14" y="f11"/>
                  </a:lnTo>
                  <a:lnTo>
                    <a:pt x="f15" y="f11"/>
                  </a:lnTo>
                  <a:lnTo>
                    <a:pt x="f15" y="f9"/>
                  </a:lnTo>
                  <a:lnTo>
                    <a:pt x="f16" y="f9"/>
                  </a:lnTo>
                  <a:lnTo>
                    <a:pt x="f16" y="f8"/>
                  </a:lnTo>
                  <a:lnTo>
                    <a:pt x="f17" y="f8"/>
                  </a:lnTo>
                  <a:lnTo>
                    <a:pt x="f17" y="f6"/>
                  </a:lnTo>
                  <a:lnTo>
                    <a:pt x="f18" y="f6"/>
                  </a:lnTo>
                  <a:lnTo>
                    <a:pt x="f18" y="f4"/>
                  </a:lnTo>
                  <a:lnTo>
                    <a:pt x="f19" y="f4"/>
                  </a:lnTo>
                  <a:lnTo>
                    <a:pt x="f19" y="f2"/>
                  </a:lnTo>
                  <a:lnTo>
                    <a:pt x="f20" y="f2"/>
                  </a:lnTo>
                  <a:lnTo>
                    <a:pt x="f20" y="f0"/>
                  </a:lnTo>
                  <a:lnTo>
                    <a:pt x="f1" y="f0"/>
                  </a:lnTo>
                </a:path>
                <a:path w="15300960" h="31750">
                  <a:moveTo>
                    <a:pt x="f21" y="f0"/>
                  </a:moveTo>
                  <a:lnTo>
                    <a:pt x="f21" y="f2"/>
                  </a:lnTo>
                  <a:lnTo>
                    <a:pt x="f22" y="f2"/>
                  </a:lnTo>
                  <a:lnTo>
                    <a:pt x="f22" y="f4"/>
                  </a:lnTo>
                  <a:lnTo>
                    <a:pt x="f23" y="f4"/>
                  </a:lnTo>
                  <a:lnTo>
                    <a:pt x="f23" y="f6"/>
                  </a:lnTo>
                  <a:lnTo>
                    <a:pt x="f24" y="f6"/>
                  </a:lnTo>
                  <a:lnTo>
                    <a:pt x="f24" y="f8"/>
                  </a:lnTo>
                  <a:lnTo>
                    <a:pt x="f25" y="f8"/>
                  </a:lnTo>
                  <a:lnTo>
                    <a:pt x="f25" y="f9"/>
                  </a:lnTo>
                  <a:lnTo>
                    <a:pt x="f26" y="f9"/>
                  </a:lnTo>
                  <a:lnTo>
                    <a:pt x="f26" y="f11"/>
                  </a:lnTo>
                  <a:lnTo>
                    <a:pt x="f27" y="f11"/>
                  </a:lnTo>
                  <a:lnTo>
                    <a:pt x="f27" y="f12"/>
                  </a:lnTo>
                  <a:lnTo>
                    <a:pt x="f28" y="f12"/>
                  </a:lnTo>
                  <a:lnTo>
                    <a:pt x="f28" y="f0"/>
                  </a:lnTo>
                  <a:lnTo>
                    <a:pt x="f21" y="f0"/>
                  </a:lnTo>
                </a:path>
              </a:pathLst>
            </a:custGeom>
            <a:noFill/>
            <a:ln w="3240">
              <a:solidFill>
                <a:srgbClr val="FFFFFF"/>
              </a:solidFill>
              <a:prstDash val="solid"/>
            </a:ln>
          </p:spPr>
          <p:txBody>
            <a:bodyPr vert="horz" wrap="square" lIns="0" tIns="0" rIns="0" bIns="0" anchor="t" anchorCtr="0" compatLnSpc="0">
              <a:noAutofit/>
            </a:bodyPr>
            <a:lstStyle/>
            <a:p>
              <a:pPr marL="0" marR="0" lvl="0" indent="0" rtl="0" hangingPunct="0">
                <a:lnSpc>
                  <a:spcPct val="100000"/>
                </a:lnSpc>
                <a:spcBef>
                  <a:spcPts val="0"/>
                </a:spcBef>
                <a:spcAft>
                  <a:spcPts val="0"/>
                </a:spcAft>
                <a:buNone/>
                <a:tabLst/>
              </a:pPr>
              <a:endParaRPr lang="en-IN" sz="1800" b="0" i="0" u="none" strike="noStrike" kern="1200">
                <a:ln>
                  <a:noFill/>
                </a:ln>
                <a:latin typeface="Arial" pitchFamily="18"/>
                <a:ea typeface="Microsoft YaHei" pitchFamily="2"/>
                <a:cs typeface="Lucida Sans" pitchFamily="2"/>
              </a:endParaRPr>
            </a:p>
          </p:txBody>
        </p:sp>
      </p:grpSp>
      <p:grpSp>
        <p:nvGrpSpPr>
          <p:cNvPr id="8" name="object 8"/>
          <p:cNvGrpSpPr/>
          <p:nvPr/>
        </p:nvGrpSpPr>
        <p:grpSpPr>
          <a:xfrm>
            <a:off x="0" y="0"/>
            <a:ext cx="2985479" cy="2258280"/>
            <a:chOff x="0" y="0"/>
            <a:chExt cx="2985479" cy="2258280"/>
          </a:xfrm>
        </p:grpSpPr>
        <p:sp>
          <p:nvSpPr>
            <p:cNvPr id="9" name="object 9"/>
            <p:cNvSpPr/>
            <p:nvPr/>
          </p:nvSpPr>
          <p:spPr>
            <a:xfrm>
              <a:off x="0" y="0"/>
              <a:ext cx="2985479" cy="2258280"/>
            </a:xfrm>
            <a:custGeom>
              <a:avLst/>
              <a:gdLst>
                <a:gd name="f0" fmla="val 0"/>
                <a:gd name="f1" fmla="val 2985258"/>
                <a:gd name="f2" fmla="val 2258603"/>
                <a:gd name="f3" fmla="val 58100"/>
                <a:gd name="f4" fmla="val 2230525"/>
                <a:gd name="f5" fmla="val 106706"/>
                <a:gd name="f6" fmla="val 2208576"/>
                <a:gd name="f7" fmla="val 169038"/>
                <a:gd name="f8" fmla="val 2182198"/>
                <a:gd name="f9" fmla="val 181406"/>
                <a:gd name="f10" fmla="val 2176449"/>
                <a:gd name="f11" fmla="val 189065"/>
                <a:gd name="f12" fmla="val 2170524"/>
                <a:gd name="f13" fmla="val 211642"/>
                <a:gd name="f14" fmla="val 2153411"/>
                <a:gd name="f15" fmla="val 289208"/>
                <a:gd name="f16" fmla="val 2091659"/>
                <a:gd name="f17" fmla="val 348511"/>
                <a:gd name="f18" fmla="val 2038762"/>
                <a:gd name="f19" fmla="val 392361"/>
                <a:gd name="f20" fmla="val 1994228"/>
                <a:gd name="f21" fmla="val 423566"/>
                <a:gd name="f22" fmla="val 1957566"/>
                <a:gd name="f23" fmla="val 459276"/>
                <a:gd name="f24" fmla="val 1905893"/>
                <a:gd name="f25" fmla="val 469398"/>
                <a:gd name="f26" fmla="val 1889898"/>
                <a:gd name="f27" fmla="val 487983"/>
                <a:gd name="f28" fmla="val 1866260"/>
                <a:gd name="f29" fmla="val 506838"/>
                <a:gd name="f30" fmla="val 1842827"/>
                <a:gd name="f31" fmla="val 524074"/>
                <a:gd name="f32" fmla="val 1819531"/>
                <a:gd name="f33" fmla="val 537800"/>
                <a:gd name="f34" fmla="val 1796299"/>
                <a:gd name="f35" fmla="val 541422"/>
                <a:gd name="f36" fmla="val 1770777"/>
                <a:gd name="f37" fmla="val 538159"/>
                <a:gd name="f38" fmla="val 1736814"/>
                <a:gd name="f39" fmla="val 534356"/>
                <a:gd name="f40" fmla="val 1703254"/>
                <a:gd name="f41" fmla="val 536356"/>
                <a:gd name="f42" fmla="val 1678939"/>
                <a:gd name="f43" fmla="val 545466"/>
                <a:gd name="f44" fmla="val 1638810"/>
                <a:gd name="f45" fmla="val 543909"/>
                <a:gd name="f46" fmla="val 1603707"/>
                <a:gd name="f47" fmla="val 537415"/>
                <a:gd name="f48" fmla="val 1571954"/>
                <a:gd name="f49" fmla="val 531715"/>
                <a:gd name="f50" fmla="val 1541877"/>
                <a:gd name="f51" fmla="val 545616"/>
                <a:gd name="f52" fmla="val 1480045"/>
                <a:gd name="f53" fmla="val 576679"/>
                <a:gd name="f54" fmla="val 1444941"/>
                <a:gd name="f55" fmla="val 632655"/>
                <a:gd name="f56" fmla="val 1408314"/>
                <a:gd name="f57" fmla="val 689714"/>
                <a:gd name="f58" fmla="val 1372221"/>
                <a:gd name="f59" fmla="val 692549"/>
                <a:gd name="f60" fmla="val 1349772"/>
                <a:gd name="f61" fmla="val 716040"/>
                <a:gd name="f62" fmla="val 1300546"/>
                <a:gd name="f63" fmla="val 746449"/>
                <a:gd name="f64" fmla="val 1264579"/>
                <a:gd name="f65" fmla="val 758025"/>
                <a:gd name="f66" fmla="val 1252619"/>
                <a:gd name="f67" fmla="val 768386"/>
                <a:gd name="f68" fmla="val 1240525"/>
                <a:gd name="f69" fmla="val 776113"/>
                <a:gd name="f70" fmla="val 1228228"/>
                <a:gd name="f71" fmla="val 793022"/>
                <a:gd name="f72" fmla="val 1205967"/>
                <a:gd name="f73" fmla="val 838179"/>
                <a:gd name="f74" fmla="val 1166574"/>
                <a:gd name="f75" fmla="val 853871"/>
                <a:gd name="f76" fmla="val 1144713"/>
                <a:gd name="f77" fmla="val 912328"/>
                <a:gd name="f78" fmla="val 1103260"/>
                <a:gd name="f79" fmla="val 969611"/>
                <a:gd name="f80" fmla="val 1072447"/>
                <a:gd name="f81" fmla="val 1023384"/>
                <a:gd name="f82" fmla="val 1044467"/>
                <a:gd name="f83" fmla="val 1056908"/>
                <a:gd name="f84" fmla="val 1025194"/>
                <a:gd name="f85" fmla="val 1123660"/>
                <a:gd name="f86" fmla="val 984398"/>
                <a:gd name="f87" fmla="val 1161820"/>
                <a:gd name="f88" fmla="val 963877"/>
                <a:gd name="f89" fmla="val 1202779"/>
                <a:gd name="f90" fmla="val 943291"/>
                <a:gd name="f91" fmla="val 1246244"/>
                <a:gd name="f92" fmla="val 922654"/>
                <a:gd name="f93" fmla="val 1291921"/>
                <a:gd name="f94" fmla="val 901977"/>
                <a:gd name="f95" fmla="val 1339519"/>
                <a:gd name="f96" fmla="val 881275"/>
                <a:gd name="f97" fmla="val 1388745"/>
                <a:gd name="f98" fmla="val 860561"/>
                <a:gd name="f99" fmla="val 1490907"/>
                <a:gd name="f100" fmla="val 819145"/>
                <a:gd name="f101" fmla="val 1856705"/>
                <a:gd name="f102" fmla="val 675697"/>
                <a:gd name="f103" fmla="val 1906103"/>
                <a:gd name="f104" fmla="val 655569"/>
                <a:gd name="f105" fmla="val 1953908"/>
                <a:gd name="f106" fmla="val 635571"/>
                <a:gd name="f107" fmla="val 1999827"/>
                <a:gd name="f108" fmla="val 615717"/>
                <a:gd name="f109" fmla="val 2043568"/>
                <a:gd name="f110" fmla="val 596019"/>
                <a:gd name="f111" fmla="val 2084837"/>
                <a:gd name="f112" fmla="val 576490"/>
                <a:gd name="f113" fmla="val 2123343"/>
                <a:gd name="f114" fmla="val 557143"/>
                <a:gd name="f115" fmla="val 2158791"/>
                <a:gd name="f116" fmla="val 537991"/>
                <a:gd name="f117" fmla="val 2223739"/>
                <a:gd name="f118" fmla="val 480886"/>
                <a:gd name="f119" fmla="val 2240201"/>
                <a:gd name="f120" fmla="val 461942"/>
                <a:gd name="f121" fmla="val 2257132"/>
                <a:gd name="f122" fmla="val 442733"/>
                <a:gd name="f123" fmla="val 2278631"/>
                <a:gd name="f124" fmla="val 441527"/>
                <a:gd name="f125" fmla="val 2297901"/>
                <a:gd name="f126" fmla="val 436339"/>
                <a:gd name="f127" fmla="val 2337473"/>
                <a:gd name="f128" fmla="val 412106"/>
                <a:gd name="f129" fmla="val 2357932"/>
                <a:gd name="f130" fmla="val 394486"/>
                <a:gd name="f131" fmla="val 2364004"/>
                <a:gd name="f132" fmla="val 389091"/>
                <a:gd name="f133" fmla="val 2399493"/>
                <a:gd name="f134" fmla="val 362363"/>
                <a:gd name="f135" fmla="val 2436188"/>
                <a:gd name="f136" fmla="val 348593"/>
                <a:gd name="f137" fmla="val 2458720"/>
                <a:gd name="f138" fmla="val 346975"/>
                <a:gd name="f139" fmla="val 2471196"/>
                <a:gd name="f140" fmla="val 2482484"/>
                <a:gd name="f141" fmla="val 346612"/>
                <a:gd name="f142" fmla="val 2526942"/>
                <a:gd name="f143" fmla="val 333475"/>
                <a:gd name="f144" fmla="val 2568320"/>
                <a:gd name="f145" fmla="val 300601"/>
                <a:gd name="f146" fmla="val 2607784"/>
                <a:gd name="f147" fmla="val 249884"/>
                <a:gd name="f148" fmla="val 2623604"/>
                <a:gd name="f149" fmla="val 223849"/>
                <a:gd name="f150" fmla="val 2644571"/>
                <a:gd name="f151" fmla="val 221692"/>
                <a:gd name="f152" fmla="val 2667162"/>
                <a:gd name="f153" fmla="val 217373"/>
                <a:gd name="f154" fmla="val 2690834"/>
                <a:gd name="f155" fmla="val 210895"/>
                <a:gd name="f156" fmla="val 2715044"/>
                <a:gd name="f157" fmla="val 202259"/>
                <a:gd name="f158" fmla="val 2785605"/>
                <a:gd name="f159" fmla="val 106501"/>
                <a:gd name="f160" fmla="val 2920661"/>
                <a:gd name="f161" fmla="val 58506"/>
                <a:gd name="f162" fmla="val 2965589"/>
                <a:gd name="f163" fmla="val 43141"/>
                <a:gd name="f164" fmla="val 2470537"/>
                <a:gd name="f165" fmla="val 346997"/>
              </a:gdLst>
              <a:ahLst/>
              <a:cxnLst>
                <a:cxn ang="3cd4">
                  <a:pos x="hc" y="t"/>
                </a:cxn>
                <a:cxn ang="0">
                  <a:pos x="r" y="vc"/>
                </a:cxn>
                <a:cxn ang="cd4">
                  <a:pos x="hc" y="b"/>
                </a:cxn>
                <a:cxn ang="cd2">
                  <a:pos x="l" y="vc"/>
                </a:cxn>
              </a:cxnLst>
              <a:rect l="l" t="t" r="r" b="b"/>
              <a:pathLst>
                <a:path w="2985770" h="2258695">
                  <a:moveTo>
                    <a:pt x="f1" y="f0"/>
                  </a:moveTo>
                  <a:lnTo>
                    <a:pt x="f0" y="f0"/>
                  </a:lnTo>
                  <a:lnTo>
                    <a:pt x="f0" y="f2"/>
                  </a:lnTo>
                  <a:lnTo>
                    <a:pt x="f3" y="f4"/>
                  </a:lnTo>
                  <a:lnTo>
                    <a:pt x="f5" y="f6"/>
                  </a:lnTo>
                  <a:lnTo>
                    <a:pt x="f7" y="f8"/>
                  </a:lnTo>
                  <a:lnTo>
                    <a:pt x="f9" y="f10"/>
                  </a:lnTo>
                  <a:lnTo>
                    <a:pt x="f11" y="f12"/>
                  </a:lnTo>
                  <a:lnTo>
                    <a:pt x="f13" y="f14"/>
                  </a:lnTo>
                  <a:lnTo>
                    <a:pt x="f15" y="f16"/>
                  </a:lnTo>
                  <a:lnTo>
                    <a:pt x="f17" y="f18"/>
                  </a:lnTo>
                  <a:lnTo>
                    <a:pt x="f19" y="f20"/>
                  </a:lnTo>
                  <a:lnTo>
                    <a:pt x="f21" y="f22"/>
                  </a:lnTo>
                  <a:lnTo>
                    <a:pt x="f23" y="f24"/>
                  </a:lnTo>
                  <a:lnTo>
                    <a:pt x="f25" y="f26"/>
                  </a:lnTo>
                  <a:lnTo>
                    <a:pt x="f27" y="f28"/>
                  </a:lnTo>
                  <a:lnTo>
                    <a:pt x="f29" y="f30"/>
                  </a:lnTo>
                  <a:lnTo>
                    <a:pt x="f31" y="f32"/>
                  </a:lnTo>
                  <a:lnTo>
                    <a:pt x="f33" y="f34"/>
                  </a:lnTo>
                  <a:lnTo>
                    <a:pt x="f35" y="f36"/>
                  </a:lnTo>
                  <a:lnTo>
                    <a:pt x="f37" y="f38"/>
                  </a:lnTo>
                  <a:lnTo>
                    <a:pt x="f39" y="f40"/>
                  </a:lnTo>
                  <a:lnTo>
                    <a:pt x="f41" y="f42"/>
                  </a:lnTo>
                  <a:lnTo>
                    <a:pt x="f43" y="f44"/>
                  </a:lnTo>
                  <a:lnTo>
                    <a:pt x="f45" y="f46"/>
                  </a:lnTo>
                  <a:lnTo>
                    <a:pt x="f47" y="f48"/>
                  </a:lnTo>
                  <a:lnTo>
                    <a:pt x="f49" y="f50"/>
                  </a:lnTo>
                  <a:lnTo>
                    <a:pt x="f51" y="f52"/>
                  </a:lnTo>
                  <a:lnTo>
                    <a:pt x="f53" y="f54"/>
                  </a:lnTo>
                  <a:lnTo>
                    <a:pt x="f55" y="f56"/>
                  </a:lnTo>
                  <a:lnTo>
                    <a:pt x="f57" y="f58"/>
                  </a:lnTo>
                  <a:lnTo>
                    <a:pt x="f59" y="f60"/>
                  </a:lnTo>
                  <a:lnTo>
                    <a:pt x="f61" y="f62"/>
                  </a:lnTo>
                  <a:lnTo>
                    <a:pt x="f63" y="f64"/>
                  </a:lnTo>
                  <a:lnTo>
                    <a:pt x="f65" y="f66"/>
                  </a:lnTo>
                  <a:lnTo>
                    <a:pt x="f67" y="f68"/>
                  </a:lnTo>
                  <a:lnTo>
                    <a:pt x="f69" y="f70"/>
                  </a:lnTo>
                  <a:lnTo>
                    <a:pt x="f71" y="f72"/>
                  </a:lnTo>
                  <a:lnTo>
                    <a:pt x="f73" y="f74"/>
                  </a:lnTo>
                  <a:lnTo>
                    <a:pt x="f75" y="f76"/>
                  </a:lnTo>
                  <a:lnTo>
                    <a:pt x="f77" y="f78"/>
                  </a:lnTo>
                  <a:lnTo>
                    <a:pt x="f79" y="f80"/>
                  </a:lnTo>
                  <a:lnTo>
                    <a:pt x="f81" y="f82"/>
                  </a:lnTo>
                  <a:lnTo>
                    <a:pt x="f83" y="f84"/>
                  </a:lnTo>
                  <a:lnTo>
                    <a:pt x="f85" y="f86"/>
                  </a:lnTo>
                  <a:lnTo>
                    <a:pt x="f87" y="f88"/>
                  </a:lnTo>
                  <a:lnTo>
                    <a:pt x="f89" y="f90"/>
                  </a:lnTo>
                  <a:lnTo>
                    <a:pt x="f91" y="f92"/>
                  </a:lnTo>
                  <a:lnTo>
                    <a:pt x="f93" y="f94"/>
                  </a:lnTo>
                  <a:lnTo>
                    <a:pt x="f95" y="f96"/>
                  </a:lnTo>
                  <a:lnTo>
                    <a:pt x="f97" y="f98"/>
                  </a:lnTo>
                  <a:lnTo>
                    <a:pt x="f99" y="f100"/>
                  </a:lnTo>
                  <a:lnTo>
                    <a:pt x="f101" y="f102"/>
                  </a:lnTo>
                  <a:lnTo>
                    <a:pt x="f103" y="f104"/>
                  </a:lnTo>
                  <a:lnTo>
                    <a:pt x="f105" y="f106"/>
                  </a:lnTo>
                  <a:lnTo>
                    <a:pt x="f107" y="f108"/>
                  </a:lnTo>
                  <a:lnTo>
                    <a:pt x="f109" y="f110"/>
                  </a:lnTo>
                  <a:lnTo>
                    <a:pt x="f111" y="f112"/>
                  </a:lnTo>
                  <a:lnTo>
                    <a:pt x="f113" y="f114"/>
                  </a:lnTo>
                  <a:lnTo>
                    <a:pt x="f115" y="f116"/>
                  </a:lnTo>
                  <a:lnTo>
                    <a:pt x="f117" y="f118"/>
                  </a:lnTo>
                  <a:lnTo>
                    <a:pt x="f119" y="f120"/>
                  </a:lnTo>
                  <a:lnTo>
                    <a:pt x="f121" y="f122"/>
                  </a:lnTo>
                  <a:lnTo>
                    <a:pt x="f123" y="f124"/>
                  </a:lnTo>
                  <a:lnTo>
                    <a:pt x="f125" y="f126"/>
                  </a:lnTo>
                  <a:lnTo>
                    <a:pt x="f127" y="f128"/>
                  </a:lnTo>
                  <a:lnTo>
                    <a:pt x="f129" y="f130"/>
                  </a:lnTo>
                  <a:lnTo>
                    <a:pt x="f131" y="f132"/>
                  </a:lnTo>
                  <a:lnTo>
                    <a:pt x="f133" y="f134"/>
                  </a:lnTo>
                  <a:lnTo>
                    <a:pt x="f135" y="f136"/>
                  </a:lnTo>
                  <a:lnTo>
                    <a:pt x="f137" y="f138"/>
                  </a:lnTo>
                  <a:lnTo>
                    <a:pt x="f139" y="f138"/>
                  </a:lnTo>
                  <a:lnTo>
                    <a:pt x="f140" y="f141"/>
                  </a:lnTo>
                  <a:lnTo>
                    <a:pt x="f142" y="f143"/>
                  </a:lnTo>
                  <a:lnTo>
                    <a:pt x="f144" y="f145"/>
                  </a:lnTo>
                  <a:lnTo>
                    <a:pt x="f146" y="f147"/>
                  </a:lnTo>
                  <a:lnTo>
                    <a:pt x="f148" y="f149"/>
                  </a:lnTo>
                  <a:lnTo>
                    <a:pt x="f150" y="f151"/>
                  </a:lnTo>
                  <a:lnTo>
                    <a:pt x="f152" y="f153"/>
                  </a:lnTo>
                  <a:lnTo>
                    <a:pt x="f154" y="f155"/>
                  </a:lnTo>
                  <a:lnTo>
                    <a:pt x="f156" y="f157"/>
                  </a:lnTo>
                  <a:lnTo>
                    <a:pt x="f158" y="f159"/>
                  </a:lnTo>
                  <a:lnTo>
                    <a:pt x="f160" y="f161"/>
                  </a:lnTo>
                  <a:lnTo>
                    <a:pt x="f162" y="f163"/>
                  </a:lnTo>
                  <a:lnTo>
                    <a:pt x="f1" y="f0"/>
                  </a:lnTo>
                  <a:close/>
                </a:path>
                <a:path w="2985770" h="2258695">
                  <a:moveTo>
                    <a:pt x="f139" y="f138"/>
                  </a:moveTo>
                  <a:lnTo>
                    <a:pt x="f137" y="f138"/>
                  </a:lnTo>
                  <a:lnTo>
                    <a:pt x="f164" y="f165"/>
                  </a:lnTo>
                  <a:lnTo>
                    <a:pt x="f139" y="f138"/>
                  </a:lnTo>
                  <a:close/>
                </a:path>
              </a:pathLst>
            </a:custGeom>
            <a:solidFill>
              <a:srgbClr val="FFFFFF"/>
            </a:solidFill>
            <a:ln>
              <a:noFill/>
              <a:prstDash val="solid"/>
            </a:ln>
          </p:spPr>
          <p:txBody>
            <a:bodyPr vert="horz" wrap="square" lIns="0" tIns="0" rIns="0" bIns="0" anchor="t" anchorCtr="0" compatLnSpc="0">
              <a:noAutofit/>
            </a:bodyPr>
            <a:lstStyle/>
            <a:p>
              <a:pPr marL="0" marR="0" lvl="0" indent="0" rtl="0" hangingPunct="0">
                <a:lnSpc>
                  <a:spcPct val="100000"/>
                </a:lnSpc>
                <a:spcBef>
                  <a:spcPts val="0"/>
                </a:spcBef>
                <a:spcAft>
                  <a:spcPts val="0"/>
                </a:spcAft>
                <a:buNone/>
                <a:tabLst/>
              </a:pPr>
              <a:endParaRPr lang="en-IN" sz="1800" b="0" i="0" u="none" strike="noStrike" kern="1200">
                <a:ln>
                  <a:noFill/>
                </a:ln>
                <a:latin typeface="Arial" pitchFamily="18"/>
                <a:ea typeface="Microsoft YaHei" pitchFamily="2"/>
                <a:cs typeface="Lucida Sans" pitchFamily="2"/>
              </a:endParaRPr>
            </a:p>
          </p:txBody>
        </p:sp>
        <p:sp>
          <p:nvSpPr>
            <p:cNvPr id="10" name="object 10"/>
            <p:cNvSpPr/>
            <p:nvPr/>
          </p:nvSpPr>
          <p:spPr>
            <a:xfrm>
              <a:off x="0" y="4680"/>
              <a:ext cx="2962439" cy="2234880"/>
            </a:xfrm>
            <a:custGeom>
              <a:avLst/>
              <a:gdLst>
                <a:gd name="f0" fmla="val 0"/>
                <a:gd name="f1" fmla="val 2235200"/>
                <a:gd name="f2" fmla="val 482302"/>
                <a:gd name="f3" fmla="val 1676887"/>
                <a:gd name="f4" fmla="val 442454"/>
                <a:gd name="f5" fmla="val 1701800"/>
                <a:gd name="f6" fmla="val 401842"/>
                <a:gd name="f7" fmla="val 1739900"/>
                <a:gd name="f8" fmla="val 361243"/>
                <a:gd name="f9" fmla="val 1765300"/>
                <a:gd name="f10" fmla="val 280075"/>
                <a:gd name="f11" fmla="val 1828800"/>
                <a:gd name="f12" fmla="val 2044700"/>
                <a:gd name="f13" fmla="val 20845"/>
                <a:gd name="f14" fmla="val 29384"/>
                <a:gd name="f15" fmla="val 2222500"/>
                <a:gd name="f16" fmla="val 37314"/>
                <a:gd name="f17" fmla="val 2209800"/>
                <a:gd name="f18" fmla="val 44030"/>
                <a:gd name="f19" fmla="val 48924"/>
                <a:gd name="f20" fmla="val 2197100"/>
                <a:gd name="f21" fmla="val 51087"/>
                <a:gd name="f22" fmla="val 61504"/>
                <a:gd name="f23" fmla="val 2184400"/>
                <a:gd name="f24" fmla="val 179962"/>
                <a:gd name="f25" fmla="val 181406"/>
                <a:gd name="f26" fmla="val 2171700"/>
                <a:gd name="f27" fmla="val 185904"/>
                <a:gd name="f28" fmla="val 192563"/>
                <a:gd name="f29" fmla="val 2159000"/>
                <a:gd name="f30" fmla="val 200843"/>
                <a:gd name="f31" fmla="val 2146300"/>
                <a:gd name="f32" fmla="val 210205"/>
                <a:gd name="f33" fmla="val 218889"/>
                <a:gd name="f34" fmla="val 2133600"/>
                <a:gd name="f35" fmla="val 241161"/>
                <a:gd name="f36" fmla="val 244863"/>
                <a:gd name="f37" fmla="val 2120900"/>
                <a:gd name="f38" fmla="val 252412"/>
                <a:gd name="f39" fmla="val 2108200"/>
                <a:gd name="f40" fmla="val 263335"/>
                <a:gd name="f41" fmla="val 2082800"/>
                <a:gd name="f42" fmla="val 277162"/>
                <a:gd name="f43" fmla="val 2070100"/>
                <a:gd name="f44" fmla="val 301260"/>
                <a:gd name="f45" fmla="val 310281"/>
                <a:gd name="f46" fmla="val 2057400"/>
                <a:gd name="f47" fmla="val 325862"/>
                <a:gd name="f48" fmla="val 339350"/>
                <a:gd name="f49" fmla="val 2032000"/>
                <a:gd name="f50" fmla="val 349463"/>
                <a:gd name="f51" fmla="val 2006600"/>
                <a:gd name="f52" fmla="val 354920"/>
                <a:gd name="f53" fmla="val 1993900"/>
                <a:gd name="f54" fmla="val 370761"/>
                <a:gd name="f55" fmla="val 377239"/>
                <a:gd name="f56" fmla="val 1981200"/>
                <a:gd name="f57" fmla="val 377958"/>
                <a:gd name="f58" fmla="val 380841"/>
                <a:gd name="f59" fmla="val 1968500"/>
                <a:gd name="f60" fmla="val 381560"/>
                <a:gd name="f61" fmla="val 1955800"/>
                <a:gd name="f62" fmla="val 382998"/>
                <a:gd name="f63" fmla="val 388758"/>
                <a:gd name="f64" fmla="val 1943100"/>
                <a:gd name="f65" fmla="val 403160"/>
                <a:gd name="f66" fmla="val 395567"/>
                <a:gd name="f67" fmla="val 1930400"/>
                <a:gd name="f68" fmla="val 398031"/>
                <a:gd name="f69" fmla="val 1905000"/>
                <a:gd name="f70" fmla="val 407921"/>
                <a:gd name="f71" fmla="val 1892300"/>
                <a:gd name="f72" fmla="val 422602"/>
                <a:gd name="f73" fmla="val 1866900"/>
                <a:gd name="f74" fmla="val 440871"/>
                <a:gd name="f75" fmla="val 1841500"/>
                <a:gd name="f76" fmla="val 459679"/>
                <a:gd name="f77" fmla="val 1816100"/>
                <a:gd name="f78" fmla="val 476869"/>
                <a:gd name="f79" fmla="val 1790700"/>
                <a:gd name="f80" fmla="val 490279"/>
                <a:gd name="f81" fmla="val 491623"/>
                <a:gd name="f82" fmla="val 1752600"/>
                <a:gd name="f83" fmla="val 487938"/>
                <a:gd name="f84" fmla="val 1714500"/>
                <a:gd name="f85" fmla="val 2672551"/>
                <a:gd name="f86" fmla="val 2188949"/>
                <a:gd name="f87" fmla="val 2004507"/>
                <a:gd name="f88" fmla="val 139700"/>
                <a:gd name="f89" fmla="val 1841993"/>
                <a:gd name="f90" fmla="val 266700"/>
                <a:gd name="f91" fmla="val 1679427"/>
                <a:gd name="f92" fmla="val 381000"/>
                <a:gd name="f93" fmla="val 1354192"/>
                <a:gd name="f94" fmla="val 635000"/>
                <a:gd name="f95" fmla="val 1191548"/>
                <a:gd name="f96" fmla="val 749300"/>
                <a:gd name="f97" fmla="val 1029007"/>
                <a:gd name="f98" fmla="val 876300"/>
                <a:gd name="f99" fmla="val 338859"/>
                <a:gd name="f100" fmla="val 1397000"/>
                <a:gd name="f101" fmla="val 1663700"/>
                <a:gd name="f102" fmla="val 72055"/>
                <a:gd name="f103" fmla="val 153954"/>
                <a:gd name="f104" fmla="val 399619"/>
                <a:gd name="f105" fmla="val 1727200"/>
                <a:gd name="f106" fmla="val 481302"/>
                <a:gd name="f107" fmla="val 1663959"/>
                <a:gd name="f108" fmla="val 477498"/>
                <a:gd name="f109" fmla="val 1612900"/>
                <a:gd name="f110" fmla="val 476750"/>
                <a:gd name="f111" fmla="val 1562100"/>
                <a:gd name="f112" fmla="val 482989"/>
                <a:gd name="f113" fmla="val 1511300"/>
                <a:gd name="f114" fmla="val 499217"/>
                <a:gd name="f115" fmla="val 1460500"/>
                <a:gd name="f116" fmla="val 528439"/>
                <a:gd name="f117" fmla="val 1422400"/>
                <a:gd name="f118" fmla="val 556957"/>
                <a:gd name="f119" fmla="val 585408"/>
                <a:gd name="f120" fmla="val 1384300"/>
                <a:gd name="f121" fmla="val 613994"/>
                <a:gd name="f122" fmla="val 1358900"/>
                <a:gd name="f123" fmla="val 642917"/>
                <a:gd name="f124" fmla="val 1346200"/>
                <a:gd name="f125" fmla="val 645550"/>
                <a:gd name="f126" fmla="val 1320800"/>
                <a:gd name="f127" fmla="val 654257"/>
                <a:gd name="f128" fmla="val 1295400"/>
                <a:gd name="f129" fmla="val 668634"/>
                <a:gd name="f130" fmla="val 1270000"/>
                <a:gd name="f131" fmla="val 688275"/>
                <a:gd name="f132" fmla="val 1244600"/>
                <a:gd name="f133" fmla="val 710506"/>
                <a:gd name="f134" fmla="val 1219200"/>
                <a:gd name="f135" fmla="val 720371"/>
                <a:gd name="f136" fmla="val 727873"/>
                <a:gd name="f137" fmla="val 1206500"/>
                <a:gd name="f138" fmla="val 733993"/>
                <a:gd name="f139" fmla="val 1181100"/>
                <a:gd name="f140" fmla="val 730933"/>
                <a:gd name="f141" fmla="val 1155700"/>
                <a:gd name="f142" fmla="val 727064"/>
                <a:gd name="f143" fmla="val 1143000"/>
                <a:gd name="f144" fmla="val 730755"/>
                <a:gd name="f145" fmla="val 1117600"/>
                <a:gd name="f146" fmla="val 734646"/>
                <a:gd name="f147" fmla="val 740833"/>
                <a:gd name="f148" fmla="val 1104900"/>
                <a:gd name="f149" fmla="val 749180"/>
                <a:gd name="f150" fmla="val 759554"/>
                <a:gd name="f151" fmla="val 1092200"/>
                <a:gd name="f152" fmla="val 800232"/>
                <a:gd name="f153" fmla="val 1066800"/>
                <a:gd name="f154" fmla="val 846311"/>
                <a:gd name="f155" fmla="val 1028700"/>
                <a:gd name="f156" fmla="val 887531"/>
                <a:gd name="f157" fmla="val 1003300"/>
                <a:gd name="f158" fmla="val 913631"/>
                <a:gd name="f159" fmla="val 990600"/>
                <a:gd name="f160" fmla="val 942043"/>
                <a:gd name="f161" fmla="val 977900"/>
                <a:gd name="f162" fmla="val 974285"/>
                <a:gd name="f163" fmla="val 952500"/>
                <a:gd name="f164" fmla="val 1010070"/>
                <a:gd name="f165" fmla="val 939800"/>
                <a:gd name="f166" fmla="val 1049108"/>
                <a:gd name="f167" fmla="val 927100"/>
                <a:gd name="f168" fmla="val 1091110"/>
                <a:gd name="f169" fmla="val 901700"/>
                <a:gd name="f170" fmla="val 1135788"/>
                <a:gd name="f171" fmla="val 889000"/>
                <a:gd name="f172" fmla="val 1182853"/>
                <a:gd name="f173" fmla="val 1232015"/>
                <a:gd name="f174" fmla="val 863600"/>
                <a:gd name="f175" fmla="val 1282986"/>
                <a:gd name="f176" fmla="val 838200"/>
                <a:gd name="f177" fmla="val 1499182"/>
                <a:gd name="f178" fmla="val 787400"/>
                <a:gd name="f179" fmla="val 1554864"/>
                <a:gd name="f180" fmla="val 762000"/>
                <a:gd name="f181" fmla="val 1721209"/>
                <a:gd name="f182" fmla="val 723900"/>
                <a:gd name="f183" fmla="val 1713534"/>
                <a:gd name="f184" fmla="val 2113698"/>
                <a:gd name="f185" fmla="val 419100"/>
                <a:gd name="f186" fmla="val 2353519"/>
                <a:gd name="f187" fmla="val 241300"/>
                <a:gd name="f188" fmla="val 481637"/>
                <a:gd name="f189" fmla="val 482229"/>
                <a:gd name="f190" fmla="val 1676400"/>
                <a:gd name="f191" fmla="val 483081"/>
                <a:gd name="f192" fmla="val 2168520"/>
                <a:gd name="f193" fmla="val 1684740"/>
                <a:gd name="f194" fmla="val 1374253"/>
                <a:gd name="f195" fmla="val 1007948"/>
                <a:gd name="f196" fmla="val 508000"/>
                <a:gd name="f197" fmla="val 601710"/>
                <a:gd name="f198" fmla="val 825500"/>
                <a:gd name="f199" fmla="val 195930"/>
                <a:gd name="f200" fmla="val 1130300"/>
                <a:gd name="f201" fmla="val 1282700"/>
                <a:gd name="f202" fmla="val 1651000"/>
                <a:gd name="f203" fmla="val 128912"/>
                <a:gd name="f204" fmla="val 1549400"/>
                <a:gd name="f205" fmla="val 575107"/>
                <a:gd name="f206" fmla="val 899934"/>
                <a:gd name="f207" fmla="val 965200"/>
                <a:gd name="f208" fmla="val 1184344"/>
                <a:gd name="f209" fmla="val 1428302"/>
                <a:gd name="f210" fmla="val 558800"/>
                <a:gd name="f211" fmla="val 1753452"/>
                <a:gd name="f212" fmla="val 317500"/>
                <a:gd name="f213" fmla="val 1663699"/>
                <a:gd name="f214" fmla="val 1180268"/>
                <a:gd name="f215" fmla="val 987190"/>
                <a:gd name="f216" fmla="val 152400"/>
                <a:gd name="f217" fmla="val 824354"/>
                <a:gd name="f218" fmla="val 621221"/>
                <a:gd name="f219" fmla="val 418238"/>
                <a:gd name="f220" fmla="val 584200"/>
                <a:gd name="f221" fmla="val 215405"/>
                <a:gd name="f222" fmla="val 736600"/>
                <a:gd name="f223" fmla="val 1257300"/>
                <a:gd name="f224" fmla="val 675721"/>
                <a:gd name="f225" fmla="val 838209"/>
                <a:gd name="f226" fmla="val 622300"/>
                <a:gd name="f227" fmla="val 1000749"/>
                <a:gd name="f228" fmla="val 1204048"/>
                <a:gd name="f229" fmla="val 355600"/>
                <a:gd name="f230" fmla="val 1407304"/>
                <a:gd name="f231" fmla="val 190500"/>
                <a:gd name="f232" fmla="val 1160010"/>
                <a:gd name="f233" fmla="val 677470"/>
                <a:gd name="f234" fmla="val 641474"/>
                <a:gd name="f235" fmla="val 25400"/>
                <a:gd name="f236" fmla="val 316454"/>
                <a:gd name="f237" fmla="val 279400"/>
                <a:gd name="f238" fmla="val 154040"/>
                <a:gd name="f239" fmla="val 393700"/>
                <a:gd name="f240" fmla="val 520700"/>
                <a:gd name="f241" fmla="val 532740"/>
                <a:gd name="f242" fmla="val 482600"/>
                <a:gd name="f243" fmla="val 817151"/>
                <a:gd name="f244" fmla="val 1740153"/>
                <a:gd name="f245" fmla="val 719465"/>
                <a:gd name="f246" fmla="val 1737434"/>
                <a:gd name="f247" fmla="val 2962423"/>
                <a:gd name="f248" fmla="val 2695225"/>
                <a:gd name="f249" fmla="val 1745221"/>
                <a:gd name="f250" fmla="val 711200"/>
                <a:gd name="f251" fmla="val 1775460"/>
                <a:gd name="f252" fmla="val 1835461"/>
                <a:gd name="f253" fmla="val 685800"/>
                <a:gd name="f254" fmla="val 1949775"/>
                <a:gd name="f255" fmla="val 660400"/>
                <a:gd name="f256" fmla="val 2003162"/>
                <a:gd name="f257" fmla="val 2053421"/>
                <a:gd name="f258" fmla="val 2100089"/>
                <a:gd name="f259" fmla="val 609600"/>
                <a:gd name="f260" fmla="val 2142704"/>
                <a:gd name="f261" fmla="val 2180804"/>
                <a:gd name="f262" fmla="val 571500"/>
                <a:gd name="f263" fmla="val 2213927"/>
                <a:gd name="f264" fmla="val 546100"/>
                <a:gd name="f265" fmla="val 2230757"/>
                <a:gd name="f266" fmla="val 533400"/>
                <a:gd name="f267" fmla="val 2247049"/>
                <a:gd name="f268" fmla="val 2263340"/>
                <a:gd name="f269" fmla="val 495300"/>
                <a:gd name="f270" fmla="val 2280170"/>
                <a:gd name="f271" fmla="val 469900"/>
                <a:gd name="f272" fmla="val 2320939"/>
                <a:gd name="f273" fmla="val 2337979"/>
                <a:gd name="f274" fmla="val 457200"/>
                <a:gd name="f275" fmla="val 2353602"/>
                <a:gd name="f276" fmla="val 444500"/>
                <a:gd name="f277" fmla="val 2360310"/>
                <a:gd name="f278" fmla="val 2367286"/>
                <a:gd name="f279" fmla="val 431800"/>
                <a:gd name="f280" fmla="val 2380970"/>
                <a:gd name="f281" fmla="val 2386753"/>
                <a:gd name="f282" fmla="val 2393210"/>
                <a:gd name="f283" fmla="val 2400205"/>
                <a:gd name="f284" fmla="val 406400"/>
                <a:gd name="f285" fmla="val 2407602"/>
                <a:gd name="f286" fmla="val 2422836"/>
                <a:gd name="f287" fmla="val 2439822"/>
                <a:gd name="f288" fmla="val 2517907"/>
                <a:gd name="f289" fmla="val 2531440"/>
                <a:gd name="f290" fmla="val 368300"/>
                <a:gd name="f291" fmla="val 2550528"/>
                <a:gd name="f292" fmla="val 2559190"/>
                <a:gd name="f293" fmla="val 2567444"/>
                <a:gd name="f294" fmla="val 2591346"/>
                <a:gd name="f295" fmla="val 330200"/>
                <a:gd name="f296" fmla="val 2612348"/>
                <a:gd name="f297" fmla="val 304800"/>
                <a:gd name="f298" fmla="val 2630516"/>
                <a:gd name="f299" fmla="val 2645918"/>
                <a:gd name="f300" fmla="val 254000"/>
                <a:gd name="f301" fmla="val 2656001"/>
                <a:gd name="f302" fmla="val 2660895"/>
                <a:gd name="f303" fmla="val 2664912"/>
                <a:gd name="f304" fmla="val 2668255"/>
                <a:gd name="f305" fmla="val 228600"/>
                <a:gd name="f306" fmla="val 2671127"/>
                <a:gd name="f307" fmla="val 215900"/>
                <a:gd name="f308" fmla="val 2676881"/>
                <a:gd name="f309" fmla="val 2680301"/>
                <a:gd name="f310" fmla="val 203200"/>
                <a:gd name="f311" fmla="val 2684529"/>
                <a:gd name="f312" fmla="val 2689834"/>
                <a:gd name="f313" fmla="val 2697035"/>
                <a:gd name="f314" fmla="val 2767596"/>
                <a:gd name="f315" fmla="val 88900"/>
                <a:gd name="f316" fmla="val 2903876"/>
                <a:gd name="f317" fmla="val 50800"/>
                <a:gd name="f318" fmla="val 2949028"/>
                <a:gd name="f319" fmla="val 656298"/>
                <a:gd name="f320" fmla="val 173975"/>
                <a:gd name="f321" fmla="val 268006"/>
                <a:gd name="f322" fmla="val 292100"/>
                <a:gd name="f323" fmla="val 511657"/>
                <a:gd name="f324" fmla="val 114300"/>
                <a:gd name="f325" fmla="val 153992"/>
              </a:gdLst>
              <a:ahLst/>
              <a:cxnLst>
                <a:cxn ang="3cd4">
                  <a:pos x="hc" y="t"/>
                </a:cxn>
                <a:cxn ang="0">
                  <a:pos x="r" y="vc"/>
                </a:cxn>
                <a:cxn ang="cd4">
                  <a:pos x="hc" y="b"/>
                </a:cxn>
                <a:cxn ang="cd2">
                  <a:pos x="l" y="vc"/>
                </a:cxn>
              </a:cxnLst>
              <a:rect l="l" t="t" r="r" b="b"/>
              <a:pathLst>
                <a:path w="2962910" h="2235200">
                  <a:moveTo>
                    <a:pt x="f2" y="f3"/>
                  </a:moveTo>
                  <a:lnTo>
                    <a:pt x="f4" y="f5"/>
                  </a:lnTo>
                  <a:lnTo>
                    <a:pt x="f6" y="f7"/>
                  </a:lnTo>
                  <a:lnTo>
                    <a:pt x="f8" y="f9"/>
                  </a:lnTo>
                  <a:lnTo>
                    <a:pt x="f10" y="f11"/>
                  </a:lnTo>
                  <a:lnTo>
                    <a:pt x="f0" y="f12"/>
                  </a:lnTo>
                  <a:lnTo>
                    <a:pt x="f0" y="f1"/>
                  </a:lnTo>
                  <a:lnTo>
                    <a:pt x="f13" y="f1"/>
                  </a:lnTo>
                  <a:lnTo>
                    <a:pt x="f14" y="f15"/>
                  </a:lnTo>
                  <a:lnTo>
                    <a:pt x="f16" y="f17"/>
                  </a:lnTo>
                  <a:lnTo>
                    <a:pt x="f18" y="f17"/>
                  </a:lnTo>
                  <a:lnTo>
                    <a:pt x="f19" y="f20"/>
                  </a:lnTo>
                  <a:lnTo>
                    <a:pt x="f21" y="f20"/>
                  </a:lnTo>
                  <a:lnTo>
                    <a:pt x="f22" y="f23"/>
                  </a:lnTo>
                  <a:lnTo>
                    <a:pt x="f24" y="f23"/>
                  </a:lnTo>
                  <a:lnTo>
                    <a:pt x="f25" y="f26"/>
                  </a:lnTo>
                  <a:lnTo>
                    <a:pt x="f27" y="f26"/>
                  </a:lnTo>
                  <a:lnTo>
                    <a:pt x="f28" y="f29"/>
                  </a:lnTo>
                  <a:lnTo>
                    <a:pt x="f30" y="f31"/>
                  </a:lnTo>
                  <a:lnTo>
                    <a:pt x="f32" y="f31"/>
                  </a:lnTo>
                  <a:lnTo>
                    <a:pt x="f33" y="f34"/>
                  </a:lnTo>
                  <a:lnTo>
                    <a:pt x="f35" y="f34"/>
                  </a:lnTo>
                  <a:lnTo>
                    <a:pt x="f36" y="f37"/>
                  </a:lnTo>
                  <a:lnTo>
                    <a:pt x="f38" y="f39"/>
                  </a:lnTo>
                  <a:lnTo>
                    <a:pt x="f40" y="f41"/>
                  </a:lnTo>
                  <a:lnTo>
                    <a:pt x="f42" y="f43"/>
                  </a:lnTo>
                  <a:lnTo>
                    <a:pt x="f44" y="f43"/>
                  </a:lnTo>
                  <a:lnTo>
                    <a:pt x="f45" y="f46"/>
                  </a:lnTo>
                  <a:lnTo>
                    <a:pt x="f47" y="f12"/>
                  </a:lnTo>
                  <a:lnTo>
                    <a:pt x="f48" y="f49"/>
                  </a:lnTo>
                  <a:lnTo>
                    <a:pt x="f50" y="f51"/>
                  </a:lnTo>
                  <a:lnTo>
                    <a:pt x="f52" y="f53"/>
                  </a:lnTo>
                  <a:lnTo>
                    <a:pt x="f54" y="f53"/>
                  </a:lnTo>
                  <a:lnTo>
                    <a:pt x="f55" y="f56"/>
                  </a:lnTo>
                  <a:lnTo>
                    <a:pt x="f57" y="f56"/>
                  </a:lnTo>
                  <a:lnTo>
                    <a:pt x="f58" y="f59"/>
                  </a:lnTo>
                  <a:lnTo>
                    <a:pt x="f60" y="f61"/>
                  </a:lnTo>
                  <a:lnTo>
                    <a:pt x="f62" y="f61"/>
                  </a:lnTo>
                  <a:lnTo>
                    <a:pt x="f63" y="f64"/>
                  </a:lnTo>
                  <a:lnTo>
                    <a:pt x="f65" y="f64"/>
                  </a:lnTo>
                  <a:lnTo>
                    <a:pt x="f66" y="f67"/>
                  </a:lnTo>
                  <a:lnTo>
                    <a:pt x="f68" y="f69"/>
                  </a:lnTo>
                  <a:lnTo>
                    <a:pt x="f70" y="f71"/>
                  </a:lnTo>
                  <a:lnTo>
                    <a:pt x="f72" y="f73"/>
                  </a:lnTo>
                  <a:lnTo>
                    <a:pt x="f74" y="f75"/>
                  </a:lnTo>
                  <a:lnTo>
                    <a:pt x="f76" y="f77"/>
                  </a:lnTo>
                  <a:lnTo>
                    <a:pt x="f78" y="f79"/>
                  </a:lnTo>
                  <a:lnTo>
                    <a:pt x="f80" y="f9"/>
                  </a:lnTo>
                  <a:lnTo>
                    <a:pt x="f81" y="f82"/>
                  </a:lnTo>
                  <a:lnTo>
                    <a:pt x="f83" y="f84"/>
                  </a:lnTo>
                  <a:lnTo>
                    <a:pt x="f2" y="f3"/>
                  </a:lnTo>
                  <a:close/>
                </a:path>
                <a:path w="2962910" h="2235200">
                  <a:moveTo>
                    <a:pt x="f85" y="f0"/>
                  </a:moveTo>
                  <a:lnTo>
                    <a:pt x="f86" y="f0"/>
                  </a:lnTo>
                  <a:lnTo>
                    <a:pt x="f87" y="f88"/>
                  </a:lnTo>
                  <a:lnTo>
                    <a:pt x="f89" y="f90"/>
                  </a:lnTo>
                  <a:lnTo>
                    <a:pt x="f91" y="f92"/>
                  </a:lnTo>
                  <a:lnTo>
                    <a:pt x="f93" y="f94"/>
                  </a:lnTo>
                  <a:lnTo>
                    <a:pt x="f95" y="f96"/>
                  </a:lnTo>
                  <a:lnTo>
                    <a:pt x="f97" y="f98"/>
                  </a:lnTo>
                  <a:lnTo>
                    <a:pt x="f99" y="f100"/>
                  </a:lnTo>
                  <a:lnTo>
                    <a:pt x="f0" y="f101"/>
                  </a:lnTo>
                  <a:lnTo>
                    <a:pt x="f0" y="f49"/>
                  </a:lnTo>
                  <a:lnTo>
                    <a:pt x="f102" y="f59"/>
                  </a:lnTo>
                  <a:lnTo>
                    <a:pt x="f103" y="f69"/>
                  </a:lnTo>
                  <a:lnTo>
                    <a:pt x="f104" y="f105"/>
                  </a:lnTo>
                  <a:lnTo>
                    <a:pt x="f106" y="f107"/>
                  </a:lnTo>
                  <a:lnTo>
                    <a:pt x="f108" y="f109"/>
                  </a:lnTo>
                  <a:lnTo>
                    <a:pt x="f110" y="f111"/>
                  </a:lnTo>
                  <a:lnTo>
                    <a:pt x="f112" y="f113"/>
                  </a:lnTo>
                  <a:lnTo>
                    <a:pt x="f114" y="f115"/>
                  </a:lnTo>
                  <a:lnTo>
                    <a:pt x="f116" y="f117"/>
                  </a:lnTo>
                  <a:lnTo>
                    <a:pt x="f118" y="f100"/>
                  </a:lnTo>
                  <a:lnTo>
                    <a:pt x="f119" y="f120"/>
                  </a:lnTo>
                  <a:lnTo>
                    <a:pt x="f121" y="f122"/>
                  </a:lnTo>
                  <a:lnTo>
                    <a:pt x="f123" y="f124"/>
                  </a:lnTo>
                  <a:lnTo>
                    <a:pt x="f125" y="f126"/>
                  </a:lnTo>
                  <a:lnTo>
                    <a:pt x="f127" y="f128"/>
                  </a:lnTo>
                  <a:lnTo>
                    <a:pt x="f129" y="f130"/>
                  </a:lnTo>
                  <a:lnTo>
                    <a:pt x="f131" y="f132"/>
                  </a:lnTo>
                  <a:lnTo>
                    <a:pt x="f133" y="f134"/>
                  </a:lnTo>
                  <a:lnTo>
                    <a:pt x="f135" y="f134"/>
                  </a:lnTo>
                  <a:lnTo>
                    <a:pt x="f136" y="f137"/>
                  </a:lnTo>
                  <a:lnTo>
                    <a:pt x="f138" y="f139"/>
                  </a:lnTo>
                  <a:lnTo>
                    <a:pt x="f140" y="f141"/>
                  </a:lnTo>
                  <a:lnTo>
                    <a:pt x="f142" y="f143"/>
                  </a:lnTo>
                  <a:lnTo>
                    <a:pt x="f144" y="f145"/>
                  </a:lnTo>
                  <a:lnTo>
                    <a:pt x="f146" y="f145"/>
                  </a:lnTo>
                  <a:lnTo>
                    <a:pt x="f147" y="f148"/>
                  </a:lnTo>
                  <a:lnTo>
                    <a:pt x="f149" y="f148"/>
                  </a:lnTo>
                  <a:lnTo>
                    <a:pt x="f150" y="f151"/>
                  </a:lnTo>
                  <a:lnTo>
                    <a:pt x="f152" y="f153"/>
                  </a:lnTo>
                  <a:lnTo>
                    <a:pt x="f154" y="f155"/>
                  </a:lnTo>
                  <a:lnTo>
                    <a:pt x="f156" y="f157"/>
                  </a:lnTo>
                  <a:lnTo>
                    <a:pt x="f158" y="f159"/>
                  </a:lnTo>
                  <a:lnTo>
                    <a:pt x="f160" y="f161"/>
                  </a:lnTo>
                  <a:lnTo>
                    <a:pt x="f162" y="f163"/>
                  </a:lnTo>
                  <a:lnTo>
                    <a:pt x="f164" y="f165"/>
                  </a:lnTo>
                  <a:lnTo>
                    <a:pt x="f166" y="f167"/>
                  </a:lnTo>
                  <a:lnTo>
                    <a:pt x="f168" y="f169"/>
                  </a:lnTo>
                  <a:lnTo>
                    <a:pt x="f170" y="f171"/>
                  </a:lnTo>
                  <a:lnTo>
                    <a:pt x="f172" y="f98"/>
                  </a:lnTo>
                  <a:lnTo>
                    <a:pt x="f173" y="f174"/>
                  </a:lnTo>
                  <a:lnTo>
                    <a:pt x="f175" y="f176"/>
                  </a:lnTo>
                  <a:lnTo>
                    <a:pt x="f177" y="f178"/>
                  </a:lnTo>
                  <a:lnTo>
                    <a:pt x="f179" y="f180"/>
                  </a:lnTo>
                  <a:lnTo>
                    <a:pt x="f181" y="f182"/>
                  </a:lnTo>
                  <a:lnTo>
                    <a:pt x="f183" y="f182"/>
                  </a:lnTo>
                  <a:lnTo>
                    <a:pt x="f184" y="f185"/>
                  </a:lnTo>
                  <a:lnTo>
                    <a:pt x="f186" y="f187"/>
                  </a:lnTo>
                  <a:lnTo>
                    <a:pt x="f85" y="f0"/>
                  </a:lnTo>
                  <a:close/>
                </a:path>
                <a:path w="2962910" h="2235200">
                  <a:moveTo>
                    <a:pt x="f188" y="f101"/>
                  </a:moveTo>
                  <a:lnTo>
                    <a:pt x="f106" y="f107"/>
                  </a:lnTo>
                  <a:lnTo>
                    <a:pt x="f189" y="f190"/>
                  </a:lnTo>
                  <a:lnTo>
                    <a:pt x="f2" y="f3"/>
                  </a:lnTo>
                  <a:lnTo>
                    <a:pt x="f191" y="f190"/>
                  </a:lnTo>
                  <a:lnTo>
                    <a:pt x="f188" y="f101"/>
                  </a:lnTo>
                  <a:close/>
                </a:path>
                <a:path w="2962910" h="2235200">
                  <a:moveTo>
                    <a:pt x="f192" y="f0"/>
                  </a:moveTo>
                  <a:lnTo>
                    <a:pt x="f193" y="f0"/>
                  </a:lnTo>
                  <a:lnTo>
                    <a:pt x="f194" y="f187"/>
                  </a:lnTo>
                  <a:lnTo>
                    <a:pt x="f195" y="f196"/>
                  </a:lnTo>
                  <a:lnTo>
                    <a:pt x="f197" y="f198"/>
                  </a:lnTo>
                  <a:lnTo>
                    <a:pt x="f199" y="f200"/>
                  </a:lnTo>
                  <a:lnTo>
                    <a:pt x="f0" y="f201"/>
                  </a:lnTo>
                  <a:lnTo>
                    <a:pt x="f0" y="f202"/>
                  </a:lnTo>
                  <a:lnTo>
                    <a:pt x="f203" y="f204"/>
                  </a:lnTo>
                  <a:lnTo>
                    <a:pt x="f205" y="f137"/>
                  </a:lnTo>
                  <a:lnTo>
                    <a:pt x="f206" y="f207"/>
                  </a:lnTo>
                  <a:lnTo>
                    <a:pt x="f208" y="f96"/>
                  </a:lnTo>
                  <a:lnTo>
                    <a:pt x="f209" y="f210"/>
                  </a:lnTo>
                  <a:lnTo>
                    <a:pt x="f211" y="f212"/>
                  </a:lnTo>
                  <a:lnTo>
                    <a:pt x="f192" y="f0"/>
                  </a:lnTo>
                  <a:close/>
                </a:path>
                <a:path w="2962910" h="2235200">
                  <a:moveTo>
                    <a:pt x="f213" y="f0"/>
                  </a:moveTo>
                  <a:lnTo>
                    <a:pt x="f214" y="f0"/>
                  </a:lnTo>
                  <a:lnTo>
                    <a:pt x="f215" y="f216"/>
                  </a:lnTo>
                  <a:lnTo>
                    <a:pt x="f217" y="f90"/>
                  </a:lnTo>
                  <a:lnTo>
                    <a:pt x="f218" y="f185"/>
                  </a:lnTo>
                  <a:lnTo>
                    <a:pt x="f219" y="f220"/>
                  </a:lnTo>
                  <a:lnTo>
                    <a:pt x="f221" y="f222"/>
                  </a:lnTo>
                  <a:lnTo>
                    <a:pt x="f0" y="f169"/>
                  </a:lnTo>
                  <a:lnTo>
                    <a:pt x="f0" y="f223"/>
                  </a:lnTo>
                  <a:lnTo>
                    <a:pt x="f224" y="f96"/>
                  </a:lnTo>
                  <a:lnTo>
                    <a:pt x="f225" y="f226"/>
                  </a:lnTo>
                  <a:lnTo>
                    <a:pt x="f227" y="f196"/>
                  </a:lnTo>
                  <a:lnTo>
                    <a:pt x="f228" y="f229"/>
                  </a:lnTo>
                  <a:lnTo>
                    <a:pt x="f230" y="f231"/>
                  </a:lnTo>
                  <a:lnTo>
                    <a:pt x="f213" y="f0"/>
                  </a:lnTo>
                  <a:close/>
                </a:path>
                <a:path w="2962910" h="2235200">
                  <a:moveTo>
                    <a:pt x="f232" y="f0"/>
                  </a:moveTo>
                  <a:lnTo>
                    <a:pt x="f233" y="f0"/>
                  </a:lnTo>
                  <a:lnTo>
                    <a:pt x="f234" y="f235"/>
                  </a:lnTo>
                  <a:lnTo>
                    <a:pt x="f236" y="f237"/>
                  </a:lnTo>
                  <a:lnTo>
                    <a:pt x="f238" y="f239"/>
                  </a:lnTo>
                  <a:lnTo>
                    <a:pt x="f0" y="f240"/>
                  </a:lnTo>
                  <a:lnTo>
                    <a:pt x="f0" y="f98"/>
                  </a:lnTo>
                  <a:lnTo>
                    <a:pt x="f241" y="f242"/>
                  </a:lnTo>
                  <a:lnTo>
                    <a:pt x="f243" y="f90"/>
                  </a:lnTo>
                  <a:lnTo>
                    <a:pt x="f232" y="f0"/>
                  </a:lnTo>
                  <a:close/>
                </a:path>
                <a:path w="2962910" h="2235200">
                  <a:moveTo>
                    <a:pt x="f244" y="f245"/>
                  </a:moveTo>
                  <a:lnTo>
                    <a:pt x="f181" y="f182"/>
                  </a:lnTo>
                  <a:lnTo>
                    <a:pt x="f246" y="f182"/>
                  </a:lnTo>
                  <a:lnTo>
                    <a:pt x="f244" y="f245"/>
                  </a:lnTo>
                  <a:close/>
                </a:path>
                <a:path w="2962910" h="2235200">
                  <a:moveTo>
                    <a:pt x="f247" y="f0"/>
                  </a:moveTo>
                  <a:lnTo>
                    <a:pt x="f248" y="f0"/>
                  </a:lnTo>
                  <a:lnTo>
                    <a:pt x="f249" y="f250"/>
                  </a:lnTo>
                  <a:lnTo>
                    <a:pt x="f244" y="f245"/>
                  </a:lnTo>
                  <a:lnTo>
                    <a:pt x="f251" y="f250"/>
                  </a:lnTo>
                  <a:lnTo>
                    <a:pt x="f252" y="f253"/>
                  </a:lnTo>
                  <a:lnTo>
                    <a:pt x="f254" y="f255"/>
                  </a:lnTo>
                  <a:lnTo>
                    <a:pt x="f256" y="f94"/>
                  </a:lnTo>
                  <a:lnTo>
                    <a:pt x="f257" y="f226"/>
                  </a:lnTo>
                  <a:lnTo>
                    <a:pt x="f258" y="f259"/>
                  </a:lnTo>
                  <a:lnTo>
                    <a:pt x="f260" y="f220"/>
                  </a:lnTo>
                  <a:lnTo>
                    <a:pt x="f261" y="f262"/>
                  </a:lnTo>
                  <a:lnTo>
                    <a:pt x="f263" y="f264"/>
                  </a:lnTo>
                  <a:lnTo>
                    <a:pt x="f265" y="f266"/>
                  </a:lnTo>
                  <a:lnTo>
                    <a:pt x="f267" y="f196"/>
                  </a:lnTo>
                  <a:lnTo>
                    <a:pt x="f268" y="f269"/>
                  </a:lnTo>
                  <a:lnTo>
                    <a:pt x="f270" y="f271"/>
                  </a:lnTo>
                  <a:lnTo>
                    <a:pt x="f272" y="f271"/>
                  </a:lnTo>
                  <a:lnTo>
                    <a:pt x="f273" y="f274"/>
                  </a:lnTo>
                  <a:lnTo>
                    <a:pt x="f275" y="f276"/>
                  </a:lnTo>
                  <a:lnTo>
                    <a:pt x="f277" y="f276"/>
                  </a:lnTo>
                  <a:lnTo>
                    <a:pt x="f278" y="f279"/>
                  </a:lnTo>
                  <a:lnTo>
                    <a:pt x="f280" y="f279"/>
                  </a:lnTo>
                  <a:lnTo>
                    <a:pt x="f281" y="f185"/>
                  </a:lnTo>
                  <a:lnTo>
                    <a:pt x="f282" y="f185"/>
                  </a:lnTo>
                  <a:lnTo>
                    <a:pt x="f283" y="f284"/>
                  </a:lnTo>
                  <a:lnTo>
                    <a:pt x="f285" y="f284"/>
                  </a:lnTo>
                  <a:lnTo>
                    <a:pt x="f286" y="f239"/>
                  </a:lnTo>
                  <a:lnTo>
                    <a:pt x="f287" y="f92"/>
                  </a:lnTo>
                  <a:lnTo>
                    <a:pt x="f288" y="f92"/>
                  </a:lnTo>
                  <a:lnTo>
                    <a:pt x="f289" y="f290"/>
                  </a:lnTo>
                  <a:lnTo>
                    <a:pt x="f291" y="f290"/>
                  </a:lnTo>
                  <a:lnTo>
                    <a:pt x="f292" y="f229"/>
                  </a:lnTo>
                  <a:lnTo>
                    <a:pt x="f293" y="f229"/>
                  </a:lnTo>
                  <a:lnTo>
                    <a:pt x="f294" y="f295"/>
                  </a:lnTo>
                  <a:lnTo>
                    <a:pt x="f296" y="f297"/>
                  </a:lnTo>
                  <a:lnTo>
                    <a:pt x="f298" y="f237"/>
                  </a:lnTo>
                  <a:lnTo>
                    <a:pt x="f299" y="f300"/>
                  </a:lnTo>
                  <a:lnTo>
                    <a:pt x="f301" y="f300"/>
                  </a:lnTo>
                  <a:lnTo>
                    <a:pt x="f302" y="f187"/>
                  </a:lnTo>
                  <a:lnTo>
                    <a:pt x="f303" y="f187"/>
                  </a:lnTo>
                  <a:lnTo>
                    <a:pt x="f304" y="f305"/>
                  </a:lnTo>
                  <a:lnTo>
                    <a:pt x="f306" y="f305"/>
                  </a:lnTo>
                  <a:lnTo>
                    <a:pt x="f306" y="f307"/>
                  </a:lnTo>
                  <a:lnTo>
                    <a:pt x="f308" y="f307"/>
                  </a:lnTo>
                  <a:lnTo>
                    <a:pt x="f309" y="f310"/>
                  </a:lnTo>
                  <a:lnTo>
                    <a:pt x="f311" y="f310"/>
                  </a:lnTo>
                  <a:lnTo>
                    <a:pt x="f312" y="f231"/>
                  </a:lnTo>
                  <a:lnTo>
                    <a:pt x="f313" y="f231"/>
                  </a:lnTo>
                  <a:lnTo>
                    <a:pt x="f314" y="f315"/>
                  </a:lnTo>
                  <a:lnTo>
                    <a:pt x="f316" y="f317"/>
                  </a:lnTo>
                  <a:lnTo>
                    <a:pt x="f318" y="f235"/>
                  </a:lnTo>
                  <a:lnTo>
                    <a:pt x="f247" y="f0"/>
                  </a:lnTo>
                  <a:close/>
                </a:path>
                <a:path w="2962910" h="2235200">
                  <a:moveTo>
                    <a:pt x="f319" y="f0"/>
                  </a:moveTo>
                  <a:lnTo>
                    <a:pt x="f320" y="f0"/>
                  </a:lnTo>
                  <a:lnTo>
                    <a:pt x="f0" y="f88"/>
                  </a:lnTo>
                  <a:lnTo>
                    <a:pt x="f0" y="f269"/>
                  </a:lnTo>
                  <a:lnTo>
                    <a:pt x="f321" y="f322"/>
                  </a:lnTo>
                  <a:lnTo>
                    <a:pt x="f323" y="f324"/>
                  </a:lnTo>
                  <a:lnTo>
                    <a:pt x="f319" y="f0"/>
                  </a:lnTo>
                  <a:close/>
                </a:path>
                <a:path w="2962910" h="2235200">
                  <a:moveTo>
                    <a:pt x="f325" y="f0"/>
                  </a:moveTo>
                  <a:lnTo>
                    <a:pt x="f0" y="f0"/>
                  </a:lnTo>
                  <a:lnTo>
                    <a:pt x="f0" y="f324"/>
                  </a:lnTo>
                  <a:lnTo>
                    <a:pt x="f325" y="f0"/>
                  </a:lnTo>
                  <a:close/>
                </a:path>
              </a:pathLst>
            </a:custGeom>
            <a:solidFill>
              <a:srgbClr val="F2E7DB"/>
            </a:solidFill>
            <a:ln>
              <a:noFill/>
              <a:prstDash val="solid"/>
            </a:ln>
          </p:spPr>
          <p:txBody>
            <a:bodyPr vert="horz" wrap="square" lIns="0" tIns="0" rIns="0" bIns="0" anchor="t" anchorCtr="0" compatLnSpc="0">
              <a:noAutofit/>
            </a:bodyPr>
            <a:lstStyle/>
            <a:p>
              <a:pPr marL="0" marR="0" lvl="0" indent="0" rtl="0" hangingPunct="0">
                <a:lnSpc>
                  <a:spcPct val="100000"/>
                </a:lnSpc>
                <a:spcBef>
                  <a:spcPts val="0"/>
                </a:spcBef>
                <a:spcAft>
                  <a:spcPts val="0"/>
                </a:spcAft>
                <a:buNone/>
                <a:tabLst/>
              </a:pPr>
              <a:endParaRPr lang="en-IN" sz="1800" b="0" i="0" u="none" strike="noStrike" kern="1200">
                <a:ln>
                  <a:noFill/>
                </a:ln>
                <a:latin typeface="Arial" pitchFamily="18"/>
                <a:ea typeface="Microsoft YaHei" pitchFamily="2"/>
                <a:cs typeface="Lucida Sans" pitchFamily="2"/>
              </a:endParaRPr>
            </a:p>
          </p:txBody>
        </p:sp>
        <p:sp>
          <p:nvSpPr>
            <p:cNvPr id="11" name="object 11"/>
            <p:cNvSpPr/>
            <p:nvPr/>
          </p:nvSpPr>
          <p:spPr>
            <a:xfrm>
              <a:off x="1713600" y="0"/>
              <a:ext cx="980640" cy="727919"/>
            </a:xfrm>
            <a:custGeom>
              <a:avLst/>
              <a:gdLst>
                <a:gd name="f0" fmla="val 0"/>
                <a:gd name="f1" fmla="val 981074"/>
                <a:gd name="f2" fmla="val 957745"/>
                <a:gd name="f3" fmla="val 724965"/>
                <a:gd name="f4" fmla="val 1447"/>
                <a:gd name="f5" fmla="val 727836"/>
                <a:gd name="f6" fmla="val 6477"/>
                <a:gd name="f7" fmla="val 723530"/>
                <a:gd name="f8" fmla="val 7200"/>
                <a:gd name="f9" fmla="val 10807"/>
                <a:gd name="f10" fmla="val 722083"/>
                <a:gd name="f11" fmla="val 12966"/>
                <a:gd name="f12" fmla="val 724242"/>
                <a:gd name="f13" fmla="val 18719"/>
                <a:gd name="f14" fmla="val 719924"/>
                <a:gd name="f15" fmla="val 20878"/>
                <a:gd name="f16" fmla="val 23761"/>
                <a:gd name="f17" fmla="val 719200"/>
                <a:gd name="f18" fmla="val 25209"/>
                <a:gd name="f19" fmla="val 720647"/>
                <a:gd name="f20" fmla="val 30962"/>
                <a:gd name="f21" fmla="val 715606"/>
                <a:gd name="f22" fmla="val 33121"/>
                <a:gd name="f23" fmla="val 717765"/>
              </a:gdLst>
              <a:ahLst/>
              <a:cxnLst>
                <a:cxn ang="3cd4">
                  <a:pos x="hc" y="t"/>
                </a:cxn>
                <a:cxn ang="0">
                  <a:pos x="r" y="vc"/>
                </a:cxn>
                <a:cxn ang="cd4">
                  <a:pos x="hc" y="b"/>
                </a:cxn>
                <a:cxn ang="cd2">
                  <a:pos x="l" y="vc"/>
                </a:cxn>
              </a:cxnLst>
              <a:rect l="l" t="t" r="r" b="b"/>
              <a:pathLst>
                <a:path w="981075" h="728345">
                  <a:moveTo>
                    <a:pt x="f1" y="f0"/>
                  </a:moveTo>
                  <a:lnTo>
                    <a:pt x="f2" y="f0"/>
                  </a:lnTo>
                  <a:lnTo>
                    <a:pt x="f0" y="f3"/>
                  </a:lnTo>
                  <a:lnTo>
                    <a:pt x="f4" y="f5"/>
                  </a:lnTo>
                  <a:lnTo>
                    <a:pt x="f6" y="f7"/>
                  </a:lnTo>
                  <a:lnTo>
                    <a:pt x="f8" y="f3"/>
                  </a:lnTo>
                  <a:lnTo>
                    <a:pt x="f9" y="f10"/>
                  </a:lnTo>
                  <a:lnTo>
                    <a:pt x="f11" y="f12"/>
                  </a:lnTo>
                  <a:lnTo>
                    <a:pt x="f13" y="f14"/>
                  </a:lnTo>
                  <a:lnTo>
                    <a:pt x="f15" y="f10"/>
                  </a:lnTo>
                  <a:lnTo>
                    <a:pt x="f16" y="f17"/>
                  </a:lnTo>
                  <a:lnTo>
                    <a:pt x="f18" y="f19"/>
                  </a:lnTo>
                  <a:lnTo>
                    <a:pt x="f20" y="f21"/>
                  </a:lnTo>
                  <a:lnTo>
                    <a:pt x="f22" y="f23"/>
                  </a:lnTo>
                  <a:lnTo>
                    <a:pt x="f1" y="f0"/>
                  </a:lnTo>
                  <a:close/>
                </a:path>
              </a:pathLst>
            </a:custGeom>
            <a:solidFill>
              <a:srgbClr val="E0CEBD"/>
            </a:solidFill>
            <a:ln>
              <a:noFill/>
              <a:prstDash val="solid"/>
            </a:ln>
          </p:spPr>
          <p:txBody>
            <a:bodyPr vert="horz" wrap="square" lIns="0" tIns="0" rIns="0" bIns="0" anchor="t" anchorCtr="0" compatLnSpc="0">
              <a:noAutofit/>
            </a:bodyPr>
            <a:lstStyle/>
            <a:p>
              <a:pPr marL="0" marR="0" lvl="0" indent="0" rtl="0" hangingPunct="0">
                <a:lnSpc>
                  <a:spcPct val="100000"/>
                </a:lnSpc>
                <a:spcBef>
                  <a:spcPts val="0"/>
                </a:spcBef>
                <a:spcAft>
                  <a:spcPts val="0"/>
                </a:spcAft>
                <a:buNone/>
                <a:tabLst/>
              </a:pPr>
              <a:endParaRPr lang="en-IN" sz="1800" b="0" i="0" u="none" strike="noStrike" kern="1200">
                <a:ln>
                  <a:noFill/>
                </a:ln>
                <a:latin typeface="Arial" pitchFamily="18"/>
                <a:ea typeface="Microsoft YaHei" pitchFamily="2"/>
                <a:cs typeface="Lucida Sans" pitchFamily="2"/>
              </a:endParaRPr>
            </a:p>
          </p:txBody>
        </p:sp>
        <p:sp>
          <p:nvSpPr>
            <p:cNvPr id="12" name="object 12"/>
            <p:cNvSpPr/>
            <p:nvPr/>
          </p:nvSpPr>
          <p:spPr>
            <a:xfrm>
              <a:off x="0" y="1658160"/>
              <a:ext cx="485280" cy="387000"/>
            </a:xfrm>
            <a:custGeom>
              <a:avLst/>
              <a:gdLst>
                <a:gd name="f0" fmla="val 0"/>
                <a:gd name="f1" fmla="val 482357"/>
                <a:gd name="f2" fmla="val 35247"/>
                <a:gd name="f3" fmla="val 339115"/>
                <a:gd name="f4" fmla="val 36686"/>
                <a:gd name="f5" fmla="val 341274"/>
                <a:gd name="f6" fmla="val 369071"/>
                <a:gd name="f7" fmla="val 387173"/>
                <a:gd name="f8" fmla="val 51087"/>
                <a:gd name="f9" fmla="val 348475"/>
                <a:gd name="f10" fmla="val 49644"/>
                <a:gd name="f11" fmla="val 346316"/>
                <a:gd name="f12" fmla="val 485239"/>
                <a:gd name="f13" fmla="val 15836"/>
                <a:gd name="f14" fmla="val 483800"/>
                <a:gd name="f15" fmla="val 13677"/>
                <a:gd name="f16" fmla="val 12242"/>
                <a:gd name="f17" fmla="val 9359"/>
                <a:gd name="f18" fmla="val 484520"/>
                <a:gd name="f19" fmla="val 7200"/>
                <a:gd name="f20" fmla="val 483081"/>
                <a:gd name="f21" fmla="val 5041"/>
                <a:gd name="f22" fmla="val 3606"/>
              </a:gdLst>
              <a:ahLst/>
              <a:cxnLst>
                <a:cxn ang="3cd4">
                  <a:pos x="hc" y="t"/>
                </a:cxn>
                <a:cxn ang="0">
                  <a:pos x="r" y="vc"/>
                </a:cxn>
                <a:cxn ang="cd4">
                  <a:pos x="hc" y="b"/>
                </a:cxn>
                <a:cxn ang="cd2">
                  <a:pos x="l" y="vc"/>
                </a:cxn>
              </a:cxnLst>
              <a:rect l="l" t="t" r="r" b="b"/>
              <a:pathLst>
                <a:path w="485775" h="387350">
                  <a:moveTo>
                    <a:pt x="f1" y="f0"/>
                  </a:moveTo>
                  <a:lnTo>
                    <a:pt x="f2" y="f3"/>
                  </a:lnTo>
                  <a:lnTo>
                    <a:pt x="f4" y="f5"/>
                  </a:lnTo>
                  <a:lnTo>
                    <a:pt x="f0" y="f6"/>
                  </a:lnTo>
                  <a:lnTo>
                    <a:pt x="f0" y="f7"/>
                  </a:lnTo>
                  <a:lnTo>
                    <a:pt x="f8" y="f9"/>
                  </a:lnTo>
                  <a:lnTo>
                    <a:pt x="f10" y="f11"/>
                  </a:lnTo>
                  <a:lnTo>
                    <a:pt x="f12" y="f13"/>
                  </a:lnTo>
                  <a:lnTo>
                    <a:pt x="f14" y="f15"/>
                  </a:lnTo>
                  <a:lnTo>
                    <a:pt x="f12" y="f16"/>
                  </a:lnTo>
                  <a:lnTo>
                    <a:pt x="f1" y="f17"/>
                  </a:lnTo>
                  <a:lnTo>
                    <a:pt x="f18" y="f19"/>
                  </a:lnTo>
                  <a:lnTo>
                    <a:pt x="f20" y="f21"/>
                  </a:lnTo>
                  <a:lnTo>
                    <a:pt x="f12" y="f22"/>
                  </a:lnTo>
                  <a:lnTo>
                    <a:pt x="f1" y="f0"/>
                  </a:lnTo>
                  <a:close/>
                </a:path>
              </a:pathLst>
            </a:custGeom>
            <a:solidFill>
              <a:srgbClr val="C3C5C3"/>
            </a:solidFill>
            <a:ln>
              <a:noFill/>
              <a:prstDash val="solid"/>
            </a:ln>
          </p:spPr>
          <p:txBody>
            <a:bodyPr vert="horz" wrap="square" lIns="0" tIns="0" rIns="0" bIns="0" anchor="t" anchorCtr="0" compatLnSpc="0">
              <a:noAutofit/>
            </a:bodyPr>
            <a:lstStyle/>
            <a:p>
              <a:pPr marL="0" marR="0" lvl="0" indent="0" rtl="0" hangingPunct="0">
                <a:lnSpc>
                  <a:spcPct val="100000"/>
                </a:lnSpc>
                <a:spcBef>
                  <a:spcPts val="0"/>
                </a:spcBef>
                <a:spcAft>
                  <a:spcPts val="0"/>
                </a:spcAft>
                <a:buNone/>
                <a:tabLst/>
              </a:pPr>
              <a:endParaRPr lang="en-IN" sz="1800" b="0" i="0" u="none" strike="noStrike" kern="1200">
                <a:ln>
                  <a:noFill/>
                </a:ln>
                <a:latin typeface="Arial" pitchFamily="18"/>
                <a:ea typeface="Microsoft YaHei" pitchFamily="2"/>
                <a:cs typeface="Lucida Sans" pitchFamily="2"/>
              </a:endParaRPr>
            </a:p>
          </p:txBody>
        </p:sp>
        <p:sp>
          <p:nvSpPr>
            <p:cNvPr id="13" name="object 13"/>
            <p:cNvSpPr/>
            <p:nvPr/>
          </p:nvSpPr>
          <p:spPr>
            <a:xfrm>
              <a:off x="0" y="0"/>
              <a:ext cx="2190240" cy="1659599"/>
            </a:xfrm>
            <a:custGeom>
              <a:avLst/>
              <a:gdLst>
                <a:gd name="f0" fmla="val 0"/>
                <a:gd name="f1" fmla="val 178676"/>
                <a:gd name="f2" fmla="val 154774"/>
                <a:gd name="f3" fmla="val 117246"/>
                <a:gd name="f4" fmla="val 135369"/>
                <a:gd name="f5" fmla="val 681570"/>
                <a:gd name="f6" fmla="val 656437"/>
                <a:gd name="f7" fmla="val 497116"/>
                <a:gd name="f8" fmla="val 516382"/>
                <a:gd name="f9" fmla="val 1183741"/>
                <a:gd name="f10" fmla="val 1158748"/>
                <a:gd name="f11" fmla="val 877519"/>
                <a:gd name="f12" fmla="val 896861"/>
                <a:gd name="f13" fmla="val 1687588"/>
                <a:gd name="f14" fmla="val 1663890"/>
                <a:gd name="f15" fmla="val 1260386"/>
                <a:gd name="f16" fmla="val 1278585"/>
                <a:gd name="f17" fmla="val 2190483"/>
                <a:gd name="f18" fmla="val 2165794"/>
                <a:gd name="f19" fmla="val 1640128"/>
                <a:gd name="f20" fmla="val 1659610"/>
              </a:gdLst>
              <a:ahLst/>
              <a:cxnLst>
                <a:cxn ang="3cd4">
                  <a:pos x="hc" y="t"/>
                </a:cxn>
                <a:cxn ang="0">
                  <a:pos x="r" y="vc"/>
                </a:cxn>
                <a:cxn ang="cd4">
                  <a:pos x="hc" y="b"/>
                </a:cxn>
                <a:cxn ang="cd2">
                  <a:pos x="l" y="vc"/>
                </a:cxn>
              </a:cxnLst>
              <a:rect l="l" t="t" r="r" b="b"/>
              <a:pathLst>
                <a:path w="2190750" h="1659889">
                  <a:moveTo>
                    <a:pt x="f1" y="f0"/>
                  </a:moveTo>
                  <a:lnTo>
                    <a:pt x="f2" y="f0"/>
                  </a:lnTo>
                  <a:lnTo>
                    <a:pt x="f0" y="f3"/>
                  </a:lnTo>
                  <a:lnTo>
                    <a:pt x="f0" y="f4"/>
                  </a:lnTo>
                  <a:lnTo>
                    <a:pt x="f1" y="f0"/>
                  </a:lnTo>
                  <a:close/>
                </a:path>
                <a:path w="2190750" h="1659889">
                  <a:moveTo>
                    <a:pt x="f5" y="f0"/>
                  </a:moveTo>
                  <a:lnTo>
                    <a:pt x="f6" y="f0"/>
                  </a:lnTo>
                  <a:lnTo>
                    <a:pt x="f0" y="f7"/>
                  </a:lnTo>
                  <a:lnTo>
                    <a:pt x="f0" y="f8"/>
                  </a:lnTo>
                  <a:lnTo>
                    <a:pt x="f5" y="f0"/>
                  </a:lnTo>
                  <a:close/>
                </a:path>
                <a:path w="2190750" h="1659889">
                  <a:moveTo>
                    <a:pt x="f9" y="f0"/>
                  </a:moveTo>
                  <a:lnTo>
                    <a:pt x="f10" y="f0"/>
                  </a:lnTo>
                  <a:lnTo>
                    <a:pt x="f0" y="f11"/>
                  </a:lnTo>
                  <a:lnTo>
                    <a:pt x="f0" y="f12"/>
                  </a:lnTo>
                  <a:lnTo>
                    <a:pt x="f9" y="f0"/>
                  </a:lnTo>
                  <a:close/>
                </a:path>
                <a:path w="2190750" h="1659889">
                  <a:moveTo>
                    <a:pt x="f13" y="f0"/>
                  </a:moveTo>
                  <a:lnTo>
                    <a:pt x="f14" y="f0"/>
                  </a:lnTo>
                  <a:lnTo>
                    <a:pt x="f0" y="f15"/>
                  </a:lnTo>
                  <a:lnTo>
                    <a:pt x="f0" y="f16"/>
                  </a:lnTo>
                  <a:lnTo>
                    <a:pt x="f13" y="f0"/>
                  </a:lnTo>
                  <a:close/>
                </a:path>
                <a:path w="2190750" h="1659889">
                  <a:moveTo>
                    <a:pt x="f17" y="f0"/>
                  </a:moveTo>
                  <a:lnTo>
                    <a:pt x="f18" y="f0"/>
                  </a:lnTo>
                  <a:lnTo>
                    <a:pt x="f0" y="f19"/>
                  </a:lnTo>
                  <a:lnTo>
                    <a:pt x="f0" y="f20"/>
                  </a:lnTo>
                  <a:lnTo>
                    <a:pt x="f17" y="f0"/>
                  </a:lnTo>
                  <a:close/>
                </a:path>
              </a:pathLst>
            </a:custGeom>
            <a:solidFill>
              <a:srgbClr val="E0CEBD"/>
            </a:solidFill>
            <a:ln>
              <a:noFill/>
              <a:prstDash val="solid"/>
            </a:ln>
          </p:spPr>
          <p:txBody>
            <a:bodyPr vert="horz" wrap="square" lIns="0" tIns="0" rIns="0" bIns="0" anchor="t" anchorCtr="0" compatLnSpc="0">
              <a:noAutofit/>
            </a:bodyPr>
            <a:lstStyle/>
            <a:p>
              <a:pPr marL="0" marR="0" lvl="0" indent="0" rtl="0" hangingPunct="0">
                <a:lnSpc>
                  <a:spcPct val="100000"/>
                </a:lnSpc>
                <a:spcBef>
                  <a:spcPts val="0"/>
                </a:spcBef>
                <a:spcAft>
                  <a:spcPts val="0"/>
                </a:spcAft>
                <a:buNone/>
                <a:tabLst/>
              </a:pPr>
              <a:endParaRPr lang="en-IN" sz="1800" b="0" i="0" u="none" strike="noStrike" kern="1200">
                <a:ln>
                  <a:noFill/>
                </a:ln>
                <a:latin typeface="Arial" pitchFamily="18"/>
                <a:ea typeface="Microsoft YaHei" pitchFamily="2"/>
                <a:cs typeface="Lucida Sans" pitchFamily="2"/>
              </a:endParaRPr>
            </a:p>
          </p:txBody>
        </p:sp>
      </p:grpSp>
      <p:grpSp>
        <p:nvGrpSpPr>
          <p:cNvPr id="14" name="object 14"/>
          <p:cNvGrpSpPr/>
          <p:nvPr/>
        </p:nvGrpSpPr>
        <p:grpSpPr>
          <a:xfrm>
            <a:off x="14771520" y="8597160"/>
            <a:ext cx="3516840" cy="1690200"/>
            <a:chOff x="14771520" y="8597160"/>
            <a:chExt cx="3516840" cy="1690200"/>
          </a:xfrm>
        </p:grpSpPr>
        <p:sp>
          <p:nvSpPr>
            <p:cNvPr id="15" name="object 15"/>
            <p:cNvSpPr/>
            <p:nvPr/>
          </p:nvSpPr>
          <p:spPr>
            <a:xfrm>
              <a:off x="14771520" y="8597160"/>
              <a:ext cx="3516479" cy="1689839"/>
            </a:xfrm>
            <a:custGeom>
              <a:avLst/>
              <a:gdLst>
                <a:gd name="f0" fmla="val 0"/>
                <a:gd name="f1" fmla="val 1565527"/>
                <a:gd name="f2" fmla="val 32851"/>
                <a:gd name="f3" fmla="val 1689774"/>
                <a:gd name="f4" fmla="val 3516476"/>
                <a:gd name="f5" fmla="val 1577047"/>
                <a:gd name="f6" fmla="val 17272"/>
                <a:gd name="f7" fmla="val 10795"/>
                <a:gd name="f8" fmla="val 1573446"/>
                <a:gd name="f9" fmla="val 5842"/>
                <a:gd name="f10" fmla="val 1569124"/>
                <a:gd name="f11" fmla="val 65532"/>
                <a:gd name="f12" fmla="val 1542484"/>
                <a:gd name="f13" fmla="val 53151"/>
                <a:gd name="f14" fmla="val 1551226"/>
                <a:gd name="f15" fmla="val 1553376"/>
                <a:gd name="f16" fmla="val 119062"/>
                <a:gd name="f17" fmla="val 91249"/>
                <a:gd name="f18" fmla="val 1550057"/>
                <a:gd name="f19" fmla="val 258226"/>
                <a:gd name="f20" fmla="val 1506825"/>
                <a:gd name="f21" fmla="val 212772"/>
                <a:gd name="f22" fmla="val 1520705"/>
                <a:gd name="f23" fmla="val 196596"/>
                <a:gd name="f24" fmla="val 1540327"/>
                <a:gd name="f25" fmla="val 190119"/>
                <a:gd name="f26" fmla="val 1543208"/>
                <a:gd name="f27" fmla="val 182880"/>
                <a:gd name="f28" fmla="val 1545366"/>
                <a:gd name="f29" fmla="val 176403"/>
                <a:gd name="f30" fmla="val 1547525"/>
                <a:gd name="f31" fmla="val 147828"/>
                <a:gd name="f32" fmla="val 1552509"/>
                <a:gd name="f33" fmla="val 1507208"/>
                <a:gd name="f34" fmla="val 264922"/>
                <a:gd name="f35" fmla="val 370107"/>
                <a:gd name="f36" fmla="val 1331171"/>
                <a:gd name="f37" fmla="val 328269"/>
                <a:gd name="f38" fmla="val 1339630"/>
                <a:gd name="f39" fmla="val 292354"/>
                <a:gd name="f40" fmla="val 1370409"/>
                <a:gd name="f41" fmla="val 274601"/>
                <a:gd name="f42" fmla="val 1404541"/>
                <a:gd name="f43" fmla="val 261242"/>
                <a:gd name="f44" fmla="val 1473885"/>
                <a:gd name="f45" fmla="val 1425129"/>
                <a:gd name="f46" fmla="val 1088644"/>
                <a:gd name="f47" fmla="val 977227"/>
                <a:gd name="f48" fmla="val 1350972"/>
                <a:gd name="f49" fmla="val 504698"/>
                <a:gd name="f50" fmla="val 473315"/>
                <a:gd name="f51" fmla="val 1346020"/>
                <a:gd name="f52" fmla="val 410168"/>
                <a:gd name="f53" fmla="val 1337199"/>
                <a:gd name="f54" fmla="val 378714"/>
                <a:gd name="f55" fmla="val 1332250"/>
                <a:gd name="f56" fmla="val 2987294"/>
                <a:gd name="f57" fmla="val 139957"/>
                <a:gd name="f58" fmla="val 2959548"/>
                <a:gd name="f59" fmla="val 210731"/>
                <a:gd name="f60" fmla="val 2929734"/>
                <a:gd name="f61" fmla="val 276326"/>
                <a:gd name="f62" fmla="val 2898895"/>
                <a:gd name="f63" fmla="val 336314"/>
                <a:gd name="f64" fmla="val 2868072"/>
                <a:gd name="f65" fmla="val 390267"/>
                <a:gd name="f66" fmla="val 2838307"/>
                <a:gd name="f67" fmla="val 437758"/>
                <a:gd name="f68" fmla="val 2810641"/>
                <a:gd name="f69" fmla="val 478359"/>
                <a:gd name="f70" fmla="val 2786116"/>
                <a:gd name="f71" fmla="val 511643"/>
                <a:gd name="f72" fmla="val 2750655"/>
                <a:gd name="f73" fmla="val 554546"/>
                <a:gd name="f74" fmla="val 2720048"/>
                <a:gd name="f75" fmla="val 578899"/>
                <a:gd name="f76" fmla="val 2697876"/>
                <a:gd name="f77" fmla="val 594086"/>
                <a:gd name="f78" fmla="val 2676777"/>
                <a:gd name="f79" fmla="val 610083"/>
                <a:gd name="f80" fmla="val 2658237"/>
                <a:gd name="f81" fmla="val 628103"/>
                <a:gd name="f82" fmla="val 2583815"/>
                <a:gd name="f83" fmla="val 712885"/>
                <a:gd name="f84" fmla="val 2538043"/>
                <a:gd name="f85" fmla="val 766208"/>
                <a:gd name="f86" fmla="val 2512060"/>
                <a:gd name="f87" fmla="val 798741"/>
                <a:gd name="f88" fmla="val 2482224"/>
                <a:gd name="f89" fmla="val 831799"/>
                <a:gd name="f90" fmla="val 2445057"/>
                <a:gd name="f91" fmla="val 857528"/>
                <a:gd name="f92" fmla="val 2402325"/>
                <a:gd name="f93" fmla="val 877765"/>
                <a:gd name="f94" fmla="val 2355794"/>
                <a:gd name="f95" fmla="val 894350"/>
                <a:gd name="f96" fmla="val 2258400"/>
                <a:gd name="f97" fmla="val 923917"/>
                <a:gd name="f98" fmla="val 2211070"/>
                <a:gd name="f99" fmla="val 940578"/>
                <a:gd name="f100" fmla="val 2093087"/>
                <a:gd name="f101" fmla="val 957858"/>
                <a:gd name="f102" fmla="val 2084062"/>
                <a:gd name="f103" fmla="val 980987"/>
                <a:gd name="f104" fmla="val 2070036"/>
                <a:gd name="f105" fmla="val 1002497"/>
                <a:gd name="f106" fmla="val 2051153"/>
                <a:gd name="f107" fmla="val 1021847"/>
                <a:gd name="f108" fmla="val 2027555"/>
                <a:gd name="f109" fmla="val 1038497"/>
                <a:gd name="f110" fmla="val 2015138"/>
                <a:gd name="f111" fmla="val 1044212"/>
                <a:gd name="f112" fmla="val 2002329"/>
                <a:gd name="f113" fmla="val 1050737"/>
                <a:gd name="f114" fmla="val 1990068"/>
                <a:gd name="f115" fmla="val 1058342"/>
                <a:gd name="f116" fmla="val 1979295"/>
                <a:gd name="f117" fmla="val 1067296"/>
                <a:gd name="f118" fmla="val 1958939"/>
                <a:gd name="f119" fmla="val 1082034"/>
                <a:gd name="f120" fmla="val 1934273"/>
                <a:gd name="f121" fmla="val 1091236"/>
                <a:gd name="f122" fmla="val 1909607"/>
                <a:gd name="f123" fmla="val 1100709"/>
                <a:gd name="f124" fmla="val 1889252"/>
                <a:gd name="f125" fmla="val 1116256"/>
                <a:gd name="f126" fmla="val 1887093"/>
                <a:gd name="f127" fmla="val 1119132"/>
                <a:gd name="f128" fmla="val 1882140"/>
                <a:gd name="f129" fmla="val 1122015"/>
                <a:gd name="f130" fmla="val 1874901"/>
                <a:gd name="f131" fmla="val 1123454"/>
                <a:gd name="f132" fmla="val 1829962"/>
                <a:gd name="f133" fmla="val 1129630"/>
                <a:gd name="f134" fmla="val 1771999"/>
                <a:gd name="f135" fmla="val 1132365"/>
                <a:gd name="f136" fmla="val 1717417"/>
                <a:gd name="f137" fmla="val 1133885"/>
                <a:gd name="f138" fmla="val 1682623"/>
                <a:gd name="f139" fmla="val 1136417"/>
                <a:gd name="f140" fmla="val 1640840"/>
                <a:gd name="f141" fmla="val 1145773"/>
                <a:gd name="f142" fmla="val 1587079"/>
                <a:gd name="f143" fmla="val 1163180"/>
                <a:gd name="f144" fmla="val 1541188"/>
                <a:gd name="f145" fmla="val 1183766"/>
                <a:gd name="f146" fmla="val 1501375"/>
                <a:gd name="f147" fmla="val 1206737"/>
                <a:gd name="f148" fmla="val 1465848"/>
                <a:gd name="f149" fmla="val 1231296"/>
                <a:gd name="f150" fmla="val 1391987"/>
                <a:gd name="f151" fmla="val 1287993"/>
                <a:gd name="f152" fmla="val 1348041"/>
                <a:gd name="f153" fmla="val 1317311"/>
                <a:gd name="f154" fmla="val 1297332"/>
                <a:gd name="f155" fmla="val 1343118"/>
                <a:gd name="f156" fmla="val 1236218"/>
                <a:gd name="f157" fmla="val 1363930"/>
                <a:gd name="f158" fmla="val 1185283"/>
                <a:gd name="f159" fmla="val 1374763"/>
                <a:gd name="f160" fmla="val 1166368"/>
                <a:gd name="f161" fmla="val 1377608"/>
                <a:gd name="f162" fmla="val 1127553"/>
                <a:gd name="f163" fmla="val 1401638"/>
                <a:gd name="f164" fmla="val 764667"/>
                <a:gd name="f165" fmla="val 1201211"/>
                <a:gd name="f166" fmla="val 760349"/>
                <a:gd name="f167" fmla="val 1201935"/>
                <a:gd name="f168" fmla="val 756031"/>
                <a:gd name="f169" fmla="val 751713"/>
                <a:gd name="f170" fmla="val 1203374"/>
                <a:gd name="f171" fmla="val 712549"/>
                <a:gd name="f172" fmla="val 1220023"/>
                <a:gd name="f173" fmla="val 669671"/>
                <a:gd name="f174" fmla="val 1245850"/>
                <a:gd name="f175" fmla="val 649934"/>
                <a:gd name="f176" fmla="val 1259025"/>
                <a:gd name="f177" fmla="val 631221"/>
                <a:gd name="f178" fmla="val 1270782"/>
                <a:gd name="f179" fmla="val 614271"/>
                <a:gd name="f180" fmla="val 1279974"/>
                <a:gd name="f181" fmla="val 599821"/>
                <a:gd name="f182" fmla="val 1285453"/>
                <a:gd name="f183" fmla="val 596138"/>
                <a:gd name="f184" fmla="val 1286892"/>
                <a:gd name="f185" fmla="val 590423"/>
                <a:gd name="f186" fmla="val 947380"/>
                <a:gd name="f187" fmla="val 852551"/>
                <a:gd name="f188" fmla="val 1268174"/>
                <a:gd name="f189" fmla="val 842428"/>
                <a:gd name="f190" fmla="val 1261345"/>
                <a:gd name="f191" fmla="val 831484"/>
                <a:gd name="f192" fmla="val 1255122"/>
                <a:gd name="f193" fmla="val 819707"/>
                <a:gd name="f194" fmla="val 1249845"/>
                <a:gd name="f195" fmla="val 807085"/>
                <a:gd name="f196" fmla="val 787419"/>
                <a:gd name="f197" fmla="val 1236852"/>
                <a:gd name="f198" fmla="val 787781"/>
                <a:gd name="f199" fmla="val 1223533"/>
                <a:gd name="f200" fmla="val 787189"/>
                <a:gd name="f201" fmla="val 1210213"/>
              </a:gdLst>
              <a:ahLst/>
              <a:cxnLst>
                <a:cxn ang="3cd4">
                  <a:pos x="hc" y="t"/>
                </a:cxn>
                <a:cxn ang="0">
                  <a:pos x="r" y="vc"/>
                </a:cxn>
                <a:cxn ang="cd4">
                  <a:pos x="hc" y="b"/>
                </a:cxn>
                <a:cxn ang="cd2">
                  <a:pos x="l" y="vc"/>
                </a:cxn>
              </a:cxnLst>
              <a:rect l="l" t="t" r="r" b="b"/>
              <a:pathLst>
                <a:path w="3516629" h="1690370">
                  <a:moveTo>
                    <a:pt x="f0" y="f1"/>
                  </a:moveTo>
                  <a:lnTo>
                    <a:pt x="f2" y="f3"/>
                  </a:lnTo>
                  <a:lnTo>
                    <a:pt x="f4" y="f3"/>
                  </a:lnTo>
                  <a:lnTo>
                    <a:pt x="f4" y="f5"/>
                  </a:lnTo>
                  <a:lnTo>
                    <a:pt x="f6" y="f5"/>
                  </a:lnTo>
                  <a:lnTo>
                    <a:pt x="f7" y="f8"/>
                  </a:lnTo>
                  <a:lnTo>
                    <a:pt x="f9" y="f10"/>
                  </a:lnTo>
                  <a:lnTo>
                    <a:pt x="f0" y="f1"/>
                  </a:lnTo>
                  <a:close/>
                </a:path>
                <a:path w="3516629" h="1690370">
                  <a:moveTo>
                    <a:pt x="f11" y="f12"/>
                  </a:moveTo>
                  <a:lnTo>
                    <a:pt x="f13" y="f14"/>
                  </a:lnTo>
                  <a:lnTo>
                    <a:pt x="f6" y="f5"/>
                  </a:lnTo>
                  <a:lnTo>
                    <a:pt x="f4" y="f5"/>
                  </a:lnTo>
                  <a:lnTo>
                    <a:pt x="f4" y="f15"/>
                  </a:lnTo>
                  <a:lnTo>
                    <a:pt x="f16" y="f15"/>
                  </a:lnTo>
                  <a:lnTo>
                    <a:pt x="f17" y="f18"/>
                  </a:lnTo>
                  <a:lnTo>
                    <a:pt x="f11" y="f12"/>
                  </a:lnTo>
                  <a:close/>
                </a:path>
                <a:path w="3516629" h="1690370">
                  <a:moveTo>
                    <a:pt x="f19" y="f20"/>
                  </a:moveTo>
                  <a:lnTo>
                    <a:pt x="f21" y="f22"/>
                  </a:lnTo>
                  <a:lnTo>
                    <a:pt x="f23" y="f24"/>
                  </a:lnTo>
                  <a:lnTo>
                    <a:pt x="f25" y="f26"/>
                  </a:lnTo>
                  <a:lnTo>
                    <a:pt x="f27" y="f28"/>
                  </a:lnTo>
                  <a:lnTo>
                    <a:pt x="f29" y="f30"/>
                  </a:lnTo>
                  <a:lnTo>
                    <a:pt x="f31" y="f32"/>
                  </a:lnTo>
                  <a:lnTo>
                    <a:pt x="f16" y="f15"/>
                  </a:lnTo>
                  <a:lnTo>
                    <a:pt x="f4" y="f15"/>
                  </a:lnTo>
                  <a:lnTo>
                    <a:pt x="f4" y="f33"/>
                  </a:lnTo>
                  <a:lnTo>
                    <a:pt x="f34" y="f33"/>
                  </a:lnTo>
                  <a:lnTo>
                    <a:pt x="f19" y="f20"/>
                  </a:lnTo>
                  <a:close/>
                </a:path>
                <a:path w="3516629" h="1690370">
                  <a:moveTo>
                    <a:pt x="f35" y="f36"/>
                  </a:moveTo>
                  <a:lnTo>
                    <a:pt x="f37" y="f38"/>
                  </a:lnTo>
                  <a:lnTo>
                    <a:pt x="f39" y="f40"/>
                  </a:lnTo>
                  <a:lnTo>
                    <a:pt x="f41" y="f42"/>
                  </a:lnTo>
                  <a:lnTo>
                    <a:pt x="f43" y="f44"/>
                  </a:lnTo>
                  <a:lnTo>
                    <a:pt x="f34" y="f33"/>
                  </a:lnTo>
                  <a:lnTo>
                    <a:pt x="f4" y="f33"/>
                  </a:lnTo>
                  <a:lnTo>
                    <a:pt x="f4" y="f45"/>
                  </a:lnTo>
                  <a:lnTo>
                    <a:pt x="f46" y="f45"/>
                  </a:lnTo>
                  <a:lnTo>
                    <a:pt x="f47" y="f48"/>
                  </a:lnTo>
                  <a:lnTo>
                    <a:pt x="f49" y="f48"/>
                  </a:lnTo>
                  <a:lnTo>
                    <a:pt x="f50" y="f51"/>
                  </a:lnTo>
                  <a:lnTo>
                    <a:pt x="f52" y="f53"/>
                  </a:lnTo>
                  <a:lnTo>
                    <a:pt x="f54" y="f55"/>
                  </a:lnTo>
                  <a:lnTo>
                    <a:pt x="f35" y="f36"/>
                  </a:lnTo>
                  <a:close/>
                </a:path>
                <a:path w="3516629" h="1690370">
                  <a:moveTo>
                    <a:pt x="f4" y="f0"/>
                  </a:moveTo>
                  <a:lnTo>
                    <a:pt x="f56" y="f57"/>
                  </a:lnTo>
                  <a:lnTo>
                    <a:pt x="f58" y="f59"/>
                  </a:lnTo>
                  <a:lnTo>
                    <a:pt x="f60" y="f61"/>
                  </a:lnTo>
                  <a:lnTo>
                    <a:pt x="f62" y="f63"/>
                  </a:lnTo>
                  <a:lnTo>
                    <a:pt x="f64" y="f65"/>
                  </a:lnTo>
                  <a:lnTo>
                    <a:pt x="f66" y="f67"/>
                  </a:lnTo>
                  <a:lnTo>
                    <a:pt x="f68" y="f69"/>
                  </a:lnTo>
                  <a:lnTo>
                    <a:pt x="f70" y="f71"/>
                  </a:lnTo>
                  <a:lnTo>
                    <a:pt x="f72" y="f73"/>
                  </a:lnTo>
                  <a:lnTo>
                    <a:pt x="f74" y="f75"/>
                  </a:lnTo>
                  <a:lnTo>
                    <a:pt x="f76" y="f77"/>
                  </a:lnTo>
                  <a:lnTo>
                    <a:pt x="f78" y="f79"/>
                  </a:lnTo>
                  <a:lnTo>
                    <a:pt x="f80" y="f81"/>
                  </a:lnTo>
                  <a:lnTo>
                    <a:pt x="f82" y="f83"/>
                  </a:lnTo>
                  <a:lnTo>
                    <a:pt x="f84" y="f85"/>
                  </a:lnTo>
                  <a:lnTo>
                    <a:pt x="f86" y="f87"/>
                  </a:lnTo>
                  <a:lnTo>
                    <a:pt x="f88" y="f89"/>
                  </a:lnTo>
                  <a:lnTo>
                    <a:pt x="f90" y="f91"/>
                  </a:lnTo>
                  <a:lnTo>
                    <a:pt x="f92" y="f93"/>
                  </a:lnTo>
                  <a:lnTo>
                    <a:pt x="f94" y="f95"/>
                  </a:lnTo>
                  <a:lnTo>
                    <a:pt x="f96" y="f97"/>
                  </a:lnTo>
                  <a:lnTo>
                    <a:pt x="f98" y="f99"/>
                  </a:lnTo>
                  <a:lnTo>
                    <a:pt x="f100" y="f101"/>
                  </a:lnTo>
                  <a:lnTo>
                    <a:pt x="f102" y="f103"/>
                  </a:lnTo>
                  <a:lnTo>
                    <a:pt x="f104" y="f105"/>
                  </a:lnTo>
                  <a:lnTo>
                    <a:pt x="f106" y="f107"/>
                  </a:lnTo>
                  <a:lnTo>
                    <a:pt x="f108" y="f109"/>
                  </a:lnTo>
                  <a:lnTo>
                    <a:pt x="f110" y="f111"/>
                  </a:lnTo>
                  <a:lnTo>
                    <a:pt x="f112" y="f113"/>
                  </a:lnTo>
                  <a:lnTo>
                    <a:pt x="f114" y="f115"/>
                  </a:lnTo>
                  <a:lnTo>
                    <a:pt x="f116" y="f117"/>
                  </a:lnTo>
                  <a:lnTo>
                    <a:pt x="f118" y="f119"/>
                  </a:lnTo>
                  <a:lnTo>
                    <a:pt x="f120" y="f121"/>
                  </a:lnTo>
                  <a:lnTo>
                    <a:pt x="f122" y="f123"/>
                  </a:lnTo>
                  <a:lnTo>
                    <a:pt x="f124" y="f125"/>
                  </a:lnTo>
                  <a:lnTo>
                    <a:pt x="f126" y="f127"/>
                  </a:lnTo>
                  <a:lnTo>
                    <a:pt x="f128" y="f129"/>
                  </a:lnTo>
                  <a:lnTo>
                    <a:pt x="f130" y="f131"/>
                  </a:lnTo>
                  <a:lnTo>
                    <a:pt x="f132" y="f133"/>
                  </a:lnTo>
                  <a:lnTo>
                    <a:pt x="f134" y="f135"/>
                  </a:lnTo>
                  <a:lnTo>
                    <a:pt x="f136" y="f137"/>
                  </a:lnTo>
                  <a:lnTo>
                    <a:pt x="f138" y="f139"/>
                  </a:lnTo>
                  <a:lnTo>
                    <a:pt x="f140" y="f141"/>
                  </a:lnTo>
                  <a:lnTo>
                    <a:pt x="f142" y="f143"/>
                  </a:lnTo>
                  <a:lnTo>
                    <a:pt x="f144" y="f145"/>
                  </a:lnTo>
                  <a:lnTo>
                    <a:pt x="f146" y="f147"/>
                  </a:lnTo>
                  <a:lnTo>
                    <a:pt x="f148" y="f149"/>
                  </a:lnTo>
                  <a:lnTo>
                    <a:pt x="f150" y="f151"/>
                  </a:lnTo>
                  <a:lnTo>
                    <a:pt x="f152" y="f153"/>
                  </a:lnTo>
                  <a:lnTo>
                    <a:pt x="f154" y="f155"/>
                  </a:lnTo>
                  <a:lnTo>
                    <a:pt x="f156" y="f157"/>
                  </a:lnTo>
                  <a:lnTo>
                    <a:pt x="f158" y="f159"/>
                  </a:lnTo>
                  <a:lnTo>
                    <a:pt x="f160" y="f161"/>
                  </a:lnTo>
                  <a:lnTo>
                    <a:pt x="f162" y="f163"/>
                  </a:lnTo>
                  <a:lnTo>
                    <a:pt x="f46" y="f45"/>
                  </a:lnTo>
                  <a:lnTo>
                    <a:pt x="f4" y="f45"/>
                  </a:lnTo>
                  <a:lnTo>
                    <a:pt x="f4" y="f0"/>
                  </a:lnTo>
                  <a:close/>
                </a:path>
                <a:path w="3516629" h="1690370">
                  <a:moveTo>
                    <a:pt x="f164" y="f165"/>
                  </a:moveTo>
                  <a:lnTo>
                    <a:pt x="f166" y="f167"/>
                  </a:lnTo>
                  <a:lnTo>
                    <a:pt x="f168" y="f167"/>
                  </a:lnTo>
                  <a:lnTo>
                    <a:pt x="f169" y="f170"/>
                  </a:lnTo>
                  <a:lnTo>
                    <a:pt x="f171" y="f172"/>
                  </a:lnTo>
                  <a:lnTo>
                    <a:pt x="f173" y="f174"/>
                  </a:lnTo>
                  <a:lnTo>
                    <a:pt x="f175" y="f176"/>
                  </a:lnTo>
                  <a:lnTo>
                    <a:pt x="f177" y="f178"/>
                  </a:lnTo>
                  <a:lnTo>
                    <a:pt x="f179" y="f180"/>
                  </a:lnTo>
                  <a:lnTo>
                    <a:pt x="f181" y="f182"/>
                  </a:lnTo>
                  <a:lnTo>
                    <a:pt x="f183" y="f184"/>
                  </a:lnTo>
                  <a:lnTo>
                    <a:pt x="f185" y="f184"/>
                  </a:lnTo>
                  <a:lnTo>
                    <a:pt x="f49" y="f48"/>
                  </a:lnTo>
                  <a:lnTo>
                    <a:pt x="f47" y="f48"/>
                  </a:lnTo>
                  <a:lnTo>
                    <a:pt x="f186" y="f36"/>
                  </a:lnTo>
                  <a:lnTo>
                    <a:pt x="f187" y="f188"/>
                  </a:lnTo>
                  <a:lnTo>
                    <a:pt x="f189" y="f190"/>
                  </a:lnTo>
                  <a:lnTo>
                    <a:pt x="f191" y="f192"/>
                  </a:lnTo>
                  <a:lnTo>
                    <a:pt x="f193" y="f194"/>
                  </a:lnTo>
                  <a:lnTo>
                    <a:pt x="f195" y="f174"/>
                  </a:lnTo>
                  <a:lnTo>
                    <a:pt x="f196" y="f197"/>
                  </a:lnTo>
                  <a:lnTo>
                    <a:pt x="f198" y="f199"/>
                  </a:lnTo>
                  <a:lnTo>
                    <a:pt x="f200" y="f201"/>
                  </a:lnTo>
                  <a:lnTo>
                    <a:pt x="f164" y="f165"/>
                  </a:lnTo>
                  <a:close/>
                </a:path>
              </a:pathLst>
            </a:custGeom>
            <a:solidFill>
              <a:srgbClr val="FCFDFC"/>
            </a:solidFill>
            <a:ln>
              <a:noFill/>
              <a:prstDash val="solid"/>
            </a:ln>
          </p:spPr>
          <p:txBody>
            <a:bodyPr vert="horz" wrap="square" lIns="0" tIns="0" rIns="0" bIns="0" anchor="t" anchorCtr="0" compatLnSpc="0">
              <a:noAutofit/>
            </a:bodyPr>
            <a:lstStyle/>
            <a:p>
              <a:pPr marL="0" marR="0" lvl="0" indent="0" rtl="0" hangingPunct="0">
                <a:lnSpc>
                  <a:spcPct val="100000"/>
                </a:lnSpc>
                <a:spcBef>
                  <a:spcPts val="0"/>
                </a:spcBef>
                <a:spcAft>
                  <a:spcPts val="0"/>
                </a:spcAft>
                <a:buNone/>
                <a:tabLst/>
              </a:pPr>
              <a:endParaRPr lang="en-IN" sz="1800" b="0" i="0" u="none" strike="noStrike" kern="1200">
                <a:ln>
                  <a:noFill/>
                </a:ln>
                <a:latin typeface="Arial" pitchFamily="18"/>
                <a:ea typeface="Microsoft YaHei" pitchFamily="2"/>
                <a:cs typeface="Lucida Sans" pitchFamily="2"/>
              </a:endParaRPr>
            </a:p>
          </p:txBody>
        </p:sp>
        <p:sp>
          <p:nvSpPr>
            <p:cNvPr id="16" name="object 16"/>
            <p:cNvSpPr/>
            <p:nvPr/>
          </p:nvSpPr>
          <p:spPr>
            <a:xfrm>
              <a:off x="14775120" y="8597160"/>
              <a:ext cx="3512520" cy="1689839"/>
            </a:xfrm>
            <a:custGeom>
              <a:avLst/>
              <a:gdLst>
                <a:gd name="f0" fmla="val 0"/>
                <a:gd name="f1" fmla="val 1579205"/>
                <a:gd name="f2" fmla="val 29232"/>
                <a:gd name="f3" fmla="val 1689774"/>
                <a:gd name="f4" fmla="val 627623"/>
                <a:gd name="f5" fmla="val 996889"/>
                <a:gd name="f6" fmla="val 1592163"/>
                <a:gd name="f7" fmla="val 17907"/>
                <a:gd name="f8" fmla="val 11430"/>
                <a:gd name="f9" fmla="val 1588566"/>
                <a:gd name="f10" fmla="val 6477"/>
                <a:gd name="f11" fmla="val 1582807"/>
                <a:gd name="f12" fmla="val 3512793"/>
                <a:gd name="f13" fmla="val 943551"/>
                <a:gd name="f14" fmla="val 690914"/>
                <a:gd name="f15" fmla="val 1991431"/>
                <a:gd name="f16" fmla="val 1287580"/>
                <a:gd name="f17" fmla="val 1304115"/>
                <a:gd name="f18" fmla="val 2054399"/>
                <a:gd name="f19" fmla="val 3354868"/>
                <a:gd name="f20" fmla="val 1648029"/>
                <a:gd name="f21" fmla="val 1664677"/>
                <a:gd name="f22" fmla="val 3417884"/>
                <a:gd name="f23" fmla="val 66167"/>
                <a:gd name="f24" fmla="val 1557605"/>
                <a:gd name="f25" fmla="val 53697"/>
                <a:gd name="f26" fmla="val 1566548"/>
                <a:gd name="f27" fmla="val 41275"/>
                <a:gd name="f28" fmla="val 1575154"/>
                <a:gd name="f29" fmla="val 29233"/>
                <a:gd name="f30" fmla="val 1583625"/>
                <a:gd name="f31" fmla="val 1113321"/>
                <a:gd name="f32" fmla="val 1561386"/>
                <a:gd name="f33" fmla="val 83439"/>
                <a:gd name="f34" fmla="val 74993"/>
                <a:gd name="f35" fmla="val 1560170"/>
                <a:gd name="f36" fmla="val 191760"/>
                <a:gd name="f37" fmla="val 1512821"/>
                <a:gd name="f38" fmla="val 185674"/>
                <a:gd name="f39" fmla="val 1513686"/>
                <a:gd name="f40" fmla="val 181356"/>
                <a:gd name="f41" fmla="val 1514405"/>
                <a:gd name="f42" fmla="val 178562"/>
                <a:gd name="f43" fmla="val 1518006"/>
                <a:gd name="f44" fmla="val 175641"/>
                <a:gd name="f45" fmla="val 1521608"/>
                <a:gd name="f46" fmla="val 159176"/>
                <a:gd name="f47" fmla="val 1529302"/>
                <a:gd name="f48" fmla="val 144033"/>
                <a:gd name="f49" fmla="val 1537806"/>
                <a:gd name="f50" fmla="val 129581"/>
                <a:gd name="f51" fmla="val 1546310"/>
                <a:gd name="f52" fmla="val 115189"/>
                <a:gd name="f53" fmla="val 1554003"/>
                <a:gd name="f54" fmla="val 1225682"/>
                <a:gd name="f55" fmla="val 1531684"/>
                <a:gd name="f56" fmla="val 273558"/>
                <a:gd name="f57" fmla="val 262054"/>
                <a:gd name="f58" fmla="val 1529121"/>
                <a:gd name="f59" fmla="val 247919"/>
                <a:gd name="f60" fmla="val 1525207"/>
                <a:gd name="f61" fmla="val 232570"/>
                <a:gd name="f62" fmla="val 1520753"/>
                <a:gd name="f63" fmla="val 217424"/>
                <a:gd name="f64" fmla="val 1516569"/>
                <a:gd name="f65" fmla="val 207694"/>
                <a:gd name="f66" fmla="val 1514599"/>
                <a:gd name="f67" fmla="val 199120"/>
                <a:gd name="f68" fmla="val 1513237"/>
                <a:gd name="f69" fmla="val 349123"/>
                <a:gd name="f70" fmla="val 1387688"/>
                <a:gd name="f71" fmla="val 311080"/>
                <a:gd name="f72" fmla="val 1423857"/>
                <a:gd name="f73" fmla="val 284051"/>
                <a:gd name="f74" fmla="val 1456717"/>
                <a:gd name="f75" fmla="val 270666"/>
                <a:gd name="f76" fmla="val 1491062"/>
                <a:gd name="f77" fmla="val 1604277"/>
                <a:gd name="f78" fmla="val 1431607"/>
                <a:gd name="f79" fmla="val 305181"/>
                <a:gd name="f80" fmla="val 310187"/>
                <a:gd name="f81" fmla="val 1426309"/>
                <a:gd name="f82" fmla="val 314848"/>
                <a:gd name="f83" fmla="val 1421079"/>
                <a:gd name="f84" fmla="val 319914"/>
                <a:gd name="f85" fmla="val 1415712"/>
                <a:gd name="f86" fmla="val 326136"/>
                <a:gd name="f87" fmla="val 1410007"/>
                <a:gd name="f88" fmla="val 386654"/>
                <a:gd name="f89" fmla="val 1393803"/>
                <a:gd name="f90" fmla="val 407660"/>
                <a:gd name="f91" fmla="val 1397075"/>
                <a:gd name="f92" fmla="val 424053"/>
                <a:gd name="f93" fmla="val 1399927"/>
                <a:gd name="f94" fmla="val 1664198"/>
                <a:gd name="f95" fmla="val 1415768"/>
                <a:gd name="f96" fmla="val 521970"/>
                <a:gd name="f97" fmla="val 479478"/>
                <a:gd name="f98" fmla="val 1408241"/>
                <a:gd name="f99" fmla="val 570034"/>
                <a:gd name="f100" fmla="val 1350120"/>
                <a:gd name="f101" fmla="val 1800375"/>
                <a:gd name="f102" fmla="val 1379771"/>
                <a:gd name="f103" fmla="val 1073404"/>
                <a:gd name="f104" fmla="val 1049721"/>
                <a:gd name="f105" fmla="val 1363930"/>
                <a:gd name="f106" fmla="val 560832"/>
                <a:gd name="f107" fmla="val 387985"/>
                <a:gd name="f108" fmla="val 1393447"/>
                <a:gd name="f109" fmla="val 392828"/>
                <a:gd name="f110" fmla="val 1394810"/>
                <a:gd name="f111" fmla="val 2489471"/>
                <a:gd name="f112" fmla="val 838263"/>
                <a:gd name="f113" fmla="val 2418916"/>
                <a:gd name="f114" fmla="val 888610"/>
                <a:gd name="f115" fmla="val 2366519"/>
                <a:gd name="f116" fmla="val 924228"/>
                <a:gd name="f117" fmla="val 2317751"/>
                <a:gd name="f118" fmla="val 955455"/>
                <a:gd name="f119" fmla="val 2274969"/>
                <a:gd name="f120" fmla="val 980290"/>
                <a:gd name="f121" fmla="val 2240534"/>
                <a:gd name="f122" fmla="val 996736"/>
                <a:gd name="f123" fmla="val 2121789"/>
                <a:gd name="f124" fmla="val 1014016"/>
                <a:gd name="f125" fmla="val 2114061"/>
                <a:gd name="f126" fmla="val 1036842"/>
                <a:gd name="f127" fmla="val 2100167"/>
                <a:gd name="f128" fmla="val 1058386"/>
                <a:gd name="f129" fmla="val 2080891"/>
                <a:gd name="f130" fmla="val 1077904"/>
                <a:gd name="f131" fmla="val 2057019"/>
                <a:gd name="f132" fmla="val 1094656"/>
                <a:gd name="f133" fmla="val 2044636"/>
                <a:gd name="f134" fmla="val 1100662"/>
                <a:gd name="f135" fmla="val 2032063"/>
                <a:gd name="f136" fmla="val 1107074"/>
                <a:gd name="f137" fmla="val 1999920"/>
                <a:gd name="f138" fmla="val 1143535"/>
                <a:gd name="f139" fmla="val 1995737"/>
                <a:gd name="f140" fmla="val 1188647"/>
                <a:gd name="f141" fmla="val 1987168"/>
                <a:gd name="f142" fmla="val 1209854"/>
                <a:gd name="f143" fmla="val 1911544"/>
                <a:gd name="f144" fmla="val 1234692"/>
                <a:gd name="f145" fmla="val 1863852"/>
                <a:gd name="f146" fmla="val 1241531"/>
                <a:gd name="f147" fmla="val 1821303"/>
                <a:gd name="f148" fmla="val 1246750"/>
                <a:gd name="f149" fmla="val 1793494"/>
                <a:gd name="f150" fmla="val 1250890"/>
                <a:gd name="f151" fmla="val 1735355"/>
                <a:gd name="f152" fmla="val 1261706"/>
                <a:gd name="f153" fmla="val 1681418"/>
                <a:gd name="f154" fmla="val 1270804"/>
                <a:gd name="f155" fmla="val 1630915"/>
                <a:gd name="f156" fmla="val 1278438"/>
                <a:gd name="f157" fmla="val 1583081"/>
                <a:gd name="f158" fmla="val 1284862"/>
                <a:gd name="f159" fmla="val 1537149"/>
                <a:gd name="f160" fmla="val 1290333"/>
                <a:gd name="f161" fmla="val 1492353"/>
                <a:gd name="f162" fmla="val 1295104"/>
                <a:gd name="f163" fmla="val 1357122"/>
                <a:gd name="f164" fmla="val 1307772"/>
                <a:gd name="f165" fmla="val 1151255"/>
                <a:gd name="f166" fmla="val 1332250"/>
                <a:gd name="f167" fmla="val 1112043"/>
                <a:gd name="f168" fmla="val 1355740"/>
                <a:gd name="f169" fmla="val 1092747"/>
                <a:gd name="f170" fmla="val 1367587"/>
                <a:gd name="f171" fmla="val 927112"/>
                <a:gd name="f172" fmla="val 862101"/>
                <a:gd name="f173" fmla="val 2457323"/>
                <a:gd name="f174" fmla="val 904865"/>
                <a:gd name="f175" fmla="val 1267981"/>
                <a:gd name="f176" fmla="val 909320"/>
                <a:gd name="f177" fmla="val 1271771"/>
                <a:gd name="f178" fmla="val 574245"/>
                <a:gd name="f179" fmla="val 1344368"/>
                <a:gd name="f180" fmla="val 573786"/>
                <a:gd name="f181" fmla="val 1344489"/>
                <a:gd name="f182" fmla="val 600456"/>
                <a:gd name="f183" fmla="val 1309931"/>
                <a:gd name="f184" fmla="val 598932"/>
                <a:gd name="f185" fmla="val 1310650"/>
                <a:gd name="f186" fmla="val 699468"/>
                <a:gd name="f187" fmla="val 1311368"/>
                <a:gd name="f188" fmla="val 604774"/>
                <a:gd name="f189" fmla="val 653034"/>
                <a:gd name="f190" fmla="val 1263853"/>
                <a:gd name="f191" fmla="val 625423"/>
                <a:gd name="f192" fmla="val 1294148"/>
                <a:gd name="f193" fmla="val 620236"/>
                <a:gd name="f194" fmla="val 1301382"/>
                <a:gd name="f195" fmla="val 613953"/>
                <a:gd name="f196" fmla="val 1307130"/>
                <a:gd name="f197" fmla="val 606171"/>
                <a:gd name="f198" fmla="val 868856"/>
                <a:gd name="f199" fmla="val 1266730"/>
                <a:gd name="f200" fmla="val 661670"/>
                <a:gd name="f201" fmla="val 657352"/>
                <a:gd name="f202" fmla="val 1264573"/>
                <a:gd name="f203" fmla="val 901133"/>
                <a:gd name="f204" fmla="val 1265494"/>
                <a:gd name="f205" fmla="val 904240"/>
                <a:gd name="f206" fmla="val 1267449"/>
                <a:gd name="f207" fmla="val 776192"/>
                <a:gd name="f208" fmla="val 1200222"/>
                <a:gd name="f209" fmla="val 768754"/>
                <a:gd name="f210" fmla="val 1200413"/>
                <a:gd name="f211" fmla="val 760984"/>
                <a:gd name="f212" fmla="val 1201211"/>
                <a:gd name="f213" fmla="val 759587"/>
                <a:gd name="f214" fmla="val 1201935"/>
                <a:gd name="f215" fmla="val 755904"/>
                <a:gd name="f216" fmla="val 1202655"/>
                <a:gd name="f217" fmla="val 703373"/>
                <a:gd name="f218" fmla="val 1228842"/>
                <a:gd name="f219" fmla="val 893316"/>
                <a:gd name="f220" fmla="val 1260285"/>
                <a:gd name="f221" fmla="val 836549"/>
                <a:gd name="f222" fmla="val 1222093"/>
                <a:gd name="f223" fmla="val 791972"/>
                <a:gd name="f224" fmla="val 783772"/>
                <a:gd name="f225" fmla="val 1200707"/>
                <a:gd name="f226" fmla="val 896253"/>
                <a:gd name="f227" fmla="val 1262242"/>
                <a:gd name="f228" fmla="val 898525"/>
                <a:gd name="f229" fmla="val 893445"/>
                <a:gd name="f230" fmla="val 1260251"/>
                <a:gd name="f231" fmla="val 583038"/>
                <a:gd name="f232" fmla="val 2811526"/>
                <a:gd name="f233" fmla="val 540265"/>
                <a:gd name="f234" fmla="val 2806731"/>
                <a:gd name="f235" fmla="val 580857"/>
                <a:gd name="f236" fmla="val 2771267"/>
                <a:gd name="f237" fmla="val 618747"/>
                <a:gd name="f238" fmla="val 2727753"/>
                <a:gd name="f239" fmla="val 650156"/>
                <a:gd name="f240" fmla="val 2706919"/>
                <a:gd name="f241" fmla="val 666432"/>
                <a:gd name="f242" fmla="val 2677365"/>
                <a:gd name="f243" fmla="val 694640"/>
                <a:gd name="f244" fmla="val 2617598"/>
                <a:gd name="f245" fmla="val 742208"/>
                <a:gd name="f246" fmla="val 2574282"/>
                <a:gd name="f247" fmla="val 775399"/>
                <a:gd name="f248" fmla="val 2525157"/>
                <a:gd name="f249" fmla="val 812196"/>
                <a:gd name="f250" fmla="val 2490358"/>
                <a:gd name="f251" fmla="val 837615"/>
                <a:gd name="f252" fmla="val 567335"/>
                <a:gd name="f253" fmla="val 543148"/>
                <a:gd name="f254" fmla="val 2813685"/>
                <a:gd name="f255" fmla="val 2812288"/>
                <a:gd name="f256" fmla="val 541709"/>
                <a:gd name="f257" fmla="val 222806"/>
                <a:gd name="f258" fmla="val 2895484"/>
                <a:gd name="f259" fmla="val 386081"/>
                <a:gd name="f260" fmla="val 2891694"/>
                <a:gd name="f261" fmla="val 396452"/>
                <a:gd name="f262" fmla="val 2870109"/>
                <a:gd name="f263" fmla="val 451331"/>
                <a:gd name="f264" fmla="val 2849860"/>
                <a:gd name="f265" fmla="val 496777"/>
                <a:gd name="f266" fmla="val 2831915"/>
                <a:gd name="f267" fmla="val 528555"/>
                <a:gd name="f268" fmla="val 2817241"/>
                <a:gd name="f269" fmla="val 542429"/>
                <a:gd name="f270" fmla="val 2901860"/>
                <a:gd name="f271" fmla="val 368634"/>
                <a:gd name="f272" fmla="val 2900807"/>
                <a:gd name="f273" fmla="val 368913"/>
                <a:gd name="f274" fmla="val 2899410"/>
                <a:gd name="f275" fmla="val 374666"/>
                <a:gd name="f276" fmla="val 2895092"/>
                <a:gd name="f277" fmla="val 386185"/>
                <a:gd name="f278" fmla="val 2983611"/>
                <a:gd name="f279" fmla="val 139957"/>
                <a:gd name="f280" fmla="val 2935005"/>
                <a:gd name="f281" fmla="val 275336"/>
                <a:gd name="f282" fmla="val 2913649"/>
                <a:gd name="f283" fmla="val 336375"/>
                <a:gd name="f284" fmla="val 207107"/>
              </a:gdLst>
              <a:ahLst/>
              <a:cxnLst>
                <a:cxn ang="3cd4">
                  <a:pos x="hc" y="t"/>
                </a:cxn>
                <a:cxn ang="0">
                  <a:pos x="r" y="vc"/>
                </a:cxn>
                <a:cxn ang="cd4">
                  <a:pos x="hc" y="b"/>
                </a:cxn>
                <a:cxn ang="cd2">
                  <a:pos x="l" y="vc"/>
                </a:cxn>
              </a:cxnLst>
              <a:rect l="l" t="t" r="r" b="b"/>
              <a:pathLst>
                <a:path w="3512819" h="1690370">
                  <a:moveTo>
                    <a:pt x="f0" y="f1"/>
                  </a:moveTo>
                  <a:lnTo>
                    <a:pt x="f2" y="f3"/>
                  </a:lnTo>
                  <a:lnTo>
                    <a:pt x="f4" y="f3"/>
                  </a:lnTo>
                  <a:lnTo>
                    <a:pt x="f5" y="f6"/>
                  </a:lnTo>
                  <a:lnTo>
                    <a:pt x="f7" y="f6"/>
                  </a:lnTo>
                  <a:lnTo>
                    <a:pt x="f8" y="f9"/>
                  </a:lnTo>
                  <a:lnTo>
                    <a:pt x="f10" y="f11"/>
                  </a:lnTo>
                  <a:lnTo>
                    <a:pt x="f0" y="f1"/>
                  </a:lnTo>
                  <a:close/>
                </a:path>
                <a:path w="3512819" h="1690370">
                  <a:moveTo>
                    <a:pt x="f12" y="f13"/>
                  </a:moveTo>
                  <a:lnTo>
                    <a:pt x="f14" y="f3"/>
                  </a:lnTo>
                  <a:lnTo>
                    <a:pt x="f15" y="f3"/>
                  </a:lnTo>
                  <a:lnTo>
                    <a:pt x="f12" y="f16"/>
                  </a:lnTo>
                  <a:lnTo>
                    <a:pt x="f12" y="f13"/>
                  </a:lnTo>
                  <a:close/>
                </a:path>
                <a:path w="3512819" h="1690370">
                  <a:moveTo>
                    <a:pt x="f12" y="f17"/>
                  </a:moveTo>
                  <a:lnTo>
                    <a:pt x="f18" y="f3"/>
                  </a:lnTo>
                  <a:lnTo>
                    <a:pt x="f19" y="f3"/>
                  </a:lnTo>
                  <a:lnTo>
                    <a:pt x="f12" y="f20"/>
                  </a:lnTo>
                  <a:lnTo>
                    <a:pt x="f12" y="f17"/>
                  </a:lnTo>
                  <a:close/>
                </a:path>
                <a:path w="3512819" h="1690370">
                  <a:moveTo>
                    <a:pt x="f12" y="f21"/>
                  </a:moveTo>
                  <a:lnTo>
                    <a:pt x="f22" y="f3"/>
                  </a:lnTo>
                  <a:lnTo>
                    <a:pt x="f12" y="f3"/>
                  </a:lnTo>
                  <a:lnTo>
                    <a:pt x="f12" y="f21"/>
                  </a:lnTo>
                  <a:close/>
                </a:path>
                <a:path w="3512819" h="1690370">
                  <a:moveTo>
                    <a:pt x="f23" y="f24"/>
                  </a:moveTo>
                  <a:lnTo>
                    <a:pt x="f25" y="f26"/>
                  </a:lnTo>
                  <a:lnTo>
                    <a:pt x="f27" y="f28"/>
                  </a:lnTo>
                  <a:lnTo>
                    <a:pt x="f29" y="f30"/>
                  </a:lnTo>
                  <a:lnTo>
                    <a:pt x="f7" y="f6"/>
                  </a:lnTo>
                  <a:lnTo>
                    <a:pt x="f5" y="f6"/>
                  </a:lnTo>
                  <a:lnTo>
                    <a:pt x="f31" y="f32"/>
                  </a:lnTo>
                  <a:lnTo>
                    <a:pt x="f33" y="f32"/>
                  </a:lnTo>
                  <a:lnTo>
                    <a:pt x="f34" y="f35"/>
                  </a:lnTo>
                  <a:lnTo>
                    <a:pt x="f23" y="f24"/>
                  </a:lnTo>
                  <a:close/>
                </a:path>
                <a:path w="3512819" h="1690370">
                  <a:moveTo>
                    <a:pt x="f36" y="f37"/>
                  </a:moveTo>
                  <a:lnTo>
                    <a:pt x="f38" y="f39"/>
                  </a:lnTo>
                  <a:lnTo>
                    <a:pt x="f40" y="f41"/>
                  </a:lnTo>
                  <a:lnTo>
                    <a:pt x="f42" y="f43"/>
                  </a:lnTo>
                  <a:lnTo>
                    <a:pt x="f44" y="f45"/>
                  </a:lnTo>
                  <a:lnTo>
                    <a:pt x="f46" y="f47"/>
                  </a:lnTo>
                  <a:lnTo>
                    <a:pt x="f48" y="f49"/>
                  </a:lnTo>
                  <a:lnTo>
                    <a:pt x="f50" y="f51"/>
                  </a:lnTo>
                  <a:lnTo>
                    <a:pt x="f52" y="f53"/>
                  </a:lnTo>
                  <a:lnTo>
                    <a:pt x="f33" y="f32"/>
                  </a:lnTo>
                  <a:lnTo>
                    <a:pt x="f31" y="f32"/>
                  </a:lnTo>
                  <a:lnTo>
                    <a:pt x="f54" y="f55"/>
                  </a:lnTo>
                  <a:lnTo>
                    <a:pt x="f56" y="f55"/>
                  </a:lnTo>
                  <a:lnTo>
                    <a:pt x="f57" y="f58"/>
                  </a:lnTo>
                  <a:lnTo>
                    <a:pt x="f59" y="f60"/>
                  </a:lnTo>
                  <a:lnTo>
                    <a:pt x="f61" y="f62"/>
                  </a:lnTo>
                  <a:lnTo>
                    <a:pt x="f63" y="f64"/>
                  </a:lnTo>
                  <a:lnTo>
                    <a:pt x="f65" y="f66"/>
                  </a:lnTo>
                  <a:lnTo>
                    <a:pt x="f67" y="f68"/>
                  </a:lnTo>
                  <a:lnTo>
                    <a:pt x="f36" y="f37"/>
                  </a:lnTo>
                  <a:close/>
                </a:path>
                <a:path w="3512819" h="1690370">
                  <a:moveTo>
                    <a:pt x="f69" y="f70"/>
                  </a:moveTo>
                  <a:lnTo>
                    <a:pt x="f71" y="f72"/>
                  </a:lnTo>
                  <a:lnTo>
                    <a:pt x="f73" y="f74"/>
                  </a:lnTo>
                  <a:lnTo>
                    <a:pt x="f75" y="f76"/>
                  </a:lnTo>
                  <a:lnTo>
                    <a:pt x="f56" y="f55"/>
                  </a:lnTo>
                  <a:lnTo>
                    <a:pt x="f54" y="f55"/>
                  </a:lnTo>
                  <a:lnTo>
                    <a:pt x="f77" y="f78"/>
                  </a:lnTo>
                  <a:lnTo>
                    <a:pt x="f79" y="f78"/>
                  </a:lnTo>
                  <a:lnTo>
                    <a:pt x="f80" y="f81"/>
                  </a:lnTo>
                  <a:lnTo>
                    <a:pt x="f82" y="f83"/>
                  </a:lnTo>
                  <a:lnTo>
                    <a:pt x="f84" y="f85"/>
                  </a:lnTo>
                  <a:lnTo>
                    <a:pt x="f86" y="f87"/>
                  </a:lnTo>
                  <a:lnTo>
                    <a:pt x="f88" y="f89"/>
                  </a:lnTo>
                  <a:lnTo>
                    <a:pt x="f69" y="f70"/>
                  </a:lnTo>
                  <a:close/>
                </a:path>
                <a:path w="3512819" h="1690370">
                  <a:moveTo>
                    <a:pt x="f90" y="f91"/>
                  </a:moveTo>
                  <a:lnTo>
                    <a:pt x="f92" y="f93"/>
                  </a:lnTo>
                  <a:lnTo>
                    <a:pt x="f79" y="f78"/>
                  </a:lnTo>
                  <a:lnTo>
                    <a:pt x="f77" y="f78"/>
                  </a:lnTo>
                  <a:lnTo>
                    <a:pt x="f94" y="f95"/>
                  </a:lnTo>
                  <a:lnTo>
                    <a:pt x="f96" y="f95"/>
                  </a:lnTo>
                  <a:lnTo>
                    <a:pt x="f97" y="f98"/>
                  </a:lnTo>
                  <a:lnTo>
                    <a:pt x="f90" y="f91"/>
                  </a:lnTo>
                  <a:close/>
                </a:path>
                <a:path w="3512819" h="1690370">
                  <a:moveTo>
                    <a:pt x="f99" y="f100"/>
                  </a:moveTo>
                  <a:lnTo>
                    <a:pt x="f96" y="f95"/>
                  </a:lnTo>
                  <a:lnTo>
                    <a:pt x="f94" y="f95"/>
                  </a:lnTo>
                  <a:lnTo>
                    <a:pt x="f101" y="f102"/>
                  </a:lnTo>
                  <a:lnTo>
                    <a:pt x="f103" y="f102"/>
                  </a:lnTo>
                  <a:lnTo>
                    <a:pt x="f104" y="f105"/>
                  </a:lnTo>
                  <a:lnTo>
                    <a:pt x="f106" y="f105"/>
                  </a:lnTo>
                  <a:lnTo>
                    <a:pt x="f99" y="f100"/>
                  </a:lnTo>
                  <a:close/>
                </a:path>
                <a:path w="3512819" h="1690370">
                  <a:moveTo>
                    <a:pt x="f107" y="f108"/>
                  </a:moveTo>
                  <a:lnTo>
                    <a:pt x="f88" y="f89"/>
                  </a:lnTo>
                  <a:lnTo>
                    <a:pt x="f109" y="f110"/>
                  </a:lnTo>
                  <a:lnTo>
                    <a:pt x="f90" y="f91"/>
                  </a:lnTo>
                  <a:lnTo>
                    <a:pt x="f107" y="f108"/>
                  </a:lnTo>
                  <a:close/>
                </a:path>
                <a:path w="3512819" h="1690370">
                  <a:moveTo>
                    <a:pt x="f111" y="f112"/>
                  </a:moveTo>
                  <a:lnTo>
                    <a:pt x="f113" y="f114"/>
                  </a:lnTo>
                  <a:lnTo>
                    <a:pt x="f115" y="f116"/>
                  </a:lnTo>
                  <a:lnTo>
                    <a:pt x="f117" y="f118"/>
                  </a:lnTo>
                  <a:lnTo>
                    <a:pt x="f119" y="f120"/>
                  </a:lnTo>
                  <a:lnTo>
                    <a:pt x="f121" y="f122"/>
                  </a:lnTo>
                  <a:lnTo>
                    <a:pt x="f123" y="f124"/>
                  </a:lnTo>
                  <a:lnTo>
                    <a:pt x="f125" y="f126"/>
                  </a:lnTo>
                  <a:lnTo>
                    <a:pt x="f127" y="f128"/>
                  </a:lnTo>
                  <a:lnTo>
                    <a:pt x="f129" y="f130"/>
                  </a:lnTo>
                  <a:lnTo>
                    <a:pt x="f131" y="f132"/>
                  </a:lnTo>
                  <a:lnTo>
                    <a:pt x="f133" y="f134"/>
                  </a:lnTo>
                  <a:lnTo>
                    <a:pt x="f135" y="f136"/>
                  </a:lnTo>
                  <a:lnTo>
                    <a:pt x="f137" y="f138"/>
                  </a:lnTo>
                  <a:lnTo>
                    <a:pt x="f139" y="f140"/>
                  </a:lnTo>
                  <a:lnTo>
                    <a:pt x="f141" y="f142"/>
                  </a:lnTo>
                  <a:lnTo>
                    <a:pt x="f143" y="f144"/>
                  </a:lnTo>
                  <a:lnTo>
                    <a:pt x="f145" y="f146"/>
                  </a:lnTo>
                  <a:lnTo>
                    <a:pt x="f147" y="f148"/>
                  </a:lnTo>
                  <a:lnTo>
                    <a:pt x="f149" y="f150"/>
                  </a:lnTo>
                  <a:lnTo>
                    <a:pt x="f151" y="f152"/>
                  </a:lnTo>
                  <a:lnTo>
                    <a:pt x="f153" y="f154"/>
                  </a:lnTo>
                  <a:lnTo>
                    <a:pt x="f155" y="f156"/>
                  </a:lnTo>
                  <a:lnTo>
                    <a:pt x="f157" y="f158"/>
                  </a:lnTo>
                  <a:lnTo>
                    <a:pt x="f159" y="f160"/>
                  </a:lnTo>
                  <a:lnTo>
                    <a:pt x="f161" y="f162"/>
                  </a:lnTo>
                  <a:lnTo>
                    <a:pt x="f163" y="f164"/>
                  </a:lnTo>
                  <a:lnTo>
                    <a:pt x="f165" y="f166"/>
                  </a:lnTo>
                  <a:lnTo>
                    <a:pt x="f167" y="f168"/>
                  </a:lnTo>
                  <a:lnTo>
                    <a:pt x="f169" y="f170"/>
                  </a:lnTo>
                  <a:lnTo>
                    <a:pt x="f103" y="f102"/>
                  </a:lnTo>
                  <a:lnTo>
                    <a:pt x="f101" y="f102"/>
                  </a:lnTo>
                  <a:lnTo>
                    <a:pt x="f12" y="f171"/>
                  </a:lnTo>
                  <a:lnTo>
                    <a:pt x="f12" y="f172"/>
                  </a:lnTo>
                  <a:lnTo>
                    <a:pt x="f173" y="f172"/>
                  </a:lnTo>
                  <a:lnTo>
                    <a:pt x="f111" y="f112"/>
                  </a:lnTo>
                  <a:close/>
                </a:path>
                <a:path w="3512819" h="1690370">
                  <a:moveTo>
                    <a:pt x="f174" y="f175"/>
                  </a:moveTo>
                  <a:lnTo>
                    <a:pt x="f176" y="f177"/>
                  </a:lnTo>
                  <a:lnTo>
                    <a:pt x="f106" y="f105"/>
                  </a:lnTo>
                  <a:lnTo>
                    <a:pt x="f104" y="f105"/>
                  </a:lnTo>
                  <a:lnTo>
                    <a:pt x="f174" y="f175"/>
                  </a:lnTo>
                  <a:close/>
                </a:path>
                <a:path w="3512819" h="1690370">
                  <a:moveTo>
                    <a:pt x="f178" y="f179"/>
                  </a:moveTo>
                  <a:lnTo>
                    <a:pt x="f180" y="f181"/>
                  </a:lnTo>
                  <a:lnTo>
                    <a:pt x="f99" y="f100"/>
                  </a:lnTo>
                  <a:lnTo>
                    <a:pt x="f178" y="f179"/>
                  </a:lnTo>
                  <a:close/>
                </a:path>
                <a:path w="3512819" h="1690370">
                  <a:moveTo>
                    <a:pt x="f182" y="f183"/>
                  </a:moveTo>
                  <a:lnTo>
                    <a:pt x="f184" y="f185"/>
                  </a:lnTo>
                  <a:lnTo>
                    <a:pt x="f178" y="f179"/>
                  </a:lnTo>
                  <a:lnTo>
                    <a:pt x="f186" y="f187"/>
                  </a:lnTo>
                  <a:lnTo>
                    <a:pt x="f188" y="f187"/>
                  </a:lnTo>
                  <a:lnTo>
                    <a:pt x="f182" y="f183"/>
                  </a:lnTo>
                  <a:close/>
                </a:path>
                <a:path w="3512819" h="1690370">
                  <a:moveTo>
                    <a:pt x="f189" y="f190"/>
                  </a:moveTo>
                  <a:lnTo>
                    <a:pt x="f191" y="f192"/>
                  </a:lnTo>
                  <a:lnTo>
                    <a:pt x="f193" y="f194"/>
                  </a:lnTo>
                  <a:lnTo>
                    <a:pt x="f195" y="f196"/>
                  </a:lnTo>
                  <a:lnTo>
                    <a:pt x="f197" y="f185"/>
                  </a:lnTo>
                  <a:lnTo>
                    <a:pt x="f188" y="f187"/>
                  </a:lnTo>
                  <a:lnTo>
                    <a:pt x="f186" y="f187"/>
                  </a:lnTo>
                  <a:lnTo>
                    <a:pt x="f198" y="f199"/>
                  </a:lnTo>
                  <a:lnTo>
                    <a:pt x="f200" y="f199"/>
                  </a:lnTo>
                  <a:lnTo>
                    <a:pt x="f201" y="f202"/>
                  </a:lnTo>
                  <a:lnTo>
                    <a:pt x="f189" y="f190"/>
                  </a:lnTo>
                  <a:close/>
                </a:path>
                <a:path w="3512819" h="1690370">
                  <a:moveTo>
                    <a:pt x="f203" y="f204"/>
                  </a:moveTo>
                  <a:lnTo>
                    <a:pt x="f174" y="f175"/>
                  </a:lnTo>
                  <a:lnTo>
                    <a:pt x="f205" y="f206"/>
                  </a:lnTo>
                  <a:lnTo>
                    <a:pt x="f203" y="f204"/>
                  </a:lnTo>
                  <a:close/>
                </a:path>
                <a:path w="3512819" h="1690370">
                  <a:moveTo>
                    <a:pt x="f207" y="f208"/>
                  </a:moveTo>
                  <a:lnTo>
                    <a:pt x="f209" y="f210"/>
                  </a:lnTo>
                  <a:lnTo>
                    <a:pt x="f211" y="f212"/>
                  </a:lnTo>
                  <a:lnTo>
                    <a:pt x="f213" y="f214"/>
                  </a:lnTo>
                  <a:lnTo>
                    <a:pt x="f215" y="f216"/>
                  </a:lnTo>
                  <a:lnTo>
                    <a:pt x="f217" y="f218"/>
                  </a:lnTo>
                  <a:lnTo>
                    <a:pt x="f200" y="f199"/>
                  </a:lnTo>
                  <a:lnTo>
                    <a:pt x="f198" y="f199"/>
                  </a:lnTo>
                  <a:lnTo>
                    <a:pt x="f219" y="f220"/>
                  </a:lnTo>
                  <a:lnTo>
                    <a:pt x="f221" y="f222"/>
                  </a:lnTo>
                  <a:lnTo>
                    <a:pt x="f223" y="f214"/>
                  </a:lnTo>
                  <a:lnTo>
                    <a:pt x="f224" y="f225"/>
                  </a:lnTo>
                  <a:lnTo>
                    <a:pt x="f207" y="f208"/>
                  </a:lnTo>
                  <a:close/>
                </a:path>
                <a:path w="3512819" h="1690370">
                  <a:moveTo>
                    <a:pt x="f226" y="f227"/>
                  </a:moveTo>
                  <a:lnTo>
                    <a:pt x="f228" y="f190"/>
                  </a:lnTo>
                  <a:lnTo>
                    <a:pt x="f203" y="f204"/>
                  </a:lnTo>
                  <a:lnTo>
                    <a:pt x="f226" y="f227"/>
                  </a:lnTo>
                  <a:close/>
                </a:path>
                <a:path w="3512819" h="1690370">
                  <a:moveTo>
                    <a:pt x="f229" y="f230"/>
                  </a:moveTo>
                  <a:lnTo>
                    <a:pt x="f219" y="f220"/>
                  </a:lnTo>
                  <a:lnTo>
                    <a:pt x="f226" y="f227"/>
                  </a:lnTo>
                  <a:lnTo>
                    <a:pt x="f229" y="f230"/>
                  </a:lnTo>
                  <a:close/>
                </a:path>
                <a:path w="3512819" h="1690370">
                  <a:moveTo>
                    <a:pt x="f12" y="f231"/>
                  </a:moveTo>
                  <a:lnTo>
                    <a:pt x="f173" y="f172"/>
                  </a:lnTo>
                  <a:lnTo>
                    <a:pt x="f12" y="f172"/>
                  </a:lnTo>
                  <a:lnTo>
                    <a:pt x="f12" y="f231"/>
                  </a:lnTo>
                  <a:close/>
                </a:path>
                <a:path w="3512819" h="1690370">
                  <a:moveTo>
                    <a:pt x="f232" y="f233"/>
                  </a:moveTo>
                  <a:lnTo>
                    <a:pt x="f234" y="f235"/>
                  </a:lnTo>
                  <a:lnTo>
                    <a:pt x="f236" y="f237"/>
                  </a:lnTo>
                  <a:lnTo>
                    <a:pt x="f238" y="f239"/>
                  </a:lnTo>
                  <a:lnTo>
                    <a:pt x="f240" y="f241"/>
                  </a:lnTo>
                  <a:lnTo>
                    <a:pt x="f242" y="f243"/>
                  </a:lnTo>
                  <a:lnTo>
                    <a:pt x="f244" y="f245"/>
                  </a:lnTo>
                  <a:lnTo>
                    <a:pt x="f246" y="f247"/>
                  </a:lnTo>
                  <a:lnTo>
                    <a:pt x="f248" y="f249"/>
                  </a:lnTo>
                  <a:lnTo>
                    <a:pt x="f250" y="f251"/>
                  </a:lnTo>
                  <a:lnTo>
                    <a:pt x="f12" y="f252"/>
                  </a:lnTo>
                  <a:lnTo>
                    <a:pt x="f12" y="f253"/>
                  </a:lnTo>
                  <a:lnTo>
                    <a:pt x="f254" y="f253"/>
                  </a:lnTo>
                  <a:lnTo>
                    <a:pt x="f255" y="f256"/>
                  </a:lnTo>
                  <a:lnTo>
                    <a:pt x="f232" y="f233"/>
                  </a:lnTo>
                  <a:close/>
                </a:path>
                <a:path w="3512819" h="1690370">
                  <a:moveTo>
                    <a:pt x="f12" y="f257"/>
                  </a:moveTo>
                  <a:lnTo>
                    <a:pt x="f258" y="f259"/>
                  </a:lnTo>
                  <a:lnTo>
                    <a:pt x="f260" y="f261"/>
                  </a:lnTo>
                  <a:lnTo>
                    <a:pt x="f262" y="f263"/>
                  </a:lnTo>
                  <a:lnTo>
                    <a:pt x="f264" y="f265"/>
                  </a:lnTo>
                  <a:lnTo>
                    <a:pt x="f266" y="f267"/>
                  </a:lnTo>
                  <a:lnTo>
                    <a:pt x="f268" y="f269"/>
                  </a:lnTo>
                  <a:lnTo>
                    <a:pt x="f254" y="f253"/>
                  </a:lnTo>
                  <a:lnTo>
                    <a:pt x="f12" y="f253"/>
                  </a:lnTo>
                  <a:lnTo>
                    <a:pt x="f12" y="f257"/>
                  </a:lnTo>
                  <a:close/>
                </a:path>
                <a:path w="3512819" h="1690370">
                  <a:moveTo>
                    <a:pt x="f270" y="f271"/>
                  </a:moveTo>
                  <a:lnTo>
                    <a:pt x="f272" y="f273"/>
                  </a:lnTo>
                  <a:lnTo>
                    <a:pt x="f274" y="f275"/>
                  </a:lnTo>
                  <a:lnTo>
                    <a:pt x="f276" y="f277"/>
                  </a:lnTo>
                  <a:lnTo>
                    <a:pt x="f258" y="f259"/>
                  </a:lnTo>
                  <a:lnTo>
                    <a:pt x="f270" y="f271"/>
                  </a:lnTo>
                  <a:close/>
                </a:path>
                <a:path w="3512819" h="1690370">
                  <a:moveTo>
                    <a:pt x="f12" y="f0"/>
                  </a:moveTo>
                  <a:lnTo>
                    <a:pt x="f278" y="f279"/>
                  </a:lnTo>
                  <a:lnTo>
                    <a:pt x="f280" y="f281"/>
                  </a:lnTo>
                  <a:lnTo>
                    <a:pt x="f282" y="f283"/>
                  </a:lnTo>
                  <a:lnTo>
                    <a:pt x="f270" y="f271"/>
                  </a:lnTo>
                  <a:lnTo>
                    <a:pt x="f12" y="f284"/>
                  </a:lnTo>
                  <a:lnTo>
                    <a:pt x="f12" y="f0"/>
                  </a:lnTo>
                  <a:close/>
                </a:path>
              </a:pathLst>
            </a:custGeom>
            <a:solidFill>
              <a:srgbClr val="E0CEBD"/>
            </a:solidFill>
            <a:ln>
              <a:noFill/>
              <a:prstDash val="solid"/>
            </a:ln>
          </p:spPr>
          <p:txBody>
            <a:bodyPr vert="horz" wrap="square" lIns="0" tIns="0" rIns="0" bIns="0" anchor="t" anchorCtr="0" compatLnSpc="0">
              <a:noAutofit/>
            </a:bodyPr>
            <a:lstStyle/>
            <a:p>
              <a:pPr marL="0" marR="0" lvl="0" indent="0" rtl="0" hangingPunct="0">
                <a:lnSpc>
                  <a:spcPct val="100000"/>
                </a:lnSpc>
                <a:spcBef>
                  <a:spcPts val="0"/>
                </a:spcBef>
                <a:spcAft>
                  <a:spcPts val="0"/>
                </a:spcAft>
                <a:buNone/>
                <a:tabLst/>
              </a:pPr>
              <a:endParaRPr lang="en-IN" sz="1800" b="0" i="0" u="none" strike="noStrike" kern="1200">
                <a:ln>
                  <a:noFill/>
                </a:ln>
                <a:latin typeface="Arial" pitchFamily="18"/>
                <a:ea typeface="Microsoft YaHei" pitchFamily="2"/>
                <a:cs typeface="Lucida Sans" pitchFamily="2"/>
              </a:endParaRPr>
            </a:p>
          </p:txBody>
        </p:sp>
        <p:sp>
          <p:nvSpPr>
            <p:cNvPr id="17" name="object 17"/>
            <p:cNvSpPr/>
            <p:nvPr/>
          </p:nvSpPr>
          <p:spPr>
            <a:xfrm>
              <a:off x="17668440" y="8802360"/>
              <a:ext cx="619920" cy="181080"/>
            </a:xfrm>
            <a:custGeom>
              <a:avLst/>
              <a:gdLst>
                <a:gd name="f0" fmla="val 0"/>
                <a:gd name="f1" fmla="val 619860"/>
                <a:gd name="f2" fmla="val 5715"/>
                <a:gd name="f3" fmla="val 162286"/>
                <a:gd name="f4" fmla="val 6477"/>
                <a:gd name="f5" fmla="val 165168"/>
                <a:gd name="f6" fmla="val 2794"/>
                <a:gd name="f7" fmla="val 166616"/>
                <a:gd name="f8" fmla="val 4318"/>
                <a:gd name="f9" fmla="val 171658"/>
                <a:gd name="f10" fmla="val 635"/>
                <a:gd name="f11" fmla="val 173093"/>
                <a:gd name="f12" fmla="val 1397"/>
                <a:gd name="f13" fmla="val 175252"/>
                <a:gd name="f14" fmla="val 175963"/>
                <a:gd name="f15" fmla="val 181005"/>
                <a:gd name="f16" fmla="val 17484"/>
              </a:gdLst>
              <a:ahLst/>
              <a:cxnLst>
                <a:cxn ang="3cd4">
                  <a:pos x="hc" y="t"/>
                </a:cxn>
                <a:cxn ang="0">
                  <a:pos x="r" y="vc"/>
                </a:cxn>
                <a:cxn ang="cd4">
                  <a:pos x="hc" y="b"/>
                </a:cxn>
                <a:cxn ang="cd2">
                  <a:pos x="l" y="vc"/>
                </a:cxn>
              </a:cxnLst>
              <a:rect l="l" t="t" r="r" b="b"/>
              <a:pathLst>
                <a:path w="620394" h="181609">
                  <a:moveTo>
                    <a:pt x="f1" y="f0"/>
                  </a:moveTo>
                  <a:lnTo>
                    <a:pt x="f2" y="f3"/>
                  </a:lnTo>
                  <a:lnTo>
                    <a:pt x="f4" y="f5"/>
                  </a:lnTo>
                  <a:lnTo>
                    <a:pt x="f6" y="f7"/>
                  </a:lnTo>
                  <a:lnTo>
                    <a:pt x="f8" y="f9"/>
                  </a:lnTo>
                  <a:lnTo>
                    <a:pt x="f10" y="f11"/>
                  </a:lnTo>
                  <a:lnTo>
                    <a:pt x="f12" y="f13"/>
                  </a:lnTo>
                  <a:lnTo>
                    <a:pt x="f0" y="f14"/>
                  </a:lnTo>
                  <a:lnTo>
                    <a:pt x="f12" y="f15"/>
                  </a:lnTo>
                  <a:lnTo>
                    <a:pt x="f1" y="f16"/>
                  </a:lnTo>
                  <a:lnTo>
                    <a:pt x="f1" y="f0"/>
                  </a:lnTo>
                  <a:close/>
                </a:path>
              </a:pathLst>
            </a:custGeom>
            <a:solidFill>
              <a:srgbClr val="4C2A13">
                <a:alpha val="39000"/>
              </a:srgbClr>
            </a:solidFill>
            <a:ln>
              <a:noFill/>
              <a:prstDash val="solid"/>
            </a:ln>
          </p:spPr>
          <p:txBody>
            <a:bodyPr vert="horz" wrap="square" lIns="0" tIns="0" rIns="0" bIns="0" anchor="t" anchorCtr="0" compatLnSpc="0">
              <a:noAutofit/>
            </a:bodyPr>
            <a:lstStyle/>
            <a:p>
              <a:pPr marL="0" marR="0" lvl="0" indent="0" rtl="0" hangingPunct="0">
                <a:lnSpc>
                  <a:spcPct val="100000"/>
                </a:lnSpc>
                <a:spcBef>
                  <a:spcPts val="0"/>
                </a:spcBef>
                <a:spcAft>
                  <a:spcPts val="0"/>
                </a:spcAft>
                <a:buNone/>
                <a:tabLst/>
              </a:pPr>
              <a:endParaRPr lang="en-IN" sz="1800" b="0" i="0" u="none" strike="noStrike" kern="1200">
                <a:ln>
                  <a:noFill/>
                </a:ln>
                <a:latin typeface="Arial" pitchFamily="18"/>
                <a:ea typeface="Microsoft YaHei" pitchFamily="2"/>
                <a:cs typeface="Lucida Sans" pitchFamily="2"/>
              </a:endParaRPr>
            </a:p>
          </p:txBody>
        </p:sp>
        <p:sp>
          <p:nvSpPr>
            <p:cNvPr id="18" name="object 18"/>
            <p:cNvSpPr/>
            <p:nvPr/>
          </p:nvSpPr>
          <p:spPr>
            <a:xfrm>
              <a:off x="17668440" y="8802360"/>
              <a:ext cx="619920" cy="181080"/>
            </a:xfrm>
            <a:custGeom>
              <a:avLst/>
              <a:gdLst>
                <a:gd name="f0" fmla="val 0"/>
                <a:gd name="f1" fmla="val 5715"/>
                <a:gd name="f2" fmla="val 162272"/>
                <a:gd name="f3" fmla="val 6477"/>
                <a:gd name="f4" fmla="val 165143"/>
                <a:gd name="f5" fmla="val 2794"/>
                <a:gd name="f6" fmla="val 166590"/>
                <a:gd name="f7" fmla="val 4318"/>
                <a:gd name="f8" fmla="val 171632"/>
                <a:gd name="f9" fmla="val 635"/>
                <a:gd name="f10" fmla="val 173067"/>
                <a:gd name="f11" fmla="val 1397"/>
                <a:gd name="f12" fmla="val 175226"/>
                <a:gd name="f13" fmla="val 175950"/>
                <a:gd name="f14" fmla="val 180992"/>
                <a:gd name="f15" fmla="val 619813"/>
                <a:gd name="f16" fmla="val 17482"/>
              </a:gdLst>
              <a:ahLst/>
              <a:cxnLst>
                <a:cxn ang="3cd4">
                  <a:pos x="hc" y="t"/>
                </a:cxn>
                <a:cxn ang="0">
                  <a:pos x="r" y="vc"/>
                </a:cxn>
                <a:cxn ang="cd4">
                  <a:pos x="hc" y="b"/>
                </a:cxn>
                <a:cxn ang="cd2">
                  <a:pos x="l" y="vc"/>
                </a:cxn>
              </a:cxnLst>
              <a:rect l="l" t="t" r="r" b="b"/>
              <a:pathLst>
                <a:path w="620394" h="181609">
                  <a:moveTo>
                    <a:pt x="f1" y="f2"/>
                  </a:moveTo>
                  <a:lnTo>
                    <a:pt x="f3" y="f4"/>
                  </a:lnTo>
                  <a:lnTo>
                    <a:pt x="f5" y="f6"/>
                  </a:lnTo>
                  <a:lnTo>
                    <a:pt x="f7" y="f8"/>
                  </a:lnTo>
                  <a:lnTo>
                    <a:pt x="f9" y="f10"/>
                  </a:lnTo>
                  <a:lnTo>
                    <a:pt x="f11" y="f12"/>
                  </a:lnTo>
                  <a:lnTo>
                    <a:pt x="f0" y="f13"/>
                  </a:lnTo>
                  <a:lnTo>
                    <a:pt x="f11" y="f14"/>
                  </a:lnTo>
                  <a:lnTo>
                    <a:pt x="f15" y="f16"/>
                  </a:lnTo>
                </a:path>
                <a:path w="620394" h="181609">
                  <a:moveTo>
                    <a:pt x="f15" y="f0"/>
                  </a:moveTo>
                  <a:lnTo>
                    <a:pt x="f1" y="f2"/>
                  </a:lnTo>
                </a:path>
              </a:pathLst>
            </a:custGeom>
            <a:noFill/>
            <a:ln w="3240">
              <a:solidFill>
                <a:srgbClr val="FFFFFF"/>
              </a:solidFill>
              <a:prstDash val="solid"/>
            </a:ln>
          </p:spPr>
          <p:txBody>
            <a:bodyPr vert="horz" wrap="square" lIns="0" tIns="0" rIns="0" bIns="0" anchor="t" anchorCtr="0" compatLnSpc="0">
              <a:noAutofit/>
            </a:bodyPr>
            <a:lstStyle/>
            <a:p>
              <a:pPr marL="0" marR="0" lvl="0" indent="0" rtl="0" hangingPunct="0">
                <a:lnSpc>
                  <a:spcPct val="100000"/>
                </a:lnSpc>
                <a:spcBef>
                  <a:spcPts val="0"/>
                </a:spcBef>
                <a:spcAft>
                  <a:spcPts val="0"/>
                </a:spcAft>
                <a:buNone/>
                <a:tabLst/>
              </a:pPr>
              <a:endParaRPr lang="en-IN" sz="1800" b="0" i="0" u="none" strike="noStrike" kern="1200">
                <a:ln>
                  <a:noFill/>
                </a:ln>
                <a:latin typeface="Arial" pitchFamily="18"/>
                <a:ea typeface="Microsoft YaHei" pitchFamily="2"/>
                <a:cs typeface="Lucida Sans" pitchFamily="2"/>
              </a:endParaRPr>
            </a:p>
          </p:txBody>
        </p:sp>
        <p:sp>
          <p:nvSpPr>
            <p:cNvPr id="19" name="object 19"/>
            <p:cNvSpPr/>
            <p:nvPr/>
          </p:nvSpPr>
          <p:spPr>
            <a:xfrm>
              <a:off x="15076799" y="9162000"/>
              <a:ext cx="3211200" cy="865799"/>
            </a:xfrm>
            <a:custGeom>
              <a:avLst/>
              <a:gdLst>
                <a:gd name="f0" fmla="val 0"/>
                <a:gd name="f1" fmla="val 89281"/>
                <a:gd name="f2" fmla="val 825730"/>
                <a:gd name="f3" fmla="val 18034"/>
                <a:gd name="f4" fmla="val 844448"/>
                <a:gd name="f5" fmla="val 18669"/>
                <a:gd name="f6" fmla="val 847329"/>
                <a:gd name="f7" fmla="val 13716"/>
                <a:gd name="f8" fmla="val 848768"/>
                <a:gd name="f9" fmla="val 15113"/>
                <a:gd name="f10" fmla="val 851646"/>
                <a:gd name="f11" fmla="val 11557"/>
                <a:gd name="f12" fmla="val 853090"/>
                <a:gd name="f13" fmla="val 854528"/>
                <a:gd name="f14" fmla="val 6477"/>
                <a:gd name="f15" fmla="val 855248"/>
                <a:gd name="f16" fmla="val 7874"/>
                <a:gd name="f17" fmla="val 858849"/>
                <a:gd name="f18" fmla="val 2159"/>
                <a:gd name="f19" fmla="val 860288"/>
                <a:gd name="f20" fmla="val 2921"/>
                <a:gd name="f21" fmla="val 863890"/>
                <a:gd name="f22" fmla="val 864609"/>
                <a:gd name="f23" fmla="val 762"/>
                <a:gd name="f24" fmla="val 866048"/>
                <a:gd name="f25" fmla="val 121666"/>
                <a:gd name="f26" fmla="val 834366"/>
                <a:gd name="f27" fmla="val 833647"/>
                <a:gd name="f28" fmla="val 118110"/>
                <a:gd name="f29" fmla="val 117652"/>
                <a:gd name="f30" fmla="val 831490"/>
                <a:gd name="f31" fmla="val 112268"/>
                <a:gd name="f32" fmla="val 112141"/>
                <a:gd name="f33" fmla="val 830770"/>
                <a:gd name="f34" fmla="val 95758"/>
                <a:gd name="f35" fmla="val 94919"/>
                <a:gd name="f36" fmla="val 828607"/>
                <a:gd name="f37" fmla="val 90043"/>
                <a:gd name="f38" fmla="val 832929"/>
                <a:gd name="f39" fmla="val 117348"/>
                <a:gd name="f40" fmla="val 830051"/>
                <a:gd name="f41" fmla="val 103632"/>
                <a:gd name="f42" fmla="val 112014"/>
                <a:gd name="f43" fmla="val 104394"/>
                <a:gd name="f44" fmla="val 111633"/>
                <a:gd name="f45" fmla="val 827888"/>
                <a:gd name="f46" fmla="val 94361"/>
                <a:gd name="f47" fmla="val 827168"/>
                <a:gd name="f48" fmla="val 594741"/>
                <a:gd name="f49" fmla="val 691809"/>
                <a:gd name="f50" fmla="val 269240"/>
                <a:gd name="f51" fmla="val 778209"/>
                <a:gd name="f52" fmla="val 270002"/>
                <a:gd name="f53" fmla="val 780372"/>
                <a:gd name="f54" fmla="val 266446"/>
                <a:gd name="f55" fmla="val 781811"/>
                <a:gd name="f56" fmla="val 267843"/>
                <a:gd name="f57" fmla="val 785408"/>
                <a:gd name="f58" fmla="val 262128"/>
                <a:gd name="f59" fmla="val 786850"/>
                <a:gd name="f60" fmla="val 788289"/>
                <a:gd name="f61" fmla="val 259207"/>
                <a:gd name="f62" fmla="val 789009"/>
                <a:gd name="f63" fmla="val 260604"/>
                <a:gd name="f64" fmla="val 791891"/>
                <a:gd name="f65" fmla="val 257048"/>
                <a:gd name="f66" fmla="val 793330"/>
                <a:gd name="f67" fmla="val 257810"/>
                <a:gd name="f68" fmla="val 796932"/>
                <a:gd name="f69" fmla="val 255651"/>
                <a:gd name="f70" fmla="val 256286"/>
                <a:gd name="f71" fmla="val 798371"/>
                <a:gd name="f72" fmla="val 609854"/>
                <a:gd name="f73" fmla="val 704772"/>
                <a:gd name="f74" fmla="val 609473"/>
                <a:gd name="f75" fmla="val 704053"/>
                <a:gd name="f76" fmla="val 606933"/>
                <a:gd name="f77" fmla="val 605884"/>
                <a:gd name="f78" fmla="val 701890"/>
                <a:gd name="f79" fmla="val 601853"/>
                <a:gd name="f80" fmla="val 601344"/>
                <a:gd name="f81" fmla="val 699012"/>
                <a:gd name="f82" fmla="val 599059"/>
                <a:gd name="f83" fmla="val 698293"/>
                <a:gd name="f84" fmla="val 596138"/>
                <a:gd name="f85" fmla="val 609092"/>
                <a:gd name="f86" fmla="val 703334"/>
                <a:gd name="f87" fmla="val 605536"/>
                <a:gd name="f88" fmla="val 701171"/>
                <a:gd name="f89" fmla="val 601218"/>
                <a:gd name="f90" fmla="val 697575"/>
                <a:gd name="f91" fmla="val 3211168"/>
                <a:gd name="f92" fmla="val 2182241"/>
                <a:gd name="f93" fmla="val 272060"/>
                <a:gd name="f94" fmla="val 2183003"/>
                <a:gd name="f95" fmla="val 274941"/>
                <a:gd name="f96" fmla="val 2174367"/>
                <a:gd name="f97" fmla="val 277099"/>
                <a:gd name="f98" fmla="val 2175129"/>
                <a:gd name="f99" fmla="val 280701"/>
                <a:gd name="f100" fmla="val 2170811"/>
                <a:gd name="f101" fmla="val 282140"/>
                <a:gd name="f102" fmla="val 283579"/>
                <a:gd name="f103" fmla="val 2162810"/>
                <a:gd name="f104" fmla="val 285741"/>
                <a:gd name="f105" fmla="val 2163572"/>
                <a:gd name="f106" fmla="val 289338"/>
                <a:gd name="f107" fmla="val 2157857"/>
                <a:gd name="f108" fmla="val 290782"/>
                <a:gd name="f109" fmla="val 2158492"/>
                <a:gd name="f110" fmla="val 293660"/>
                <a:gd name="f111" fmla="val 2152777"/>
                <a:gd name="f112" fmla="val 295823"/>
                <a:gd name="f113" fmla="val 297260"/>
                <a:gd name="f114" fmla="val 17480"/>
              </a:gdLst>
              <a:ahLst/>
              <a:cxnLst>
                <a:cxn ang="3cd4">
                  <a:pos x="hc" y="t"/>
                </a:cxn>
                <a:cxn ang="0">
                  <a:pos x="r" y="vc"/>
                </a:cxn>
                <a:cxn ang="cd4">
                  <a:pos x="hc" y="b"/>
                </a:cxn>
                <a:cxn ang="cd2">
                  <a:pos x="l" y="vc"/>
                </a:cxn>
              </a:cxnLst>
              <a:rect l="l" t="t" r="r" b="b"/>
              <a:pathLst>
                <a:path w="3211194" h="866140">
                  <a:moveTo>
                    <a:pt x="f1" y="f2"/>
                  </a:moveTo>
                  <a:lnTo>
                    <a:pt x="f3" y="f4"/>
                  </a:lnTo>
                  <a:lnTo>
                    <a:pt x="f5" y="f6"/>
                  </a:lnTo>
                  <a:lnTo>
                    <a:pt x="f7" y="f8"/>
                  </a:lnTo>
                  <a:lnTo>
                    <a:pt x="f9" y="f10"/>
                  </a:lnTo>
                  <a:lnTo>
                    <a:pt x="f11" y="f12"/>
                  </a:lnTo>
                  <a:lnTo>
                    <a:pt x="f11" y="f13"/>
                  </a:lnTo>
                  <a:lnTo>
                    <a:pt x="f14" y="f15"/>
                  </a:lnTo>
                  <a:lnTo>
                    <a:pt x="f16" y="f17"/>
                  </a:lnTo>
                  <a:lnTo>
                    <a:pt x="f18" y="f19"/>
                  </a:lnTo>
                  <a:lnTo>
                    <a:pt x="f20" y="f21"/>
                  </a:lnTo>
                  <a:lnTo>
                    <a:pt x="f0" y="f22"/>
                  </a:lnTo>
                  <a:lnTo>
                    <a:pt x="f23" y="f24"/>
                  </a:lnTo>
                  <a:lnTo>
                    <a:pt x="f25" y="f26"/>
                  </a:lnTo>
                  <a:lnTo>
                    <a:pt x="f25" y="f27"/>
                  </a:lnTo>
                  <a:lnTo>
                    <a:pt x="f28" y="f27"/>
                  </a:lnTo>
                  <a:lnTo>
                    <a:pt x="f29" y="f30"/>
                  </a:lnTo>
                  <a:lnTo>
                    <a:pt x="f31" y="f30"/>
                  </a:lnTo>
                  <a:lnTo>
                    <a:pt x="f32" y="f33"/>
                  </a:lnTo>
                  <a:lnTo>
                    <a:pt x="f34" y="f33"/>
                  </a:lnTo>
                  <a:lnTo>
                    <a:pt x="f35" y="f36"/>
                  </a:lnTo>
                  <a:lnTo>
                    <a:pt x="f37" y="f36"/>
                  </a:lnTo>
                  <a:lnTo>
                    <a:pt x="f1" y="f2"/>
                  </a:lnTo>
                  <a:close/>
                </a:path>
                <a:path w="3211194" h="866140">
                  <a:moveTo>
                    <a:pt x="f25" y="f38"/>
                  </a:moveTo>
                  <a:lnTo>
                    <a:pt x="f28" y="f27"/>
                  </a:lnTo>
                  <a:lnTo>
                    <a:pt x="f25" y="f27"/>
                  </a:lnTo>
                  <a:lnTo>
                    <a:pt x="f25" y="f38"/>
                  </a:lnTo>
                  <a:close/>
                </a:path>
                <a:path w="3211194" h="866140">
                  <a:moveTo>
                    <a:pt x="f39" y="f40"/>
                  </a:moveTo>
                  <a:lnTo>
                    <a:pt x="f31" y="f30"/>
                  </a:lnTo>
                  <a:lnTo>
                    <a:pt x="f29" y="f30"/>
                  </a:lnTo>
                  <a:lnTo>
                    <a:pt x="f39" y="f40"/>
                  </a:lnTo>
                  <a:close/>
                </a:path>
                <a:path w="3211194" h="866140">
                  <a:moveTo>
                    <a:pt x="f41" y="f36"/>
                  </a:moveTo>
                  <a:lnTo>
                    <a:pt x="f34" y="f33"/>
                  </a:lnTo>
                  <a:lnTo>
                    <a:pt x="f32" y="f33"/>
                  </a:lnTo>
                  <a:lnTo>
                    <a:pt x="f42" y="f40"/>
                  </a:lnTo>
                  <a:lnTo>
                    <a:pt x="f43" y="f40"/>
                  </a:lnTo>
                  <a:lnTo>
                    <a:pt x="f41" y="f36"/>
                  </a:lnTo>
                  <a:close/>
                </a:path>
                <a:path w="3211194" h="866140">
                  <a:moveTo>
                    <a:pt x="f44" y="f45"/>
                  </a:moveTo>
                  <a:lnTo>
                    <a:pt x="f43" y="f40"/>
                  </a:lnTo>
                  <a:lnTo>
                    <a:pt x="f42" y="f40"/>
                  </a:lnTo>
                  <a:lnTo>
                    <a:pt x="f44" y="f45"/>
                  </a:lnTo>
                  <a:close/>
                </a:path>
                <a:path w="3211194" h="866140">
                  <a:moveTo>
                    <a:pt x="f46" y="f47"/>
                  </a:moveTo>
                  <a:lnTo>
                    <a:pt x="f37" y="f36"/>
                  </a:lnTo>
                  <a:lnTo>
                    <a:pt x="f35" y="f36"/>
                  </a:lnTo>
                  <a:lnTo>
                    <a:pt x="f46" y="f47"/>
                  </a:lnTo>
                  <a:close/>
                </a:path>
                <a:path w="3211194" h="866140">
                  <a:moveTo>
                    <a:pt x="f48" y="f49"/>
                  </a:moveTo>
                  <a:lnTo>
                    <a:pt x="f50" y="f51"/>
                  </a:lnTo>
                  <a:lnTo>
                    <a:pt x="f52" y="f53"/>
                  </a:lnTo>
                  <a:lnTo>
                    <a:pt x="f54" y="f55"/>
                  </a:lnTo>
                  <a:lnTo>
                    <a:pt x="f56" y="f57"/>
                  </a:lnTo>
                  <a:lnTo>
                    <a:pt x="f58" y="f59"/>
                  </a:lnTo>
                  <a:lnTo>
                    <a:pt x="f58" y="f60"/>
                  </a:lnTo>
                  <a:lnTo>
                    <a:pt x="f61" y="f62"/>
                  </a:lnTo>
                  <a:lnTo>
                    <a:pt x="f63" y="f64"/>
                  </a:lnTo>
                  <a:lnTo>
                    <a:pt x="f65" y="f66"/>
                  </a:lnTo>
                  <a:lnTo>
                    <a:pt x="f67" y="f68"/>
                  </a:lnTo>
                  <a:lnTo>
                    <a:pt x="f69" y="f68"/>
                  </a:lnTo>
                  <a:lnTo>
                    <a:pt x="f70" y="f71"/>
                  </a:lnTo>
                  <a:lnTo>
                    <a:pt x="f72" y="f73"/>
                  </a:lnTo>
                  <a:lnTo>
                    <a:pt x="f74" y="f75"/>
                  </a:lnTo>
                  <a:lnTo>
                    <a:pt x="f76" y="f75"/>
                  </a:lnTo>
                  <a:lnTo>
                    <a:pt x="f77" y="f78"/>
                  </a:lnTo>
                  <a:lnTo>
                    <a:pt x="f79" y="f78"/>
                  </a:lnTo>
                  <a:lnTo>
                    <a:pt x="f80" y="f81"/>
                  </a:lnTo>
                  <a:lnTo>
                    <a:pt x="f82" y="f81"/>
                  </a:lnTo>
                  <a:lnTo>
                    <a:pt x="f82" y="f83"/>
                  </a:lnTo>
                  <a:lnTo>
                    <a:pt x="f84" y="f83"/>
                  </a:lnTo>
                  <a:lnTo>
                    <a:pt x="f48" y="f49"/>
                  </a:lnTo>
                  <a:close/>
                </a:path>
                <a:path w="3211194" h="866140">
                  <a:moveTo>
                    <a:pt x="f85" y="f86"/>
                  </a:moveTo>
                  <a:lnTo>
                    <a:pt x="f76" y="f75"/>
                  </a:lnTo>
                  <a:lnTo>
                    <a:pt x="f74" y="f75"/>
                  </a:lnTo>
                  <a:lnTo>
                    <a:pt x="f85" y="f86"/>
                  </a:lnTo>
                  <a:close/>
                </a:path>
                <a:path w="3211194" h="866140">
                  <a:moveTo>
                    <a:pt x="f87" y="f88"/>
                  </a:moveTo>
                  <a:lnTo>
                    <a:pt x="f79" y="f78"/>
                  </a:lnTo>
                  <a:lnTo>
                    <a:pt x="f77" y="f78"/>
                  </a:lnTo>
                  <a:lnTo>
                    <a:pt x="f87" y="f88"/>
                  </a:lnTo>
                  <a:close/>
                </a:path>
                <a:path w="3211194" h="866140">
                  <a:moveTo>
                    <a:pt x="f89" y="f83"/>
                  </a:moveTo>
                  <a:lnTo>
                    <a:pt x="f82" y="f81"/>
                  </a:lnTo>
                  <a:lnTo>
                    <a:pt x="f80" y="f81"/>
                  </a:lnTo>
                  <a:lnTo>
                    <a:pt x="f89" y="f83"/>
                  </a:lnTo>
                  <a:close/>
                </a:path>
                <a:path w="3211194" h="866140">
                  <a:moveTo>
                    <a:pt x="f82" y="f90"/>
                  </a:moveTo>
                  <a:lnTo>
                    <a:pt x="f84" y="f83"/>
                  </a:lnTo>
                  <a:lnTo>
                    <a:pt x="f82" y="f83"/>
                  </a:lnTo>
                  <a:lnTo>
                    <a:pt x="f82" y="f90"/>
                  </a:lnTo>
                  <a:close/>
                </a:path>
                <a:path w="3211194" h="866140">
                  <a:moveTo>
                    <a:pt x="f91" y="f0"/>
                  </a:moveTo>
                  <a:lnTo>
                    <a:pt x="f92" y="f93"/>
                  </a:lnTo>
                  <a:lnTo>
                    <a:pt x="f94" y="f95"/>
                  </a:lnTo>
                  <a:lnTo>
                    <a:pt x="f96" y="f97"/>
                  </a:lnTo>
                  <a:lnTo>
                    <a:pt x="f98" y="f99"/>
                  </a:lnTo>
                  <a:lnTo>
                    <a:pt x="f100" y="f101"/>
                  </a:lnTo>
                  <a:lnTo>
                    <a:pt x="f100" y="f102"/>
                  </a:lnTo>
                  <a:lnTo>
                    <a:pt x="f103" y="f104"/>
                  </a:lnTo>
                  <a:lnTo>
                    <a:pt x="f105" y="f106"/>
                  </a:lnTo>
                  <a:lnTo>
                    <a:pt x="f107" y="f108"/>
                  </a:lnTo>
                  <a:lnTo>
                    <a:pt x="f109" y="f110"/>
                  </a:lnTo>
                  <a:lnTo>
                    <a:pt x="f111" y="f112"/>
                  </a:lnTo>
                  <a:lnTo>
                    <a:pt x="f111" y="f113"/>
                  </a:lnTo>
                  <a:lnTo>
                    <a:pt x="f91" y="f114"/>
                  </a:lnTo>
                  <a:lnTo>
                    <a:pt x="f91" y="f0"/>
                  </a:lnTo>
                  <a:close/>
                </a:path>
              </a:pathLst>
            </a:custGeom>
            <a:solidFill>
              <a:srgbClr val="4C2A13">
                <a:alpha val="39000"/>
              </a:srgbClr>
            </a:solidFill>
            <a:ln>
              <a:noFill/>
              <a:prstDash val="solid"/>
            </a:ln>
          </p:spPr>
          <p:txBody>
            <a:bodyPr vert="horz" wrap="square" lIns="0" tIns="0" rIns="0" bIns="0" anchor="t" anchorCtr="0" compatLnSpc="0">
              <a:noAutofit/>
            </a:bodyPr>
            <a:lstStyle/>
            <a:p>
              <a:pPr marL="0" marR="0" lvl="0" indent="0" rtl="0" hangingPunct="0">
                <a:lnSpc>
                  <a:spcPct val="100000"/>
                </a:lnSpc>
                <a:spcBef>
                  <a:spcPts val="0"/>
                </a:spcBef>
                <a:spcAft>
                  <a:spcPts val="0"/>
                </a:spcAft>
                <a:buNone/>
                <a:tabLst/>
              </a:pPr>
              <a:endParaRPr lang="en-IN" sz="1800" b="0" i="0" u="none" strike="noStrike" kern="1200">
                <a:ln>
                  <a:noFill/>
                </a:ln>
                <a:latin typeface="Arial" pitchFamily="18"/>
                <a:ea typeface="Microsoft YaHei" pitchFamily="2"/>
                <a:cs typeface="Lucida Sans" pitchFamily="2"/>
              </a:endParaRPr>
            </a:p>
          </p:txBody>
        </p:sp>
        <p:sp>
          <p:nvSpPr>
            <p:cNvPr id="20" name="object 20"/>
            <p:cNvSpPr/>
            <p:nvPr/>
          </p:nvSpPr>
          <p:spPr>
            <a:xfrm>
              <a:off x="15076799" y="9162000"/>
              <a:ext cx="3211200" cy="865799"/>
            </a:xfrm>
            <a:custGeom>
              <a:avLst/>
              <a:gdLst>
                <a:gd name="f0" fmla="val 0"/>
                <a:gd name="f1" fmla="val 18034"/>
                <a:gd name="f2" fmla="val 844433"/>
                <a:gd name="f3" fmla="val 18669"/>
                <a:gd name="f4" fmla="val 847316"/>
                <a:gd name="f5" fmla="val 13716"/>
                <a:gd name="f6" fmla="val 848755"/>
                <a:gd name="f7" fmla="val 15113"/>
                <a:gd name="f8" fmla="val 851631"/>
                <a:gd name="f9" fmla="val 11557"/>
                <a:gd name="f10" fmla="val 853075"/>
                <a:gd name="f11" fmla="val 854514"/>
                <a:gd name="f12" fmla="val 6477"/>
                <a:gd name="f13" fmla="val 855233"/>
                <a:gd name="f14" fmla="val 7874"/>
                <a:gd name="f15" fmla="val 858835"/>
                <a:gd name="f16" fmla="val 2159"/>
                <a:gd name="f17" fmla="val 860274"/>
                <a:gd name="f18" fmla="val 2921"/>
                <a:gd name="f19" fmla="val 863875"/>
                <a:gd name="f20" fmla="val 864594"/>
                <a:gd name="f21" fmla="val 762"/>
                <a:gd name="f22" fmla="val 866033"/>
                <a:gd name="f23" fmla="val 121667"/>
                <a:gd name="f24" fmla="val 834353"/>
                <a:gd name="f25" fmla="val 832914"/>
                <a:gd name="f26" fmla="val 118111"/>
                <a:gd name="f27" fmla="val 833633"/>
                <a:gd name="f28" fmla="val 117349"/>
                <a:gd name="f29" fmla="val 830036"/>
                <a:gd name="f30" fmla="val 112269"/>
                <a:gd name="f31" fmla="val 831475"/>
                <a:gd name="f32" fmla="val 111634"/>
                <a:gd name="f33" fmla="val 827874"/>
                <a:gd name="f34" fmla="val 104395"/>
                <a:gd name="f35" fmla="val 103633"/>
                <a:gd name="f36" fmla="val 828592"/>
                <a:gd name="f37" fmla="val 95758"/>
                <a:gd name="f38" fmla="val 830757"/>
                <a:gd name="f39" fmla="val 94361"/>
                <a:gd name="f40" fmla="val 827155"/>
                <a:gd name="f41" fmla="val 90043"/>
                <a:gd name="f42" fmla="val 89281"/>
                <a:gd name="f43" fmla="val 825716"/>
                <a:gd name="f44" fmla="val 269242"/>
                <a:gd name="f45" fmla="val 778195"/>
                <a:gd name="f46" fmla="val 270004"/>
                <a:gd name="f47" fmla="val 780358"/>
                <a:gd name="f48" fmla="val 266448"/>
                <a:gd name="f49" fmla="val 781796"/>
                <a:gd name="f50" fmla="val 267845"/>
                <a:gd name="f51" fmla="val 785394"/>
                <a:gd name="f52" fmla="val 262130"/>
                <a:gd name="f53" fmla="val 786837"/>
                <a:gd name="f54" fmla="val 788275"/>
                <a:gd name="f55" fmla="val 259209"/>
                <a:gd name="f56" fmla="val 788995"/>
                <a:gd name="f57" fmla="val 260606"/>
                <a:gd name="f58" fmla="val 791877"/>
                <a:gd name="f59" fmla="val 257050"/>
                <a:gd name="f60" fmla="val 793316"/>
                <a:gd name="f61" fmla="val 257812"/>
                <a:gd name="f62" fmla="val 796918"/>
                <a:gd name="f63" fmla="val 255653"/>
                <a:gd name="f64" fmla="val 256288"/>
                <a:gd name="f65" fmla="val 798357"/>
                <a:gd name="f66" fmla="val 609860"/>
                <a:gd name="f67" fmla="val 704758"/>
                <a:gd name="f68" fmla="val 609098"/>
                <a:gd name="f69" fmla="val 703319"/>
                <a:gd name="f70" fmla="val 606939"/>
                <a:gd name="f71" fmla="val 704038"/>
                <a:gd name="f72" fmla="val 605542"/>
                <a:gd name="f73" fmla="val 701157"/>
                <a:gd name="f74" fmla="val 601859"/>
                <a:gd name="f75" fmla="val 701875"/>
                <a:gd name="f76" fmla="val 601224"/>
                <a:gd name="f77" fmla="val 698279"/>
                <a:gd name="f78" fmla="val 599064"/>
                <a:gd name="f79" fmla="val 698999"/>
                <a:gd name="f80" fmla="val 697560"/>
                <a:gd name="f81" fmla="val 596143"/>
                <a:gd name="f82" fmla="val 594746"/>
                <a:gd name="f83" fmla="val 691796"/>
                <a:gd name="f84" fmla="val 2182262"/>
                <a:gd name="f85" fmla="val 272045"/>
                <a:gd name="f86" fmla="val 2183024"/>
                <a:gd name="f87" fmla="val 274928"/>
                <a:gd name="f88" fmla="val 2174388"/>
                <a:gd name="f89" fmla="val 277085"/>
                <a:gd name="f90" fmla="val 2175150"/>
                <a:gd name="f91" fmla="val 280687"/>
                <a:gd name="f92" fmla="val 2170832"/>
                <a:gd name="f93" fmla="val 282126"/>
                <a:gd name="f94" fmla="val 283565"/>
                <a:gd name="f95" fmla="val 2162831"/>
                <a:gd name="f96" fmla="val 285728"/>
                <a:gd name="f97" fmla="val 2163593"/>
                <a:gd name="f98" fmla="val 289324"/>
                <a:gd name="f99" fmla="val 2157878"/>
                <a:gd name="f100" fmla="val 290768"/>
                <a:gd name="f101" fmla="val 2158513"/>
                <a:gd name="f102" fmla="val 293645"/>
                <a:gd name="f103" fmla="val 2152798"/>
                <a:gd name="f104" fmla="val 295809"/>
                <a:gd name="f105" fmla="val 297247"/>
                <a:gd name="f106" fmla="val 3211147"/>
                <a:gd name="f107" fmla="val 17478"/>
              </a:gdLst>
              <a:ahLst/>
              <a:cxnLst>
                <a:cxn ang="3cd4">
                  <a:pos x="hc" y="t"/>
                </a:cxn>
                <a:cxn ang="0">
                  <a:pos x="r" y="vc"/>
                </a:cxn>
                <a:cxn ang="cd4">
                  <a:pos x="hc" y="b"/>
                </a:cxn>
                <a:cxn ang="cd2">
                  <a:pos x="l" y="vc"/>
                </a:cxn>
              </a:cxnLst>
              <a:rect l="l" t="t" r="r" b="b"/>
              <a:pathLst>
                <a:path w="3211194" h="866140">
                  <a:moveTo>
                    <a:pt x="f1" y="f2"/>
                  </a:moveTo>
                  <a:lnTo>
                    <a:pt x="f3" y="f4"/>
                  </a:lnTo>
                  <a:lnTo>
                    <a:pt x="f5" y="f6"/>
                  </a:lnTo>
                  <a:lnTo>
                    <a:pt x="f7" y="f8"/>
                  </a:lnTo>
                  <a:lnTo>
                    <a:pt x="f9" y="f10"/>
                  </a:lnTo>
                  <a:lnTo>
                    <a:pt x="f9" y="f11"/>
                  </a:lnTo>
                  <a:lnTo>
                    <a:pt x="f12" y="f13"/>
                  </a:lnTo>
                  <a:lnTo>
                    <a:pt x="f14" y="f15"/>
                  </a:lnTo>
                  <a:lnTo>
                    <a:pt x="f16" y="f17"/>
                  </a:lnTo>
                  <a:lnTo>
                    <a:pt x="f18" y="f19"/>
                  </a:lnTo>
                  <a:lnTo>
                    <a:pt x="f0" y="f20"/>
                  </a:lnTo>
                  <a:lnTo>
                    <a:pt x="f21" y="f22"/>
                  </a:lnTo>
                  <a:lnTo>
                    <a:pt x="f23" y="f24"/>
                  </a:lnTo>
                  <a:lnTo>
                    <a:pt x="f23" y="f25"/>
                  </a:lnTo>
                  <a:lnTo>
                    <a:pt x="f26" y="f27"/>
                  </a:lnTo>
                  <a:lnTo>
                    <a:pt x="f28" y="f29"/>
                  </a:lnTo>
                  <a:lnTo>
                    <a:pt x="f30" y="f31"/>
                  </a:lnTo>
                  <a:lnTo>
                    <a:pt x="f32" y="f33"/>
                  </a:lnTo>
                  <a:lnTo>
                    <a:pt x="f34" y="f29"/>
                  </a:lnTo>
                  <a:lnTo>
                    <a:pt x="f35" y="f36"/>
                  </a:lnTo>
                  <a:lnTo>
                    <a:pt x="f37" y="f38"/>
                  </a:lnTo>
                  <a:lnTo>
                    <a:pt x="f39" y="f40"/>
                  </a:lnTo>
                  <a:lnTo>
                    <a:pt x="f41" y="f36"/>
                  </a:lnTo>
                  <a:lnTo>
                    <a:pt x="f42" y="f43"/>
                  </a:lnTo>
                  <a:lnTo>
                    <a:pt x="f1" y="f2"/>
                  </a:lnTo>
                </a:path>
                <a:path w="3211194" h="866140">
                  <a:moveTo>
                    <a:pt x="f44" y="f45"/>
                  </a:moveTo>
                  <a:lnTo>
                    <a:pt x="f46" y="f47"/>
                  </a:lnTo>
                  <a:lnTo>
                    <a:pt x="f48" y="f49"/>
                  </a:lnTo>
                  <a:lnTo>
                    <a:pt x="f50" y="f51"/>
                  </a:lnTo>
                  <a:lnTo>
                    <a:pt x="f52" y="f53"/>
                  </a:lnTo>
                  <a:lnTo>
                    <a:pt x="f52" y="f54"/>
                  </a:lnTo>
                  <a:lnTo>
                    <a:pt x="f55" y="f56"/>
                  </a:lnTo>
                  <a:lnTo>
                    <a:pt x="f57" y="f58"/>
                  </a:lnTo>
                  <a:lnTo>
                    <a:pt x="f59" y="f60"/>
                  </a:lnTo>
                  <a:lnTo>
                    <a:pt x="f61" y="f62"/>
                  </a:lnTo>
                  <a:lnTo>
                    <a:pt x="f63" y="f62"/>
                  </a:lnTo>
                  <a:lnTo>
                    <a:pt x="f64" y="f65"/>
                  </a:lnTo>
                  <a:lnTo>
                    <a:pt x="f66" y="f67"/>
                  </a:lnTo>
                  <a:lnTo>
                    <a:pt x="f68" y="f69"/>
                  </a:lnTo>
                  <a:lnTo>
                    <a:pt x="f70" y="f71"/>
                  </a:lnTo>
                  <a:lnTo>
                    <a:pt x="f72" y="f73"/>
                  </a:lnTo>
                  <a:lnTo>
                    <a:pt x="f74" y="f75"/>
                  </a:lnTo>
                  <a:lnTo>
                    <a:pt x="f76" y="f77"/>
                  </a:lnTo>
                  <a:lnTo>
                    <a:pt x="f78" y="f79"/>
                  </a:lnTo>
                  <a:lnTo>
                    <a:pt x="f78" y="f80"/>
                  </a:lnTo>
                  <a:lnTo>
                    <a:pt x="f81" y="f77"/>
                  </a:lnTo>
                  <a:lnTo>
                    <a:pt x="f82" y="f83"/>
                  </a:lnTo>
                  <a:lnTo>
                    <a:pt x="f44" y="f45"/>
                  </a:lnTo>
                </a:path>
                <a:path w="3211194" h="866140">
                  <a:moveTo>
                    <a:pt x="f84" y="f85"/>
                  </a:moveTo>
                  <a:lnTo>
                    <a:pt x="f86" y="f87"/>
                  </a:lnTo>
                  <a:lnTo>
                    <a:pt x="f88" y="f89"/>
                  </a:lnTo>
                  <a:lnTo>
                    <a:pt x="f90" y="f91"/>
                  </a:lnTo>
                  <a:lnTo>
                    <a:pt x="f92" y="f93"/>
                  </a:lnTo>
                  <a:lnTo>
                    <a:pt x="f92" y="f94"/>
                  </a:lnTo>
                  <a:lnTo>
                    <a:pt x="f95" y="f96"/>
                  </a:lnTo>
                  <a:lnTo>
                    <a:pt x="f97" y="f98"/>
                  </a:lnTo>
                  <a:lnTo>
                    <a:pt x="f99" y="f100"/>
                  </a:lnTo>
                  <a:lnTo>
                    <a:pt x="f101" y="f102"/>
                  </a:lnTo>
                  <a:lnTo>
                    <a:pt x="f103" y="f104"/>
                  </a:lnTo>
                  <a:lnTo>
                    <a:pt x="f103" y="f105"/>
                  </a:lnTo>
                  <a:lnTo>
                    <a:pt x="f106" y="f107"/>
                  </a:lnTo>
                </a:path>
                <a:path w="3211194" h="866140">
                  <a:moveTo>
                    <a:pt x="f106" y="f0"/>
                  </a:moveTo>
                  <a:lnTo>
                    <a:pt x="f84" y="f85"/>
                  </a:lnTo>
                </a:path>
              </a:pathLst>
            </a:custGeom>
            <a:noFill/>
            <a:ln w="3240">
              <a:solidFill>
                <a:srgbClr val="FFFFFF"/>
              </a:solidFill>
              <a:prstDash val="solid"/>
            </a:ln>
          </p:spPr>
          <p:txBody>
            <a:bodyPr vert="horz" wrap="square" lIns="0" tIns="0" rIns="0" bIns="0" anchor="t" anchorCtr="0" compatLnSpc="0">
              <a:noAutofit/>
            </a:bodyPr>
            <a:lstStyle/>
            <a:p>
              <a:pPr marL="0" marR="0" lvl="0" indent="0" rtl="0" hangingPunct="0">
                <a:lnSpc>
                  <a:spcPct val="100000"/>
                </a:lnSpc>
                <a:spcBef>
                  <a:spcPts val="0"/>
                </a:spcBef>
                <a:spcAft>
                  <a:spcPts val="0"/>
                </a:spcAft>
                <a:buNone/>
                <a:tabLst/>
              </a:pPr>
              <a:endParaRPr lang="en-IN" sz="1800" b="0" i="0" u="none" strike="noStrike" kern="1200">
                <a:ln>
                  <a:noFill/>
                </a:ln>
                <a:latin typeface="Arial" pitchFamily="18"/>
                <a:ea typeface="Microsoft YaHei" pitchFamily="2"/>
                <a:cs typeface="Lucida Sans" pitchFamily="2"/>
              </a:endParaRPr>
            </a:p>
          </p:txBody>
        </p:sp>
        <p:sp>
          <p:nvSpPr>
            <p:cNvPr id="21" name="object 21"/>
            <p:cNvSpPr/>
            <p:nvPr/>
          </p:nvSpPr>
          <p:spPr>
            <a:xfrm>
              <a:off x="15397920" y="9523080"/>
              <a:ext cx="2890440" cy="764280"/>
            </a:xfrm>
            <a:custGeom>
              <a:avLst/>
              <a:gdLst>
                <a:gd name="f0" fmla="val 0"/>
                <a:gd name="f1" fmla="val 2890056"/>
                <a:gd name="f2" fmla="val 763933"/>
                <a:gd name="f3" fmla="val 66982"/>
                <a:gd name="f4" fmla="val 17704"/>
              </a:gdLst>
              <a:ahLst/>
              <a:cxnLst>
                <a:cxn ang="3cd4">
                  <a:pos x="hc" y="t"/>
                </a:cxn>
                <a:cxn ang="0">
                  <a:pos x="r" y="vc"/>
                </a:cxn>
                <a:cxn ang="cd4">
                  <a:pos x="hc" y="b"/>
                </a:cxn>
                <a:cxn ang="cd2">
                  <a:pos x="l" y="vc"/>
                </a:cxn>
              </a:cxnLst>
              <a:rect l="l" t="t" r="r" b="b"/>
              <a:pathLst>
                <a:path w="2890519" h="764540">
                  <a:moveTo>
                    <a:pt x="f1" y="f0"/>
                  </a:moveTo>
                  <a:lnTo>
                    <a:pt x="f0" y="f2"/>
                  </a:lnTo>
                  <a:lnTo>
                    <a:pt x="f3" y="f2"/>
                  </a:lnTo>
                  <a:lnTo>
                    <a:pt x="f1" y="f4"/>
                  </a:lnTo>
                  <a:lnTo>
                    <a:pt x="f1" y="f0"/>
                  </a:lnTo>
                  <a:close/>
                </a:path>
              </a:pathLst>
            </a:custGeom>
            <a:solidFill>
              <a:srgbClr val="4C2A13">
                <a:alpha val="39000"/>
              </a:srgbClr>
            </a:solidFill>
            <a:ln>
              <a:noFill/>
              <a:prstDash val="solid"/>
            </a:ln>
          </p:spPr>
          <p:txBody>
            <a:bodyPr vert="horz" wrap="square" lIns="0" tIns="0" rIns="0" bIns="0" anchor="t" anchorCtr="0" compatLnSpc="0">
              <a:noAutofit/>
            </a:bodyPr>
            <a:lstStyle/>
            <a:p>
              <a:pPr marL="0" marR="0" lvl="0" indent="0" rtl="0" hangingPunct="0">
                <a:lnSpc>
                  <a:spcPct val="100000"/>
                </a:lnSpc>
                <a:spcBef>
                  <a:spcPts val="0"/>
                </a:spcBef>
                <a:spcAft>
                  <a:spcPts val="0"/>
                </a:spcAft>
                <a:buNone/>
                <a:tabLst/>
              </a:pPr>
              <a:endParaRPr lang="en-IN" sz="1800" b="0" i="0" u="none" strike="noStrike" kern="1200">
                <a:ln>
                  <a:noFill/>
                </a:ln>
                <a:latin typeface="Arial" pitchFamily="18"/>
                <a:ea typeface="Microsoft YaHei" pitchFamily="2"/>
                <a:cs typeface="Lucida Sans" pitchFamily="2"/>
              </a:endParaRPr>
            </a:p>
          </p:txBody>
        </p:sp>
        <p:sp>
          <p:nvSpPr>
            <p:cNvPr id="22" name="object 22"/>
            <p:cNvSpPr/>
            <p:nvPr/>
          </p:nvSpPr>
          <p:spPr>
            <a:xfrm>
              <a:off x="15397920" y="9523080"/>
              <a:ext cx="2890440" cy="764280"/>
            </a:xfrm>
            <a:custGeom>
              <a:avLst/>
              <a:gdLst>
                <a:gd name="f0" fmla="val 0"/>
                <a:gd name="f1" fmla="val 66983"/>
                <a:gd name="f2" fmla="val 763918"/>
                <a:gd name="f3" fmla="val 2890032"/>
                <a:gd name="f4" fmla="val 17704"/>
              </a:gdLst>
              <a:ahLst/>
              <a:cxnLst>
                <a:cxn ang="3cd4">
                  <a:pos x="hc" y="t"/>
                </a:cxn>
                <a:cxn ang="0">
                  <a:pos x="r" y="vc"/>
                </a:cxn>
                <a:cxn ang="cd4">
                  <a:pos x="hc" y="b"/>
                </a:cxn>
                <a:cxn ang="cd2">
                  <a:pos x="l" y="vc"/>
                </a:cxn>
              </a:cxnLst>
              <a:rect l="l" t="t" r="r" b="b"/>
              <a:pathLst>
                <a:path w="2890519" h="764540">
                  <a:moveTo>
                    <a:pt x="f1" y="f2"/>
                  </a:moveTo>
                  <a:lnTo>
                    <a:pt x="f3" y="f4"/>
                  </a:lnTo>
                </a:path>
                <a:path w="2890519" h="764540">
                  <a:moveTo>
                    <a:pt x="f3" y="f0"/>
                  </a:moveTo>
                  <a:lnTo>
                    <a:pt x="f0" y="f2"/>
                  </a:lnTo>
                </a:path>
              </a:pathLst>
            </a:custGeom>
            <a:noFill/>
            <a:ln w="3240">
              <a:solidFill>
                <a:srgbClr val="FFFFFF"/>
              </a:solidFill>
              <a:prstDash val="solid"/>
            </a:ln>
          </p:spPr>
          <p:txBody>
            <a:bodyPr vert="horz" wrap="square" lIns="0" tIns="0" rIns="0" bIns="0" anchor="t" anchorCtr="0" compatLnSpc="0">
              <a:noAutofit/>
            </a:bodyPr>
            <a:lstStyle/>
            <a:p>
              <a:pPr marL="0" marR="0" lvl="0" indent="0" rtl="0" hangingPunct="0">
                <a:lnSpc>
                  <a:spcPct val="100000"/>
                </a:lnSpc>
                <a:spcBef>
                  <a:spcPts val="0"/>
                </a:spcBef>
                <a:spcAft>
                  <a:spcPts val="0"/>
                </a:spcAft>
                <a:buNone/>
                <a:tabLst/>
              </a:pPr>
              <a:endParaRPr lang="en-IN" sz="1800" b="0" i="0" u="none" strike="noStrike" kern="1200">
                <a:ln>
                  <a:noFill/>
                </a:ln>
                <a:latin typeface="Arial" pitchFamily="18"/>
                <a:ea typeface="Microsoft YaHei" pitchFamily="2"/>
                <a:cs typeface="Lucida Sans" pitchFamily="2"/>
              </a:endParaRPr>
            </a:p>
          </p:txBody>
        </p:sp>
        <p:sp>
          <p:nvSpPr>
            <p:cNvPr id="23" name="object 23"/>
            <p:cNvSpPr/>
            <p:nvPr/>
          </p:nvSpPr>
          <p:spPr>
            <a:xfrm>
              <a:off x="16761960" y="9883440"/>
              <a:ext cx="1526400" cy="403560"/>
            </a:xfrm>
            <a:custGeom>
              <a:avLst/>
              <a:gdLst>
                <a:gd name="f0" fmla="val 0"/>
                <a:gd name="f1" fmla="val 1526025"/>
                <a:gd name="f2" fmla="val 403376"/>
                <a:gd name="f3" fmla="val 65687"/>
                <a:gd name="f4" fmla="val 17250"/>
              </a:gdLst>
              <a:ahLst/>
              <a:cxnLst>
                <a:cxn ang="3cd4">
                  <a:pos x="hc" y="t"/>
                </a:cxn>
                <a:cxn ang="0">
                  <a:pos x="r" y="vc"/>
                </a:cxn>
                <a:cxn ang="cd4">
                  <a:pos x="hc" y="b"/>
                </a:cxn>
                <a:cxn ang="cd2">
                  <a:pos x="l" y="vc"/>
                </a:cxn>
              </a:cxnLst>
              <a:rect l="l" t="t" r="r" b="b"/>
              <a:pathLst>
                <a:path w="1526540" h="403859">
                  <a:moveTo>
                    <a:pt x="f1" y="f0"/>
                  </a:moveTo>
                  <a:lnTo>
                    <a:pt x="f0" y="f2"/>
                  </a:lnTo>
                  <a:lnTo>
                    <a:pt x="f3" y="f2"/>
                  </a:lnTo>
                  <a:lnTo>
                    <a:pt x="f1" y="f4"/>
                  </a:lnTo>
                  <a:lnTo>
                    <a:pt x="f1" y="f0"/>
                  </a:lnTo>
                  <a:close/>
                </a:path>
              </a:pathLst>
            </a:custGeom>
            <a:solidFill>
              <a:srgbClr val="4C2A13">
                <a:alpha val="39000"/>
              </a:srgbClr>
            </a:solidFill>
            <a:ln>
              <a:noFill/>
              <a:prstDash val="solid"/>
            </a:ln>
          </p:spPr>
          <p:txBody>
            <a:bodyPr vert="horz" wrap="square" lIns="0" tIns="0" rIns="0" bIns="0" anchor="t" anchorCtr="0" compatLnSpc="0">
              <a:noAutofit/>
            </a:bodyPr>
            <a:lstStyle/>
            <a:p>
              <a:pPr marL="0" marR="0" lvl="0" indent="0" rtl="0" hangingPunct="0">
                <a:lnSpc>
                  <a:spcPct val="100000"/>
                </a:lnSpc>
                <a:spcBef>
                  <a:spcPts val="0"/>
                </a:spcBef>
                <a:spcAft>
                  <a:spcPts val="0"/>
                </a:spcAft>
                <a:buNone/>
                <a:tabLst/>
              </a:pPr>
              <a:endParaRPr lang="en-IN" sz="1800" b="0" i="0" u="none" strike="noStrike" kern="1200">
                <a:ln>
                  <a:noFill/>
                </a:ln>
                <a:latin typeface="Arial" pitchFamily="18"/>
                <a:ea typeface="Microsoft YaHei" pitchFamily="2"/>
                <a:cs typeface="Lucida Sans" pitchFamily="2"/>
              </a:endParaRPr>
            </a:p>
          </p:txBody>
        </p:sp>
        <p:sp>
          <p:nvSpPr>
            <p:cNvPr id="24" name="object 24"/>
            <p:cNvSpPr/>
            <p:nvPr/>
          </p:nvSpPr>
          <p:spPr>
            <a:xfrm>
              <a:off x="16761960" y="9883440"/>
              <a:ext cx="1526400" cy="403560"/>
            </a:xfrm>
            <a:custGeom>
              <a:avLst/>
              <a:gdLst>
                <a:gd name="f0" fmla="val 0"/>
                <a:gd name="f1" fmla="val 65687"/>
                <a:gd name="f2" fmla="val 403363"/>
                <a:gd name="f3" fmla="val 1525989"/>
                <a:gd name="f4" fmla="val 17249"/>
              </a:gdLst>
              <a:ahLst/>
              <a:cxnLst>
                <a:cxn ang="3cd4">
                  <a:pos x="hc" y="t"/>
                </a:cxn>
                <a:cxn ang="0">
                  <a:pos x="r" y="vc"/>
                </a:cxn>
                <a:cxn ang="cd4">
                  <a:pos x="hc" y="b"/>
                </a:cxn>
                <a:cxn ang="cd2">
                  <a:pos x="l" y="vc"/>
                </a:cxn>
              </a:cxnLst>
              <a:rect l="l" t="t" r="r" b="b"/>
              <a:pathLst>
                <a:path w="1526540" h="403859">
                  <a:moveTo>
                    <a:pt x="f1" y="f2"/>
                  </a:moveTo>
                  <a:lnTo>
                    <a:pt x="f3" y="f4"/>
                  </a:lnTo>
                </a:path>
                <a:path w="1526540" h="403859">
                  <a:moveTo>
                    <a:pt x="f3" y="f0"/>
                  </a:moveTo>
                  <a:lnTo>
                    <a:pt x="f0" y="f2"/>
                  </a:lnTo>
                </a:path>
              </a:pathLst>
            </a:custGeom>
            <a:noFill/>
            <a:ln w="3240">
              <a:solidFill>
                <a:srgbClr val="FFFFFF"/>
              </a:solidFill>
              <a:prstDash val="solid"/>
            </a:ln>
          </p:spPr>
          <p:txBody>
            <a:bodyPr vert="horz" wrap="square" lIns="0" tIns="0" rIns="0" bIns="0" anchor="t" anchorCtr="0" compatLnSpc="0">
              <a:noAutofit/>
            </a:bodyPr>
            <a:lstStyle/>
            <a:p>
              <a:pPr marL="0" marR="0" lvl="0" indent="0" rtl="0" hangingPunct="0">
                <a:lnSpc>
                  <a:spcPct val="100000"/>
                </a:lnSpc>
                <a:spcBef>
                  <a:spcPts val="0"/>
                </a:spcBef>
                <a:spcAft>
                  <a:spcPts val="0"/>
                </a:spcAft>
                <a:buNone/>
                <a:tabLst/>
              </a:pPr>
              <a:endParaRPr lang="en-IN" sz="1800" b="0" i="0" u="none" strike="noStrike" kern="1200">
                <a:ln>
                  <a:noFill/>
                </a:ln>
                <a:latin typeface="Arial" pitchFamily="18"/>
                <a:ea typeface="Microsoft YaHei" pitchFamily="2"/>
                <a:cs typeface="Lucida Sans" pitchFamily="2"/>
              </a:endParaRPr>
            </a:p>
          </p:txBody>
        </p:sp>
        <p:sp>
          <p:nvSpPr>
            <p:cNvPr id="25" name="object 25"/>
            <p:cNvSpPr/>
            <p:nvPr/>
          </p:nvSpPr>
          <p:spPr>
            <a:xfrm>
              <a:off x="18125280" y="10243800"/>
              <a:ext cx="162720" cy="42840"/>
            </a:xfrm>
            <a:custGeom>
              <a:avLst/>
              <a:gdLst>
                <a:gd name="f0" fmla="val 0"/>
                <a:gd name="f1" fmla="val 162775"/>
                <a:gd name="f2" fmla="val 43026"/>
                <a:gd name="f3" fmla="val 66967"/>
                <a:gd name="f4" fmla="val 17701"/>
              </a:gdLst>
              <a:ahLst/>
              <a:cxnLst>
                <a:cxn ang="3cd4">
                  <a:pos x="hc" y="t"/>
                </a:cxn>
                <a:cxn ang="0">
                  <a:pos x="r" y="vc"/>
                </a:cxn>
                <a:cxn ang="cd4">
                  <a:pos x="hc" y="b"/>
                </a:cxn>
                <a:cxn ang="cd2">
                  <a:pos x="l" y="vc"/>
                </a:cxn>
              </a:cxnLst>
              <a:rect l="l" t="t" r="r" b="b"/>
              <a:pathLst>
                <a:path w="163194" h="43179">
                  <a:moveTo>
                    <a:pt x="f1" y="f0"/>
                  </a:moveTo>
                  <a:lnTo>
                    <a:pt x="f0" y="f2"/>
                  </a:lnTo>
                  <a:lnTo>
                    <a:pt x="f3" y="f2"/>
                  </a:lnTo>
                  <a:lnTo>
                    <a:pt x="f1" y="f4"/>
                  </a:lnTo>
                  <a:lnTo>
                    <a:pt x="f1" y="f0"/>
                  </a:lnTo>
                  <a:close/>
                </a:path>
              </a:pathLst>
            </a:custGeom>
            <a:solidFill>
              <a:srgbClr val="4C2A13">
                <a:alpha val="39000"/>
              </a:srgbClr>
            </a:solidFill>
            <a:ln>
              <a:noFill/>
              <a:prstDash val="solid"/>
            </a:ln>
          </p:spPr>
          <p:txBody>
            <a:bodyPr vert="horz" wrap="square" lIns="0" tIns="0" rIns="0" bIns="0" anchor="t" anchorCtr="0" compatLnSpc="0">
              <a:noAutofit/>
            </a:bodyPr>
            <a:lstStyle/>
            <a:p>
              <a:pPr marL="0" marR="0" lvl="0" indent="0" rtl="0" hangingPunct="0">
                <a:lnSpc>
                  <a:spcPct val="100000"/>
                </a:lnSpc>
                <a:spcBef>
                  <a:spcPts val="0"/>
                </a:spcBef>
                <a:spcAft>
                  <a:spcPts val="0"/>
                </a:spcAft>
                <a:buNone/>
                <a:tabLst/>
              </a:pPr>
              <a:endParaRPr lang="en-IN" sz="1800" b="0" i="0" u="none" strike="noStrike" kern="1200">
                <a:ln>
                  <a:noFill/>
                </a:ln>
                <a:latin typeface="Arial" pitchFamily="18"/>
                <a:ea typeface="Microsoft YaHei" pitchFamily="2"/>
                <a:cs typeface="Lucida Sans" pitchFamily="2"/>
              </a:endParaRPr>
            </a:p>
          </p:txBody>
        </p:sp>
        <p:sp>
          <p:nvSpPr>
            <p:cNvPr id="26" name="object 26"/>
            <p:cNvSpPr/>
            <p:nvPr/>
          </p:nvSpPr>
          <p:spPr>
            <a:xfrm>
              <a:off x="18125280" y="10243800"/>
              <a:ext cx="162720" cy="42840"/>
            </a:xfrm>
            <a:custGeom>
              <a:avLst/>
              <a:gdLst>
                <a:gd name="f0" fmla="val 0"/>
                <a:gd name="f1" fmla="val 66965"/>
                <a:gd name="f2" fmla="val 43012"/>
                <a:gd name="f3" fmla="val 162723"/>
                <a:gd name="f4" fmla="val 17700"/>
              </a:gdLst>
              <a:ahLst/>
              <a:cxnLst>
                <a:cxn ang="3cd4">
                  <a:pos x="hc" y="t"/>
                </a:cxn>
                <a:cxn ang="0">
                  <a:pos x="r" y="vc"/>
                </a:cxn>
                <a:cxn ang="cd4">
                  <a:pos x="hc" y="b"/>
                </a:cxn>
                <a:cxn ang="cd2">
                  <a:pos x="l" y="vc"/>
                </a:cxn>
              </a:cxnLst>
              <a:rect l="l" t="t" r="r" b="b"/>
              <a:pathLst>
                <a:path w="163194" h="43179">
                  <a:moveTo>
                    <a:pt x="f1" y="f2"/>
                  </a:moveTo>
                  <a:lnTo>
                    <a:pt x="f3" y="f4"/>
                  </a:lnTo>
                </a:path>
                <a:path w="163194" h="43179">
                  <a:moveTo>
                    <a:pt x="f3" y="f0"/>
                  </a:moveTo>
                  <a:lnTo>
                    <a:pt x="f0" y="f2"/>
                  </a:lnTo>
                </a:path>
              </a:pathLst>
            </a:custGeom>
            <a:noFill/>
            <a:ln w="3240">
              <a:solidFill>
                <a:srgbClr val="FFFFFF"/>
              </a:solidFill>
              <a:prstDash val="solid"/>
            </a:ln>
          </p:spPr>
          <p:txBody>
            <a:bodyPr vert="horz" wrap="square" lIns="0" tIns="0" rIns="0" bIns="0" anchor="t" anchorCtr="0" compatLnSpc="0">
              <a:noAutofit/>
            </a:bodyPr>
            <a:lstStyle/>
            <a:p>
              <a:pPr marL="0" marR="0" lvl="0" indent="0" rtl="0" hangingPunct="0">
                <a:lnSpc>
                  <a:spcPct val="100000"/>
                </a:lnSpc>
                <a:spcBef>
                  <a:spcPts val="0"/>
                </a:spcBef>
                <a:spcAft>
                  <a:spcPts val="0"/>
                </a:spcAft>
                <a:buNone/>
                <a:tabLst/>
              </a:pPr>
              <a:endParaRPr lang="en-IN" sz="1800" b="0" i="0" u="none" strike="noStrike" kern="1200">
                <a:ln>
                  <a:noFill/>
                </a:ln>
                <a:latin typeface="Arial" pitchFamily="18"/>
                <a:ea typeface="Microsoft YaHei" pitchFamily="2"/>
                <a:cs typeface="Lucida Sans" pitchFamily="2"/>
              </a:endParaRPr>
            </a:p>
          </p:txBody>
        </p:sp>
      </p:grpSp>
      <p:pic>
        <p:nvPicPr>
          <p:cNvPr id="27" name="object 27"/>
          <p:cNvPicPr>
            <a:picLocks noChangeAspect="1"/>
          </p:cNvPicPr>
          <p:nvPr/>
        </p:nvPicPr>
        <p:blipFill>
          <a:blip r:embed="rId4">
            <a:lum bright="-50000"/>
            <a:alphaModFix/>
          </a:blip>
          <a:srcRect/>
          <a:stretch>
            <a:fillRect/>
          </a:stretch>
        </p:blipFill>
        <p:spPr>
          <a:xfrm>
            <a:off x="-9360" y="774000"/>
            <a:ext cx="1258920" cy="965880"/>
          </a:xfrm>
          <a:prstGeom prst="rect">
            <a:avLst/>
          </a:prstGeom>
          <a:noFill/>
          <a:ln>
            <a:noFill/>
          </a:ln>
        </p:spPr>
      </p:pic>
      <p:pic>
        <p:nvPicPr>
          <p:cNvPr id="28" name="object 28"/>
          <p:cNvPicPr>
            <a:picLocks noChangeAspect="1"/>
          </p:cNvPicPr>
          <p:nvPr/>
        </p:nvPicPr>
        <p:blipFill>
          <a:blip r:embed="rId5">
            <a:lum bright="-50000"/>
            <a:alphaModFix/>
          </a:blip>
          <a:srcRect/>
          <a:stretch>
            <a:fillRect/>
          </a:stretch>
        </p:blipFill>
        <p:spPr>
          <a:xfrm>
            <a:off x="448919" y="9198000"/>
            <a:ext cx="923040" cy="718920"/>
          </a:xfrm>
          <a:prstGeom prst="rect">
            <a:avLst/>
          </a:prstGeom>
          <a:noFill/>
          <a:ln>
            <a:noFill/>
          </a:ln>
        </p:spPr>
      </p:pic>
      <p:sp>
        <p:nvSpPr>
          <p:cNvPr id="29" name="object 29"/>
          <p:cNvSpPr txBox="1">
            <a:spLocks noGrp="1"/>
          </p:cNvSpPr>
          <p:nvPr>
            <p:ph type="title" idx="4294967295"/>
          </p:nvPr>
        </p:nvSpPr>
        <p:spPr>
          <a:xfrm>
            <a:off x="1371959" y="934718"/>
            <a:ext cx="9294840" cy="2413017"/>
          </a:xfrm>
        </p:spPr>
        <p:txBody>
          <a:bodyPr tIns="12240">
            <a:spAutoFit/>
          </a:bodyPr>
          <a:lstStyle/>
          <a:p>
            <a:pPr marL="12600" lvl="0">
              <a:spcBef>
                <a:spcPts val="96"/>
              </a:spcBef>
            </a:pPr>
            <a:r>
              <a:rPr lang="en-US" sz="6000" dirty="0" smtClean="0">
                <a:solidFill>
                  <a:srgbClr val="000000"/>
                </a:solidFill>
                <a:effectLst>
                  <a:outerShdw blurRad="38100" dist="38100" dir="2700000" algn="tl">
                    <a:srgbClr val="000000">
                      <a:alpha val="43137"/>
                    </a:srgbClr>
                  </a:outerShdw>
                </a:effectLst>
                <a:latin typeface="Century" panose="02040604050505020304" pitchFamily="18" charset="0"/>
                <a:cs typeface="Arial" pitchFamily="2"/>
              </a:rPr>
              <a:t>CHALLENGES AND FUTURE PROSPECTS</a:t>
            </a:r>
            <a:br>
              <a:rPr lang="en-US" sz="6000" dirty="0" smtClean="0">
                <a:solidFill>
                  <a:srgbClr val="000000"/>
                </a:solidFill>
                <a:effectLst>
                  <a:outerShdw blurRad="38100" dist="38100" dir="2700000" algn="tl">
                    <a:srgbClr val="000000">
                      <a:alpha val="43137"/>
                    </a:srgbClr>
                  </a:outerShdw>
                </a:effectLst>
                <a:latin typeface="Century" panose="02040604050505020304" pitchFamily="18" charset="0"/>
                <a:cs typeface="Arial" pitchFamily="2"/>
              </a:rPr>
            </a:br>
            <a:r>
              <a:rPr lang="en-US" sz="3600" dirty="0" smtClean="0">
                <a:solidFill>
                  <a:srgbClr val="000000"/>
                </a:solidFill>
                <a:effectLst>
                  <a:outerShdw blurRad="38100" dist="38100" dir="2700000" algn="tl">
                    <a:srgbClr val="000000">
                      <a:alpha val="43137"/>
                    </a:srgbClr>
                  </a:outerShdw>
                </a:effectLst>
                <a:latin typeface="Century" panose="02040604050505020304" pitchFamily="18" charset="0"/>
                <a:cs typeface="Arial" pitchFamily="2"/>
              </a:rPr>
              <a:t>(cont..)</a:t>
            </a:r>
            <a:endParaRPr lang="en-US" sz="6000" dirty="0">
              <a:solidFill>
                <a:srgbClr val="000000"/>
              </a:solidFill>
              <a:effectLst>
                <a:outerShdw blurRad="38100" dist="38100" dir="2700000" algn="tl">
                  <a:srgbClr val="000000">
                    <a:alpha val="43137"/>
                  </a:srgbClr>
                </a:outerShdw>
              </a:effectLst>
              <a:latin typeface="Century" panose="02040604050505020304" pitchFamily="18" charset="0"/>
              <a:cs typeface="Arial" pitchFamily="2"/>
            </a:endParaRPr>
          </a:p>
        </p:txBody>
      </p:sp>
      <p:sp>
        <p:nvSpPr>
          <p:cNvPr id="30" name="object 30"/>
          <p:cNvSpPr/>
          <p:nvPr/>
        </p:nvSpPr>
        <p:spPr>
          <a:xfrm>
            <a:off x="1302120" y="3582720"/>
            <a:ext cx="9349920" cy="2809474"/>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0" tIns="16560" rIns="0" bIns="0" anchor="t" anchorCtr="0" compatLnSpc="0">
            <a:spAutoFit/>
          </a:bodyPr>
          <a:lstStyle/>
          <a:p>
            <a:pPr marL="12600" marR="5040" lvl="0" indent="0" algn="l" rtl="0" hangingPunct="1">
              <a:lnSpc>
                <a:spcPct val="127000"/>
              </a:lnSpc>
              <a:spcBef>
                <a:spcPts val="130"/>
              </a:spcBef>
              <a:spcAft>
                <a:spcPts val="0"/>
              </a:spcAft>
              <a:buNone/>
              <a:tabLst/>
              <a:defRPr sz="1800"/>
            </a:pPr>
            <a:r>
              <a:rPr lang="en-IN" sz="2800" b="0" i="0" u="none" strike="noStrike" kern="1200" spc="0" dirty="0" smtClean="0">
                <a:ln>
                  <a:noFill/>
                </a:ln>
                <a:solidFill>
                  <a:srgbClr val="000000"/>
                </a:solidFill>
                <a:latin typeface="Century" panose="02040604050505020304" pitchFamily="18" charset="0"/>
                <a:ea typeface="Calibri" pitchFamily="2"/>
                <a:cs typeface="Courier New" pitchFamily="2"/>
              </a:rPr>
              <a:t>Looking ahead!!!</a:t>
            </a:r>
          </a:p>
          <a:p>
            <a:pPr marL="12600" marR="5040" lvl="0" indent="0" algn="l" rtl="0" hangingPunct="1">
              <a:lnSpc>
                <a:spcPct val="127000"/>
              </a:lnSpc>
              <a:spcBef>
                <a:spcPts val="130"/>
              </a:spcBef>
              <a:spcAft>
                <a:spcPts val="0"/>
              </a:spcAft>
              <a:buNone/>
              <a:tabLst/>
              <a:defRPr sz="1800"/>
            </a:pPr>
            <a:r>
              <a:rPr lang="en-IN" sz="2800" dirty="0" smtClean="0">
                <a:solidFill>
                  <a:srgbClr val="000000"/>
                </a:solidFill>
                <a:latin typeface="Century" panose="02040604050505020304" pitchFamily="18" charset="0"/>
                <a:ea typeface="Calibri" pitchFamily="2"/>
                <a:cs typeface="Courier New" pitchFamily="2"/>
              </a:rPr>
              <a:t>To improve more accuracy</a:t>
            </a:r>
          </a:p>
          <a:p>
            <a:pPr marL="12600" marR="5040" lvl="0" indent="0" algn="l" rtl="0" hangingPunct="1">
              <a:lnSpc>
                <a:spcPct val="127000"/>
              </a:lnSpc>
              <a:spcBef>
                <a:spcPts val="130"/>
              </a:spcBef>
              <a:spcAft>
                <a:spcPts val="0"/>
              </a:spcAft>
              <a:buNone/>
              <a:tabLst/>
              <a:defRPr sz="1800"/>
            </a:pPr>
            <a:r>
              <a:rPr lang="en-IN" sz="2800" b="0" i="0" u="none" strike="noStrike" kern="1200" spc="0" dirty="0" smtClean="0">
                <a:ln>
                  <a:noFill/>
                </a:ln>
                <a:solidFill>
                  <a:srgbClr val="000000"/>
                </a:solidFill>
                <a:latin typeface="Century" panose="02040604050505020304" pitchFamily="18" charset="0"/>
                <a:ea typeface="Calibri" pitchFamily="2"/>
                <a:cs typeface="Courier New" pitchFamily="2"/>
              </a:rPr>
              <a:t>Capture more complex musical patterns</a:t>
            </a:r>
          </a:p>
          <a:p>
            <a:pPr marL="12600" marR="5040" lvl="0" indent="0" algn="l" rtl="0" hangingPunct="1">
              <a:lnSpc>
                <a:spcPct val="127000"/>
              </a:lnSpc>
              <a:spcBef>
                <a:spcPts val="130"/>
              </a:spcBef>
              <a:spcAft>
                <a:spcPts val="0"/>
              </a:spcAft>
              <a:buNone/>
              <a:tabLst/>
              <a:defRPr sz="1800"/>
            </a:pPr>
            <a:r>
              <a:rPr lang="en-IN" sz="2800" dirty="0" smtClean="0">
                <a:solidFill>
                  <a:srgbClr val="000000"/>
                </a:solidFill>
                <a:latin typeface="Century" panose="02040604050505020304" pitchFamily="18" charset="0"/>
                <a:ea typeface="Calibri" pitchFamily="2"/>
                <a:cs typeface="Courier New" pitchFamily="2"/>
              </a:rPr>
              <a:t>Differentiating the musical instruments used </a:t>
            </a:r>
          </a:p>
          <a:p>
            <a:pPr marL="12600" marR="5040" lvl="0" indent="0" algn="l" rtl="0" hangingPunct="1">
              <a:lnSpc>
                <a:spcPct val="127000"/>
              </a:lnSpc>
              <a:spcBef>
                <a:spcPts val="130"/>
              </a:spcBef>
              <a:spcAft>
                <a:spcPts val="0"/>
              </a:spcAft>
              <a:buNone/>
              <a:tabLst/>
              <a:defRPr sz="1800"/>
            </a:pPr>
            <a:r>
              <a:rPr lang="en-IN" sz="2800" b="0" i="0" u="none" strike="noStrike" kern="1200" spc="0" dirty="0" smtClean="0">
                <a:ln>
                  <a:noFill/>
                </a:ln>
                <a:solidFill>
                  <a:srgbClr val="000000"/>
                </a:solidFill>
                <a:latin typeface="Century" panose="02040604050505020304" pitchFamily="18" charset="0"/>
                <a:ea typeface="Calibri" pitchFamily="2"/>
                <a:cs typeface="Courier New" pitchFamily="2"/>
              </a:rPr>
              <a:t>Generating melodies using LSTM </a:t>
            </a:r>
            <a:endParaRPr lang="en-IN" sz="2800" b="0" i="0" u="none" strike="noStrike" kern="1200" spc="0" dirty="0">
              <a:ln>
                <a:noFill/>
              </a:ln>
              <a:solidFill>
                <a:srgbClr val="000000"/>
              </a:solidFill>
              <a:latin typeface="Century" panose="02040604050505020304" pitchFamily="18" charset="0"/>
              <a:ea typeface="Calibri" pitchFamily="2"/>
              <a:cs typeface="Courier New" pitchFamily="2"/>
            </a:endParaRPr>
          </a:p>
        </p:txBody>
      </p:sp>
      <p:grpSp>
        <p:nvGrpSpPr>
          <p:cNvPr id="31" name="object 31"/>
          <p:cNvGrpSpPr/>
          <p:nvPr/>
        </p:nvGrpSpPr>
        <p:grpSpPr>
          <a:xfrm>
            <a:off x="12190320" y="411840"/>
            <a:ext cx="6047999" cy="8706599"/>
            <a:chOff x="12190320" y="411840"/>
            <a:chExt cx="6047999" cy="8706599"/>
          </a:xfrm>
        </p:grpSpPr>
        <p:pic>
          <p:nvPicPr>
            <p:cNvPr id="32" name="object 32"/>
            <p:cNvPicPr>
              <a:picLocks noChangeAspect="1"/>
            </p:cNvPicPr>
            <p:nvPr/>
          </p:nvPicPr>
          <p:blipFill>
            <a:blip r:embed="rId6">
              <a:lum bright="-50000"/>
              <a:alphaModFix/>
            </a:blip>
            <a:srcRect/>
            <a:stretch>
              <a:fillRect/>
            </a:stretch>
          </p:blipFill>
          <p:spPr>
            <a:xfrm>
              <a:off x="12190320" y="1167840"/>
              <a:ext cx="5486399" cy="7950599"/>
            </a:xfrm>
            <a:prstGeom prst="rect">
              <a:avLst/>
            </a:prstGeom>
            <a:noFill/>
            <a:ln>
              <a:noFill/>
            </a:ln>
          </p:spPr>
        </p:pic>
        <p:sp>
          <p:nvSpPr>
            <p:cNvPr id="33" name="object 33"/>
            <p:cNvSpPr/>
            <p:nvPr/>
          </p:nvSpPr>
          <p:spPr>
            <a:xfrm>
              <a:off x="16689239" y="411840"/>
              <a:ext cx="1549080" cy="2286360"/>
            </a:xfrm>
            <a:custGeom>
              <a:avLst/>
              <a:gdLst>
                <a:gd name="f0" fmla="val 0"/>
                <a:gd name="f1" fmla="val 279257"/>
                <a:gd name="f2" fmla="val 276336"/>
                <a:gd name="f3" fmla="val 1447"/>
                <a:gd name="f4" fmla="val 272780"/>
                <a:gd name="f5" fmla="val 2882"/>
                <a:gd name="f6" fmla="val 271383"/>
                <a:gd name="f7" fmla="val 7200"/>
                <a:gd name="f8" fmla="val 12966"/>
                <a:gd name="f9" fmla="val 272758"/>
                <a:gd name="f10" fmla="val 20128"/>
                <a:gd name="f11" fmla="val 274955"/>
                <a:gd name="f12" fmla="val 26550"/>
                <a:gd name="f13" fmla="val 278223"/>
                <a:gd name="f14" fmla="val 32299"/>
                <a:gd name="f15" fmla="val 282813"/>
                <a:gd name="f16" fmla="val 37439"/>
                <a:gd name="f17" fmla="val 299694"/>
                <a:gd name="f18" fmla="val 54909"/>
                <a:gd name="f19" fmla="val 316706"/>
                <a:gd name="f20" fmla="val 72988"/>
                <a:gd name="f21" fmla="val 350504"/>
                <a:gd name="f22" fmla="val 112318"/>
                <a:gd name="f23" fmla="val 381549"/>
                <a:gd name="f24" fmla="val 151956"/>
                <a:gd name="f25" fmla="val 412136"/>
                <a:gd name="f26" fmla="val 192774"/>
                <a:gd name="f27" fmla="val 473063"/>
                <a:gd name="f28" fmla="val 275948"/>
                <a:gd name="f29" fmla="val 503968"/>
                <a:gd name="f30" fmla="val 317302"/>
                <a:gd name="f31" fmla="val 535543"/>
                <a:gd name="f32" fmla="val 357835"/>
                <a:gd name="f33" fmla="val 560621"/>
                <a:gd name="f34" fmla="val 390789"/>
                <a:gd name="f35" fmla="val 585962"/>
                <a:gd name="f36" fmla="val 424349"/>
                <a:gd name="f37" fmla="val 611302"/>
                <a:gd name="f38" fmla="val 457774"/>
                <a:gd name="f39" fmla="val 636381"/>
                <a:gd name="f40" fmla="val 490321"/>
                <a:gd name="f41" fmla="val 666093"/>
                <a:gd name="f42" fmla="val 528809"/>
                <a:gd name="f43" fmla="val 695725"/>
                <a:gd name="f44" fmla="val 567036"/>
                <a:gd name="f45" fmla="val 725299"/>
                <a:gd name="f46" fmla="val 605061"/>
                <a:gd name="f47" fmla="val 754839"/>
                <a:gd name="f48" fmla="val 642945"/>
                <a:gd name="f49" fmla="val 873114"/>
                <a:gd name="f50" fmla="val 794244"/>
                <a:gd name="f51" fmla="val 902827"/>
                <a:gd name="f52" fmla="val 832307"/>
                <a:gd name="f53" fmla="val 934184"/>
                <a:gd name="f54" fmla="val 873341"/>
                <a:gd name="f55" fmla="val 964851"/>
                <a:gd name="f56" fmla="val 914968"/>
                <a:gd name="f57" fmla="val 994913"/>
                <a:gd name="f58" fmla="val 957164"/>
                <a:gd name="f59" fmla="val 1024458"/>
                <a:gd name="f60" fmla="val 999901"/>
                <a:gd name="f61" fmla="val 1053572"/>
                <a:gd name="f62" fmla="val 1043156"/>
                <a:gd name="f63" fmla="val 1082341"/>
                <a:gd name="f64" fmla="val 1086901"/>
                <a:gd name="f65" fmla="val 1110853"/>
                <a:gd name="f66" fmla="val 1131112"/>
                <a:gd name="f67" fmla="val 1135838"/>
                <a:gd name="f68" fmla="val 1170958"/>
                <a:gd name="f69" fmla="val 1161046"/>
                <a:gd name="f70" fmla="val 1210626"/>
                <a:gd name="f71" fmla="val 1211578"/>
                <a:gd name="f72" fmla="val 1289665"/>
                <a:gd name="f73" fmla="val 1236627"/>
                <a:gd name="f74" fmla="val 1329155"/>
                <a:gd name="f75" fmla="val 1261348"/>
                <a:gd name="f76" fmla="val 1368704"/>
                <a:gd name="f77" fmla="val 1292891"/>
                <a:gd name="f78" fmla="val 1421530"/>
                <a:gd name="f79" fmla="val 1308586"/>
                <a:gd name="f80" fmla="val 1447978"/>
                <a:gd name="f81" fmla="val 1323959"/>
                <a:gd name="f82" fmla="val 1473822"/>
                <a:gd name="f83" fmla="val 1324721"/>
                <a:gd name="f84" fmla="val 1481023"/>
                <a:gd name="f85" fmla="val 1316831"/>
                <a:gd name="f86" fmla="val 1477333"/>
                <a:gd name="f87" fmla="val 1309131"/>
                <a:gd name="f88" fmla="val 1470402"/>
                <a:gd name="f89" fmla="val 1292971"/>
                <a:gd name="f90" fmla="val 1452219"/>
                <a:gd name="f91" fmla="val 1258439"/>
                <a:gd name="f92" fmla="val 1412683"/>
                <a:gd name="f93" fmla="val 1223889"/>
                <a:gd name="f94" fmla="val 1372836"/>
                <a:gd name="f95" fmla="val 1189333"/>
                <a:gd name="f96" fmla="val 1332885"/>
                <a:gd name="f97" fmla="val 1154782"/>
                <a:gd name="f98" fmla="val 1293038"/>
                <a:gd name="f99" fmla="val 1120251"/>
                <a:gd name="f100" fmla="val 1253502"/>
                <a:gd name="f101" fmla="val 1088886"/>
                <a:gd name="f102" fmla="val 1218303"/>
                <a:gd name="f103" fmla="val 1057301"/>
                <a:gd name="f104" fmla="val 1183416"/>
                <a:gd name="f105" fmla="val 1025766"/>
                <a:gd name="f106" fmla="val 1148633"/>
                <a:gd name="f107" fmla="val 994547"/>
                <a:gd name="f108" fmla="val 1113747"/>
                <a:gd name="f109" fmla="val 963914"/>
                <a:gd name="f110" fmla="val 1078547"/>
                <a:gd name="f111" fmla="val 930925"/>
                <a:gd name="f112" fmla="val 1041323"/>
                <a:gd name="f113" fmla="val 897936"/>
                <a:gd name="f114" fmla="val 1004854"/>
                <a:gd name="f115" fmla="val 864962"/>
                <a:gd name="f116" fmla="val 969015"/>
                <a:gd name="f117" fmla="val 832020"/>
                <a:gd name="f118" fmla="val 933678"/>
                <a:gd name="f119" fmla="val 799125"/>
                <a:gd name="f120" fmla="val 898720"/>
                <a:gd name="f121" fmla="val 766291"/>
                <a:gd name="f122" fmla="val 864015"/>
                <a:gd name="f123" fmla="val 733536"/>
                <a:gd name="f124" fmla="val 829437"/>
                <a:gd name="f125" fmla="val 696659"/>
                <a:gd name="f126" fmla="val 791139"/>
                <a:gd name="f127" fmla="val 659462"/>
                <a:gd name="f128" fmla="val 753244"/>
                <a:gd name="f129" fmla="val 621982"/>
                <a:gd name="f130" fmla="val 715670"/>
                <a:gd name="f131" fmla="val 584259"/>
                <a:gd name="f132" fmla="val 678338"/>
                <a:gd name="f133" fmla="val 546331"/>
                <a:gd name="f134" fmla="val 641166"/>
                <a:gd name="f135" fmla="val 508238"/>
                <a:gd name="f136" fmla="val 604075"/>
                <a:gd name="f137" fmla="val 466955"/>
                <a:gd name="f138" fmla="val 564441"/>
                <a:gd name="f139" fmla="val 425338"/>
                <a:gd name="f140" fmla="val 526226"/>
                <a:gd name="f141" fmla="val 383579"/>
                <a:gd name="f142" fmla="val 488955"/>
                <a:gd name="f143" fmla="val 341868"/>
                <a:gd name="f144" fmla="val 452158"/>
                <a:gd name="f145" fmla="val 304902"/>
                <a:gd name="f146" fmla="val 418161"/>
                <a:gd name="f147" fmla="val 267910"/>
                <a:gd name="f148" fmla="val 384713"/>
                <a:gd name="f149" fmla="val 230876"/>
                <a:gd name="f150" fmla="val 351755"/>
                <a:gd name="f151" fmla="val 193786"/>
                <a:gd name="f152" fmla="val 319227"/>
                <a:gd name="f153" fmla="val 156624"/>
                <a:gd name="f154" fmla="val 287070"/>
                <a:gd name="f155" fmla="val 119376"/>
                <a:gd name="f156" fmla="val 255226"/>
                <a:gd name="f157" fmla="val 82026"/>
                <a:gd name="f158" fmla="val 223635"/>
                <a:gd name="f159" fmla="val 44561"/>
                <a:gd name="f160" fmla="val 192239"/>
                <a:gd name="f161" fmla="val 38433"/>
                <a:gd name="f162" fmla="val 187798"/>
                <a:gd name="f163" fmla="val 32781"/>
                <a:gd name="f164" fmla="val 183151"/>
                <a:gd name="f165" fmla="val 27273"/>
                <a:gd name="f166" fmla="val 178368"/>
                <a:gd name="f167" fmla="val 21574"/>
                <a:gd name="f168" fmla="val 173520"/>
                <a:gd name="f169" fmla="val 16494"/>
                <a:gd name="f170" fmla="val 171361"/>
                <a:gd name="f171" fmla="val 12176"/>
                <a:gd name="f172" fmla="val 7858"/>
                <a:gd name="f173" fmla="val 168478"/>
                <a:gd name="f174" fmla="val 5699"/>
                <a:gd name="f175" fmla="val 169202"/>
                <a:gd name="f176" fmla="val 4937"/>
                <a:gd name="f177" fmla="val 1498"/>
                <a:gd name="f178" fmla="val 173152"/>
                <a:gd name="f179" fmla="val 179733"/>
                <a:gd name="f180" fmla="val 811"/>
                <a:gd name="f181" fmla="val 187529"/>
                <a:gd name="f182" fmla="val 4302"/>
                <a:gd name="f183" fmla="val 195122"/>
                <a:gd name="f184" fmla="val 27003"/>
                <a:gd name="f185" fmla="val 227430"/>
                <a:gd name="f186" fmla="val 38342"/>
                <a:gd name="f187" fmla="val 243212"/>
                <a:gd name="f188" fmla="val 50276"/>
                <a:gd name="f189" fmla="val 259194"/>
                <a:gd name="f190" fmla="val 77169"/>
                <a:gd name="f191" fmla="val 297418"/>
                <a:gd name="f192" fmla="val 104185"/>
                <a:gd name="f193" fmla="val 335330"/>
                <a:gd name="f194" fmla="val 158459"/>
                <a:gd name="f195" fmla="val 411050"/>
                <a:gd name="f196" fmla="val 185658"/>
                <a:gd name="f197" fmla="val 449275"/>
                <a:gd name="f198" fmla="val 207819"/>
                <a:gd name="f199" fmla="val 479822"/>
                <a:gd name="f200" fmla="val 229885"/>
                <a:gd name="f201" fmla="val 510028"/>
                <a:gd name="f202" fmla="val 251809"/>
                <a:gd name="f203" fmla="val 540097"/>
                <a:gd name="f204" fmla="val 273542"/>
                <a:gd name="f205" fmla="val 570230"/>
                <a:gd name="f206" fmla="val 301445"/>
                <a:gd name="f207" fmla="val 606950"/>
                <a:gd name="f208" fmla="val 356953"/>
                <a:gd name="f209" fmla="val 680392"/>
                <a:gd name="f210" fmla="val 384911"/>
                <a:gd name="f211" fmla="val 717113"/>
                <a:gd name="f212" fmla="val 413242"/>
                <a:gd name="f213" fmla="val 753833"/>
                <a:gd name="f214" fmla="val 445422"/>
                <a:gd name="f215" fmla="val 794766"/>
                <a:gd name="f216" fmla="val 477899"/>
                <a:gd name="f217" fmla="val 835538"/>
                <a:gd name="f218" fmla="val 510587"/>
                <a:gd name="f219" fmla="val 876230"/>
                <a:gd name="f220" fmla="val 576260"/>
                <a:gd name="f221" fmla="val 957693"/>
                <a:gd name="f222" fmla="val 609076"/>
                <a:gd name="f223" fmla="val 998626"/>
                <a:gd name="f224" fmla="val 640401"/>
                <a:gd name="f225" fmla="val 1038593"/>
                <a:gd name="f226" fmla="val 734806"/>
                <a:gd name="f227" fmla="val 1158827"/>
                <a:gd name="f228" fmla="val 766417"/>
                <a:gd name="f229" fmla="val 1199129"/>
                <a:gd name="f230" fmla="val 798099"/>
                <a:gd name="f231" fmla="val 1239599"/>
                <a:gd name="f232" fmla="val 829853"/>
                <a:gd name="f233" fmla="val 1280272"/>
                <a:gd name="f234" fmla="val 861679"/>
                <a:gd name="f235" fmla="val 1321181"/>
                <a:gd name="f236" fmla="val 891010"/>
                <a:gd name="f237" fmla="val 1360491"/>
                <a:gd name="f238" fmla="val 920496"/>
                <a:gd name="f239" fmla="val 1399665"/>
                <a:gd name="f240" fmla="val 979789"/>
                <a:gd name="f241" fmla="val 1478140"/>
                <a:gd name="f242" fmla="val 1009285"/>
                <a:gd name="f243" fmla="val 1519188"/>
                <a:gd name="f244" fmla="val 1038604"/>
                <a:gd name="f245" fmla="val 1560713"/>
                <a:gd name="f246" fmla="val 1067816"/>
                <a:gd name="f247" fmla="val 1602488"/>
                <a:gd name="f248" fmla="val 1096993"/>
                <a:gd name="f249" fmla="val 1644288"/>
                <a:gd name="f250" fmla="val 1126205"/>
                <a:gd name="f251" fmla="val 1685886"/>
                <a:gd name="f252" fmla="val 1155524"/>
                <a:gd name="f253" fmla="val 1727057"/>
                <a:gd name="f254" fmla="val 1216421"/>
                <a:gd name="f255" fmla="val 1810702"/>
                <a:gd name="f256" fmla="val 1247331"/>
                <a:gd name="f257" fmla="val 1854348"/>
                <a:gd name="f258" fmla="val 1277874"/>
                <a:gd name="f259" fmla="val 1898434"/>
                <a:gd name="f260" fmla="val 1308173"/>
                <a:gd name="f261" fmla="val 1942879"/>
                <a:gd name="f262" fmla="val 1338353"/>
                <a:gd name="f263" fmla="val 1987605"/>
                <a:gd name="f264" fmla="val 1368536"/>
                <a:gd name="f265" fmla="val 2032533"/>
                <a:gd name="f266" fmla="val 1371393"/>
                <a:gd name="f267" fmla="val 2036707"/>
                <a:gd name="f268" fmla="val 1374060"/>
                <a:gd name="f269" fmla="val 2042163"/>
                <a:gd name="f270" fmla="val 1377394"/>
                <a:gd name="f271" fmla="val 2049642"/>
                <a:gd name="f272" fmla="val 1382252"/>
                <a:gd name="f273" fmla="val 2059889"/>
                <a:gd name="f274" fmla="val 1352621"/>
                <a:gd name="f275" fmla="val 2029955"/>
                <a:gd name="f276" fmla="val 1324943"/>
                <a:gd name="f277" fmla="val 2001302"/>
                <a:gd name="f278" fmla="val 1298741"/>
                <a:gd name="f279" fmla="val 1973323"/>
                <a:gd name="f280" fmla="val 1273540"/>
                <a:gd name="f281" fmla="val 1945411"/>
                <a:gd name="f282" fmla="val 1237329"/>
                <a:gd name="f283" fmla="val 1905996"/>
                <a:gd name="f284" fmla="val 1200904"/>
                <a:gd name="f285" fmla="val 1867778"/>
                <a:gd name="f286" fmla="val 1164311"/>
                <a:gd name="f287" fmla="val 1830455"/>
                <a:gd name="f288" fmla="val 1127601"/>
                <a:gd name="f289" fmla="val 1793723"/>
                <a:gd name="f290" fmla="val 1054024"/>
                <a:gd name="f291" fmla="val 1720827"/>
                <a:gd name="f292" fmla="val 1017254"/>
                <a:gd name="f293" fmla="val 1684058"/>
                <a:gd name="f294" fmla="val 979445"/>
                <a:gd name="f295" fmla="val 1647981"/>
                <a:gd name="f296" fmla="val 941645"/>
                <a:gd name="f297" fmla="val 1613061"/>
                <a:gd name="f298" fmla="val 903851"/>
                <a:gd name="f299" fmla="val 1579103"/>
                <a:gd name="f300" fmla="val 866060"/>
                <a:gd name="f301" fmla="val 1545912"/>
                <a:gd name="f302" fmla="val 828269"/>
                <a:gd name="f303" fmla="val 1513294"/>
                <a:gd name="f304" fmla="val 790475"/>
                <a:gd name="f305" fmla="val 1481055"/>
                <a:gd name="f306" fmla="val 714867"/>
                <a:gd name="f307" fmla="val 1416939"/>
                <a:gd name="f308" fmla="val 674022"/>
                <a:gd name="f309" fmla="val 1386470"/>
                <a:gd name="f310" fmla="val 660130"/>
                <a:gd name="f311" fmla="val 1376629"/>
                <a:gd name="f312" fmla="val 660892"/>
                <a:gd name="f313" fmla="val 1387424"/>
                <a:gd name="f314" fmla="val 692538"/>
                <a:gd name="f315" fmla="val 1415875"/>
                <a:gd name="f316" fmla="val 703310"/>
                <a:gd name="f317" fmla="val 1425587"/>
                <a:gd name="f318" fmla="val 737870"/>
                <a:gd name="f319" fmla="val 1455953"/>
                <a:gd name="f320" fmla="val 772482"/>
                <a:gd name="f321" fmla="val 1486141"/>
                <a:gd name="f322" fmla="val 807180"/>
                <a:gd name="f323" fmla="val 1516570"/>
                <a:gd name="f324" fmla="val 841994"/>
                <a:gd name="f325" fmla="val 1547660"/>
                <a:gd name="f326" fmla="val 876956"/>
                <a:gd name="f327" fmla="val 1579829"/>
                <a:gd name="f328" fmla="val 912098"/>
                <a:gd name="f329" fmla="val 1613496"/>
                <a:gd name="f330" fmla="val 948527"/>
                <a:gd name="f331" fmla="val 1648771"/>
                <a:gd name="f332" fmla="val 985176"/>
                <a:gd name="f333" fmla="val 1683838"/>
                <a:gd name="f334" fmla="val 1021899"/>
                <a:gd name="f335" fmla="val 1718834"/>
                <a:gd name="f336" fmla="val 1058548"/>
                <a:gd name="f337" fmla="val 1753901"/>
                <a:gd name="f338" fmla="val 1094978"/>
                <a:gd name="f339" fmla="val 1789176"/>
                <a:gd name="f340" fmla="val 1140412"/>
                <a:gd name="f341" fmla="val 1835161"/>
                <a:gd name="f342" fmla="val 1163308"/>
                <a:gd name="f343" fmla="val 1858932"/>
                <a:gd name="f344" fmla="val 1186418"/>
                <a:gd name="f345" fmla="val 1882775"/>
                <a:gd name="f346" fmla="val 1220323"/>
                <a:gd name="f347" fmla="val 1919618"/>
                <a:gd name="f348" fmla="val 1254109"/>
                <a:gd name="f349" fmla="val 1956663"/>
                <a:gd name="f350" fmla="val 1287895"/>
                <a:gd name="f351" fmla="val 1993842"/>
                <a:gd name="f352" fmla="val 1321800"/>
                <a:gd name="f353" fmla="val 2031085"/>
                <a:gd name="f354" fmla="val 1353560"/>
                <a:gd name="f355" fmla="val 2067417"/>
                <a:gd name="f356" fmla="val 1385295"/>
                <a:gd name="f357" fmla="val 2104025"/>
                <a:gd name="f358" fmla="val 1416748"/>
                <a:gd name="f359" fmla="val 2141432"/>
                <a:gd name="f360" fmla="val 1447661"/>
                <a:gd name="f361" fmla="val 2180158"/>
                <a:gd name="f362" fmla="val 1477777"/>
                <a:gd name="f363" fmla="val 2220723"/>
                <a:gd name="f364" fmla="val 1506839"/>
                <a:gd name="f365" fmla="val 2263648"/>
                <a:gd name="f366" fmla="val 1508998"/>
                <a:gd name="f367" fmla="val 2267966"/>
                <a:gd name="f368" fmla="val 1511157"/>
                <a:gd name="f369" fmla="val 2271572"/>
                <a:gd name="f370" fmla="val 1514713"/>
                <a:gd name="f371" fmla="val 2274455"/>
                <a:gd name="f372" fmla="val 1521493"/>
                <a:gd name="f373" fmla="val 2281202"/>
                <a:gd name="f374" fmla="val 1528476"/>
                <a:gd name="f375" fmla="val 2285249"/>
                <a:gd name="f376" fmla="val 1535054"/>
                <a:gd name="f377" fmla="val 2286598"/>
                <a:gd name="f378" fmla="val 1540621"/>
                <a:gd name="f379" fmla="val 2285250"/>
                <a:gd name="f380" fmla="val 1546463"/>
                <a:gd name="f381" fmla="val 2282367"/>
                <a:gd name="f382" fmla="val 1549257"/>
                <a:gd name="f383" fmla="val 2275166"/>
                <a:gd name="f384" fmla="val 1547860"/>
                <a:gd name="f385" fmla="val 2265083"/>
                <a:gd name="f386" fmla="val 1545931"/>
                <a:gd name="f387" fmla="val 2250362"/>
                <a:gd name="f388" fmla="val 1541192"/>
                <a:gd name="f389" fmla="val 2235841"/>
                <a:gd name="f390" fmla="val 1533501"/>
                <a:gd name="f391" fmla="val 2222263"/>
                <a:gd name="f392" fmla="val 1522714"/>
                <a:gd name="f393" fmla="val 2210371"/>
                <a:gd name="f394" fmla="val 1514419"/>
                <a:gd name="f395" fmla="val 2202799"/>
                <a:gd name="f396" fmla="val 1506743"/>
                <a:gd name="f397" fmla="val 2194080"/>
                <a:gd name="f398" fmla="val 1499496"/>
                <a:gd name="f399" fmla="val 2184146"/>
                <a:gd name="f400" fmla="val 1492488"/>
                <a:gd name="f401" fmla="val 2172931"/>
                <a:gd name="f402" fmla="val 1480689"/>
                <a:gd name="f403" fmla="val 2155325"/>
                <a:gd name="f404" fmla="val 1457090"/>
                <a:gd name="f405" fmla="val 2120384"/>
                <a:gd name="f406" fmla="val 1417424"/>
                <a:gd name="f407" fmla="val 2062919"/>
                <a:gd name="f408" fmla="val 1389973"/>
                <a:gd name="f409" fmla="val 2023569"/>
                <a:gd name="f410" fmla="val 1362517"/>
                <a:gd name="f411" fmla="val 1984334"/>
                <a:gd name="f412" fmla="val 1335058"/>
                <a:gd name="f413" fmla="val 1945225"/>
                <a:gd name="f414" fmla="val 1307601"/>
                <a:gd name="f415" fmla="val 1906254"/>
                <a:gd name="f416" fmla="val 1280151"/>
                <a:gd name="f417" fmla="val 1867433"/>
                <a:gd name="f418" fmla="val 1223914"/>
                <a:gd name="f419" fmla="val 1788183"/>
                <a:gd name="f420" fmla="val 1194726"/>
                <a:gd name="f421" fmla="val 1748216"/>
                <a:gd name="f422" fmla="val 1165460"/>
                <a:gd name="f423" fmla="val 1708456"/>
                <a:gd name="f424" fmla="val 1136424"/>
                <a:gd name="f425" fmla="val 1668489"/>
                <a:gd name="f426" fmla="val 1107932"/>
                <a:gd name="f427" fmla="val 1627898"/>
                <a:gd name="f428" fmla="val 1079740"/>
                <a:gd name="f429" fmla="val 1586016"/>
                <a:gd name="f430" fmla="val 1051274"/>
                <a:gd name="f431" fmla="val 1544616"/>
                <a:gd name="f432" fmla="val 1022546"/>
                <a:gd name="f433" fmla="val 1503704"/>
                <a:gd name="f434" fmla="val 993568"/>
                <a:gd name="f435" fmla="val 1463290"/>
                <a:gd name="f436" fmla="val 964352"/>
                <a:gd name="f437" fmla="val 1423383"/>
                <a:gd name="f438" fmla="val 934910"/>
                <a:gd name="f439" fmla="val 1383989"/>
                <a:gd name="f440" fmla="val 905254"/>
                <a:gd name="f441" fmla="val 1345118"/>
                <a:gd name="f442" fmla="val 875395"/>
                <a:gd name="f443" fmla="val 1306779"/>
                <a:gd name="f444" fmla="val 811013"/>
                <a:gd name="f445" fmla="val 1224292"/>
                <a:gd name="f446" fmla="val 778818"/>
                <a:gd name="f447" fmla="val 1183093"/>
                <a:gd name="f448" fmla="val 746613"/>
                <a:gd name="f449" fmla="val 1141945"/>
                <a:gd name="f450" fmla="val 714390"/>
                <a:gd name="f451" fmla="val 1100866"/>
                <a:gd name="f452" fmla="val 682145"/>
                <a:gd name="f453" fmla="val 1059873"/>
                <a:gd name="f454" fmla="val 649871"/>
                <a:gd name="f455" fmla="val 1018985"/>
                <a:gd name="f456" fmla="val 617562"/>
                <a:gd name="f457" fmla="val 978217"/>
                <a:gd name="f458" fmla="val 585212"/>
                <a:gd name="f459" fmla="val 937588"/>
                <a:gd name="f460" fmla="val 552815"/>
                <a:gd name="f461" fmla="val 897115"/>
                <a:gd name="f462" fmla="val 522304"/>
                <a:gd name="f463" fmla="val 858597"/>
                <a:gd name="f464" fmla="val 491854"/>
                <a:gd name="f465" fmla="val 819876"/>
                <a:gd name="f466" fmla="val 461481"/>
                <a:gd name="f467" fmla="val 780948"/>
                <a:gd name="f468" fmla="val 431203"/>
                <a:gd name="f469" fmla="val 741807"/>
                <a:gd name="f470" fmla="val 401036"/>
                <a:gd name="f471" fmla="val 702450"/>
                <a:gd name="f472" fmla="val 370998"/>
                <a:gd name="f473" fmla="val 662870"/>
                <a:gd name="f474" fmla="val 341106"/>
                <a:gd name="f475" fmla="val 623065"/>
                <a:gd name="f476" fmla="val 311377"/>
                <a:gd name="f477" fmla="val 583028"/>
                <a:gd name="f478" fmla="val 281829"/>
                <a:gd name="f479" fmla="val 542754"/>
                <a:gd name="f480" fmla="val 252478"/>
                <a:gd name="f481" fmla="val 502240"/>
                <a:gd name="f482" fmla="val 223343"/>
                <a:gd name="f483" fmla="val 194439"/>
                <a:gd name="f484" fmla="val 420470"/>
                <a:gd name="f485" fmla="val 165785"/>
                <a:gd name="f486" fmla="val 379205"/>
                <a:gd name="f487" fmla="val 137398"/>
                <a:gd name="f488" fmla="val 337680"/>
                <a:gd name="f489" fmla="val 128728"/>
                <a:gd name="f490" fmla="val 326709"/>
                <a:gd name="f491" fmla="val 119856"/>
                <a:gd name="f492" fmla="val 315809"/>
                <a:gd name="f493" fmla="val 112198"/>
                <a:gd name="f494" fmla="val 303963"/>
                <a:gd name="f495" fmla="val 107172"/>
                <a:gd name="f496" fmla="val 290156"/>
                <a:gd name="f497" fmla="val 107934"/>
                <a:gd name="f498" fmla="val 289445"/>
                <a:gd name="f499" fmla="val 108696"/>
                <a:gd name="f500" fmla="val 109331"/>
                <a:gd name="f501" fmla="val 288721"/>
                <a:gd name="f502" fmla="val 117012"/>
                <a:gd name="f503" fmla="val 288552"/>
                <a:gd name="f504" fmla="val 125825"/>
                <a:gd name="f505" fmla="val 293851"/>
                <a:gd name="f506" fmla="val 135566"/>
                <a:gd name="f507" fmla="val 301985"/>
                <a:gd name="f508" fmla="val 152362"/>
                <a:gd name="f509" fmla="val 315349"/>
                <a:gd name="f510" fmla="val 159131"/>
                <a:gd name="f511" fmla="val 321389"/>
                <a:gd name="f512" fmla="val 172704"/>
                <a:gd name="f513" fmla="val 334073"/>
                <a:gd name="f514" fmla="val 210708"/>
                <a:gd name="f515" fmla="val 367106"/>
                <a:gd name="f516" fmla="val 285289"/>
                <a:gd name="f517" fmla="val 432893"/>
                <a:gd name="f518" fmla="val 322437"/>
                <a:gd name="f519" fmla="val 465112"/>
                <a:gd name="f520" fmla="val 360532"/>
                <a:gd name="f521" fmla="val 499135"/>
                <a:gd name="f522" fmla="val 398627"/>
                <a:gd name="f523" fmla="val 533705"/>
                <a:gd name="f524" fmla="val 436730"/>
                <a:gd name="f525" fmla="val 568832"/>
                <a:gd name="f526" fmla="val 474853"/>
                <a:gd name="f527" fmla="val 604524"/>
                <a:gd name="f528" fmla="val 513005"/>
                <a:gd name="f529" fmla="val 640789"/>
                <a:gd name="f530" fmla="val 551197"/>
                <a:gd name="f531" fmla="val 677636"/>
                <a:gd name="f532" fmla="val 589440"/>
                <a:gd name="f533" fmla="val 715074"/>
                <a:gd name="f534" fmla="val 627745"/>
                <a:gd name="f535" fmla="val 753110"/>
                <a:gd name="f536" fmla="val 661592"/>
                <a:gd name="f537" fmla="val 787582"/>
                <a:gd name="f538" fmla="val 695327"/>
                <a:gd name="f539" fmla="val 822309"/>
                <a:gd name="f540" fmla="val 728968"/>
                <a:gd name="f541" fmla="val 857286"/>
                <a:gd name="f542" fmla="val 762531"/>
                <a:gd name="f543" fmla="val 892510"/>
                <a:gd name="f544" fmla="val 796036"/>
                <a:gd name="f545" fmla="val 927976"/>
                <a:gd name="f546" fmla="val 829498"/>
                <a:gd name="f547" fmla="val 963679"/>
                <a:gd name="f548" fmla="val 862936"/>
                <a:gd name="f549" fmla="val 999616"/>
                <a:gd name="f550" fmla="val 896367"/>
                <a:gd name="f551" fmla="val 1035783"/>
                <a:gd name="f552" fmla="val 929809"/>
                <a:gd name="f553" fmla="val 1072174"/>
                <a:gd name="f554" fmla="val 963279"/>
                <a:gd name="f555" fmla="val 1108786"/>
                <a:gd name="f556" fmla="val 1027628"/>
                <a:gd name="f557" fmla="val 1180728"/>
                <a:gd name="f558" fmla="val 1059898"/>
                <a:gd name="f559" fmla="val 1216931"/>
                <a:gd name="f560" fmla="val 1092215"/>
                <a:gd name="f561" fmla="val 1253413"/>
                <a:gd name="f562" fmla="val 1124569"/>
                <a:gd name="f563" fmla="val 1290267"/>
                <a:gd name="f564" fmla="val 1156946"/>
                <a:gd name="f565" fmla="val 1327584"/>
                <a:gd name="f566" fmla="val 1189335"/>
                <a:gd name="f567" fmla="val 1365459"/>
                <a:gd name="f568" fmla="val 1221724"/>
                <a:gd name="f569" fmla="val 1403985"/>
                <a:gd name="f570" fmla="val 1251480"/>
                <a:gd name="f571" fmla="val 1439919"/>
                <a:gd name="f572" fmla="val 1281405"/>
                <a:gd name="f573" fmla="val 1475726"/>
                <a:gd name="f574" fmla="val 1311311"/>
                <a:gd name="f575" fmla="val 1511723"/>
                <a:gd name="f576" fmla="val 1341007"/>
                <a:gd name="f577" fmla="val 1548224"/>
                <a:gd name="f578" fmla="val 1370306"/>
                <a:gd name="f579" fmla="val 1585544"/>
                <a:gd name="f580" fmla="val 1399019"/>
                <a:gd name="f581" fmla="val 1623998"/>
                <a:gd name="f582" fmla="val 1426956"/>
                <a:gd name="f583" fmla="val 1663903"/>
                <a:gd name="f584" fmla="val 1432655"/>
                <a:gd name="f585" fmla="val 1671517"/>
                <a:gd name="f586" fmla="val 1438163"/>
                <a:gd name="f587" fmla="val 1677309"/>
                <a:gd name="f588" fmla="val 1443815"/>
                <a:gd name="f589" fmla="val 1681617"/>
                <a:gd name="f590" fmla="val 1449943"/>
                <a:gd name="f591" fmla="val 1684782"/>
                <a:gd name="f592" fmla="val 1455023"/>
                <a:gd name="f593" fmla="val 1688376"/>
                <a:gd name="f594" fmla="val 1458579"/>
                <a:gd name="f595" fmla="val 1689100"/>
                <a:gd name="f596" fmla="val 1461500"/>
                <a:gd name="f597" fmla="val 1687652"/>
                <a:gd name="f598" fmla="val 1464522"/>
                <a:gd name="f599" fmla="val 1684203"/>
                <a:gd name="f600" fmla="val 1465961"/>
                <a:gd name="f601" fmla="val 1678389"/>
                <a:gd name="f602" fmla="val 1465518"/>
                <a:gd name="f603" fmla="val 1670548"/>
                <a:gd name="f604" fmla="val 1462897"/>
                <a:gd name="f605" fmla="val 1661020"/>
                <a:gd name="f606" fmla="val 1456370"/>
                <a:gd name="f607" fmla="val 1645639"/>
                <a:gd name="f608" fmla="val 1448879"/>
                <a:gd name="f609" fmla="val 1631407"/>
                <a:gd name="f610" fmla="val 1440840"/>
                <a:gd name="f611" fmla="val 1617579"/>
                <a:gd name="f612" fmla="val 1432671"/>
                <a:gd name="f613" fmla="val 1603413"/>
                <a:gd name="f614" fmla="val 1404648"/>
                <a:gd name="f615" fmla="val 1558484"/>
                <a:gd name="f616" fmla="val 1376737"/>
                <a:gd name="f617" fmla="val 1513629"/>
                <a:gd name="f618" fmla="val 1321121"/>
                <a:gd name="f619" fmla="val 1424157"/>
                <a:gd name="f620" fmla="val 1293351"/>
                <a:gd name="f621" fmla="val 1379545"/>
                <a:gd name="f622" fmla="val 1265562"/>
                <a:gd name="f623" fmla="val 1335021"/>
                <a:gd name="f624" fmla="val 1237723"/>
                <a:gd name="f625" fmla="val 1290588"/>
                <a:gd name="f626" fmla="val 1209800"/>
                <a:gd name="f627" fmla="val 1246249"/>
                <a:gd name="f628" fmla="val 1181761"/>
                <a:gd name="f629" fmla="val 1202007"/>
                <a:gd name="f630" fmla="val 1153573"/>
                <a:gd name="f631" fmla="val 1157865"/>
                <a:gd name="f632" fmla="val 1125204"/>
                <a:gd name="f633" fmla="val 1113828"/>
                <a:gd name="f634" fmla="val 1095676"/>
                <a:gd name="f635" fmla="val 1068829"/>
                <a:gd name="f636" fmla="val 1066102"/>
                <a:gd name="f637" fmla="val 1024551"/>
                <a:gd name="f638" fmla="val 1036415"/>
                <a:gd name="f639" fmla="val 980992"/>
                <a:gd name="f640" fmla="val 1006548"/>
                <a:gd name="f641" fmla="val 938153"/>
                <a:gd name="f642" fmla="val 976434"/>
                <a:gd name="f643" fmla="val 896033"/>
                <a:gd name="f644" fmla="val 946007"/>
                <a:gd name="f645" fmla="val 854633"/>
                <a:gd name="f646" fmla="val 913140"/>
                <a:gd name="f647" fmla="val 812297"/>
                <a:gd name="f648" fmla="val 880317"/>
                <a:gd name="f649" fmla="val 769813"/>
                <a:gd name="f650" fmla="val 847525"/>
                <a:gd name="f651" fmla="val 727246"/>
                <a:gd name="f652" fmla="val 781986"/>
                <a:gd name="f653" fmla="val 642124"/>
                <a:gd name="f654" fmla="val 749213"/>
                <a:gd name="f655" fmla="val 599700"/>
                <a:gd name="f656" fmla="val 716421"/>
                <a:gd name="f657" fmla="val 557455"/>
                <a:gd name="f658" fmla="val 683599"/>
                <a:gd name="f659" fmla="val 515453"/>
                <a:gd name="f660" fmla="val 650732"/>
                <a:gd name="f661" fmla="val 473760"/>
                <a:gd name="f662" fmla="val 620840"/>
                <a:gd name="f663" fmla="val 435064"/>
                <a:gd name="f664" fmla="val 590919"/>
                <a:gd name="f665" fmla="val 396050"/>
                <a:gd name="f666" fmla="val 561070"/>
                <a:gd name="f667" fmla="val 356758"/>
                <a:gd name="f668" fmla="val 531389"/>
                <a:gd name="f669" fmla="val 317228"/>
                <a:gd name="f670" fmla="val 501977"/>
                <a:gd name="f671" fmla="val 277497"/>
                <a:gd name="f672" fmla="val 472932"/>
                <a:gd name="f673" fmla="val 237604"/>
                <a:gd name="f674" fmla="val 442884"/>
                <a:gd name="f675" fmla="val 196481"/>
                <a:gd name="f676" fmla="val 412384"/>
                <a:gd name="f677" fmla="val 155970"/>
                <a:gd name="f678" fmla="val 381742"/>
                <a:gd name="f679" fmla="val 115594"/>
                <a:gd name="f680" fmla="val 351266"/>
                <a:gd name="f681" fmla="val 74879"/>
                <a:gd name="f682" fmla="val 335613"/>
                <a:gd name="f683" fmla="val 55351"/>
                <a:gd name="f684" fmla="val 319865"/>
                <a:gd name="f685" fmla="val 37442"/>
                <a:gd name="f686" fmla="val 303974"/>
                <a:gd name="f687" fmla="val 20615"/>
                <a:gd name="f688" fmla="val 284337"/>
                <a:gd name="f689" fmla="val 723"/>
              </a:gdLst>
              <a:ahLst/>
              <a:cxnLst>
                <a:cxn ang="3cd4">
                  <a:pos x="hc" y="t"/>
                </a:cxn>
                <a:cxn ang="0">
                  <a:pos x="r" y="vc"/>
                </a:cxn>
                <a:cxn ang="cd4">
                  <a:pos x="hc" y="b"/>
                </a:cxn>
                <a:cxn ang="cd2">
                  <a:pos x="l" y="vc"/>
                </a:cxn>
              </a:cxnLst>
              <a:rect l="l" t="t" r="r" b="b"/>
              <a:pathLst>
                <a:path w="1549400" h="2286635">
                  <a:moveTo>
                    <a:pt x="f1" y="f0"/>
                  </a:moveTo>
                  <a:lnTo>
                    <a:pt x="f2" y="f3"/>
                  </a:lnTo>
                  <a:lnTo>
                    <a:pt x="f4" y="f5"/>
                  </a:lnTo>
                  <a:lnTo>
                    <a:pt x="f6" y="f7"/>
                  </a:lnTo>
                  <a:lnTo>
                    <a:pt x="f6" y="f8"/>
                  </a:lnTo>
                  <a:lnTo>
                    <a:pt x="f9" y="f10"/>
                  </a:lnTo>
                  <a:lnTo>
                    <a:pt x="f11" y="f12"/>
                  </a:lnTo>
                  <a:lnTo>
                    <a:pt x="f13" y="f14"/>
                  </a:lnTo>
                  <a:lnTo>
                    <a:pt x="f15" y="f16"/>
                  </a:lnTo>
                  <a:lnTo>
                    <a:pt x="f17" y="f18"/>
                  </a:lnTo>
                  <a:lnTo>
                    <a:pt x="f19" y="f20"/>
                  </a:lnTo>
                  <a:lnTo>
                    <a:pt x="f21" y="f22"/>
                  </a:lnTo>
                  <a:lnTo>
                    <a:pt x="f23" y="f24"/>
                  </a:lnTo>
                  <a:lnTo>
                    <a:pt x="f25" y="f26"/>
                  </a:lnTo>
                  <a:lnTo>
                    <a:pt x="f27" y="f28"/>
                  </a:lnTo>
                  <a:lnTo>
                    <a:pt x="f29" y="f30"/>
                  </a:lnTo>
                  <a:lnTo>
                    <a:pt x="f31" y="f32"/>
                  </a:lnTo>
                  <a:lnTo>
                    <a:pt x="f33" y="f34"/>
                  </a:lnTo>
                  <a:lnTo>
                    <a:pt x="f35" y="f36"/>
                  </a:lnTo>
                  <a:lnTo>
                    <a:pt x="f37" y="f38"/>
                  </a:lnTo>
                  <a:lnTo>
                    <a:pt x="f39" y="f40"/>
                  </a:lnTo>
                  <a:lnTo>
                    <a:pt x="f41" y="f42"/>
                  </a:lnTo>
                  <a:lnTo>
                    <a:pt x="f43" y="f44"/>
                  </a:lnTo>
                  <a:lnTo>
                    <a:pt x="f45" y="f46"/>
                  </a:lnTo>
                  <a:lnTo>
                    <a:pt x="f47" y="f48"/>
                  </a:lnTo>
                  <a:lnTo>
                    <a:pt x="f49" y="f50"/>
                  </a:lnTo>
                  <a:lnTo>
                    <a:pt x="f51" y="f52"/>
                  </a:lnTo>
                  <a:lnTo>
                    <a:pt x="f53" y="f54"/>
                  </a:lnTo>
                  <a:lnTo>
                    <a:pt x="f55" y="f56"/>
                  </a:lnTo>
                  <a:lnTo>
                    <a:pt x="f57" y="f58"/>
                  </a:lnTo>
                  <a:lnTo>
                    <a:pt x="f59" y="f60"/>
                  </a:lnTo>
                  <a:lnTo>
                    <a:pt x="f61" y="f62"/>
                  </a:lnTo>
                  <a:lnTo>
                    <a:pt x="f63" y="f64"/>
                  </a:lnTo>
                  <a:lnTo>
                    <a:pt x="f65" y="f66"/>
                  </a:lnTo>
                  <a:lnTo>
                    <a:pt x="f67" y="f68"/>
                  </a:lnTo>
                  <a:lnTo>
                    <a:pt x="f69" y="f70"/>
                  </a:lnTo>
                  <a:lnTo>
                    <a:pt x="f71" y="f72"/>
                  </a:lnTo>
                  <a:lnTo>
                    <a:pt x="f73" y="f74"/>
                  </a:lnTo>
                  <a:lnTo>
                    <a:pt x="f75" y="f76"/>
                  </a:lnTo>
                  <a:lnTo>
                    <a:pt x="f77" y="f78"/>
                  </a:lnTo>
                  <a:lnTo>
                    <a:pt x="f79" y="f80"/>
                  </a:lnTo>
                  <a:lnTo>
                    <a:pt x="f81" y="f82"/>
                  </a:lnTo>
                  <a:lnTo>
                    <a:pt x="f83" y="f84"/>
                  </a:lnTo>
                  <a:lnTo>
                    <a:pt x="f85" y="f86"/>
                  </a:lnTo>
                  <a:lnTo>
                    <a:pt x="f87" y="f88"/>
                  </a:lnTo>
                  <a:lnTo>
                    <a:pt x="f89" y="f90"/>
                  </a:lnTo>
                  <a:lnTo>
                    <a:pt x="f91" y="f92"/>
                  </a:lnTo>
                  <a:lnTo>
                    <a:pt x="f93" y="f94"/>
                  </a:lnTo>
                  <a:lnTo>
                    <a:pt x="f95" y="f96"/>
                  </a:lnTo>
                  <a:lnTo>
                    <a:pt x="f97" y="f98"/>
                  </a:lnTo>
                  <a:lnTo>
                    <a:pt x="f99" y="f100"/>
                  </a:lnTo>
                  <a:lnTo>
                    <a:pt x="f101" y="f102"/>
                  </a:lnTo>
                  <a:lnTo>
                    <a:pt x="f103" y="f104"/>
                  </a:lnTo>
                  <a:lnTo>
                    <a:pt x="f105" y="f106"/>
                  </a:lnTo>
                  <a:lnTo>
                    <a:pt x="f107" y="f108"/>
                  </a:lnTo>
                  <a:lnTo>
                    <a:pt x="f109" y="f110"/>
                  </a:lnTo>
                  <a:lnTo>
                    <a:pt x="f111" y="f112"/>
                  </a:lnTo>
                  <a:lnTo>
                    <a:pt x="f113" y="f114"/>
                  </a:lnTo>
                  <a:lnTo>
                    <a:pt x="f115" y="f116"/>
                  </a:lnTo>
                  <a:lnTo>
                    <a:pt x="f117" y="f118"/>
                  </a:lnTo>
                  <a:lnTo>
                    <a:pt x="f119" y="f120"/>
                  </a:lnTo>
                  <a:lnTo>
                    <a:pt x="f121" y="f122"/>
                  </a:lnTo>
                  <a:lnTo>
                    <a:pt x="f123" y="f124"/>
                  </a:lnTo>
                  <a:lnTo>
                    <a:pt x="f125" y="f126"/>
                  </a:lnTo>
                  <a:lnTo>
                    <a:pt x="f127" y="f128"/>
                  </a:lnTo>
                  <a:lnTo>
                    <a:pt x="f129" y="f130"/>
                  </a:lnTo>
                  <a:lnTo>
                    <a:pt x="f131" y="f132"/>
                  </a:lnTo>
                  <a:lnTo>
                    <a:pt x="f133" y="f134"/>
                  </a:lnTo>
                  <a:lnTo>
                    <a:pt x="f135" y="f136"/>
                  </a:lnTo>
                  <a:lnTo>
                    <a:pt x="f137" y="f138"/>
                  </a:lnTo>
                  <a:lnTo>
                    <a:pt x="f139" y="f140"/>
                  </a:lnTo>
                  <a:lnTo>
                    <a:pt x="f141" y="f142"/>
                  </a:lnTo>
                  <a:lnTo>
                    <a:pt x="f143" y="f144"/>
                  </a:lnTo>
                  <a:lnTo>
                    <a:pt x="f145" y="f146"/>
                  </a:lnTo>
                  <a:lnTo>
                    <a:pt x="f147" y="f148"/>
                  </a:lnTo>
                  <a:lnTo>
                    <a:pt x="f149" y="f150"/>
                  </a:lnTo>
                  <a:lnTo>
                    <a:pt x="f151" y="f152"/>
                  </a:lnTo>
                  <a:lnTo>
                    <a:pt x="f153" y="f154"/>
                  </a:lnTo>
                  <a:lnTo>
                    <a:pt x="f155" y="f156"/>
                  </a:lnTo>
                  <a:lnTo>
                    <a:pt x="f157" y="f158"/>
                  </a:lnTo>
                  <a:lnTo>
                    <a:pt x="f159" y="f160"/>
                  </a:lnTo>
                  <a:lnTo>
                    <a:pt x="f161" y="f162"/>
                  </a:lnTo>
                  <a:lnTo>
                    <a:pt x="f163" y="f164"/>
                  </a:lnTo>
                  <a:lnTo>
                    <a:pt x="f165" y="f166"/>
                  </a:lnTo>
                  <a:lnTo>
                    <a:pt x="f167" y="f168"/>
                  </a:lnTo>
                  <a:lnTo>
                    <a:pt x="f169" y="f170"/>
                  </a:lnTo>
                  <a:lnTo>
                    <a:pt x="f171" y="f170"/>
                  </a:lnTo>
                  <a:lnTo>
                    <a:pt x="f172" y="f173"/>
                  </a:lnTo>
                  <a:lnTo>
                    <a:pt x="f174" y="f173"/>
                  </a:lnTo>
                  <a:lnTo>
                    <a:pt x="f174" y="f175"/>
                  </a:lnTo>
                  <a:lnTo>
                    <a:pt x="f176" y="f175"/>
                  </a:lnTo>
                  <a:lnTo>
                    <a:pt x="f177" y="f178"/>
                  </a:lnTo>
                  <a:lnTo>
                    <a:pt x="f0" y="f179"/>
                  </a:lnTo>
                  <a:lnTo>
                    <a:pt x="f180" y="f181"/>
                  </a:lnTo>
                  <a:lnTo>
                    <a:pt x="f182" y="f183"/>
                  </a:lnTo>
                  <a:lnTo>
                    <a:pt x="f184" y="f185"/>
                  </a:lnTo>
                  <a:lnTo>
                    <a:pt x="f186" y="f187"/>
                  </a:lnTo>
                  <a:lnTo>
                    <a:pt x="f188" y="f189"/>
                  </a:lnTo>
                  <a:lnTo>
                    <a:pt x="f190" y="f191"/>
                  </a:lnTo>
                  <a:lnTo>
                    <a:pt x="f192" y="f193"/>
                  </a:lnTo>
                  <a:lnTo>
                    <a:pt x="f194" y="f195"/>
                  </a:lnTo>
                  <a:lnTo>
                    <a:pt x="f196" y="f197"/>
                  </a:lnTo>
                  <a:lnTo>
                    <a:pt x="f198" y="f199"/>
                  </a:lnTo>
                  <a:lnTo>
                    <a:pt x="f200" y="f201"/>
                  </a:lnTo>
                  <a:lnTo>
                    <a:pt x="f202" y="f203"/>
                  </a:lnTo>
                  <a:lnTo>
                    <a:pt x="f204" y="f205"/>
                  </a:lnTo>
                  <a:lnTo>
                    <a:pt x="f206" y="f207"/>
                  </a:lnTo>
                  <a:lnTo>
                    <a:pt x="f208" y="f209"/>
                  </a:lnTo>
                  <a:lnTo>
                    <a:pt x="f210" y="f211"/>
                  </a:lnTo>
                  <a:lnTo>
                    <a:pt x="f212" y="f213"/>
                  </a:lnTo>
                  <a:lnTo>
                    <a:pt x="f214" y="f215"/>
                  </a:lnTo>
                  <a:lnTo>
                    <a:pt x="f216" y="f217"/>
                  </a:lnTo>
                  <a:lnTo>
                    <a:pt x="f218" y="f219"/>
                  </a:lnTo>
                  <a:lnTo>
                    <a:pt x="f220" y="f221"/>
                  </a:lnTo>
                  <a:lnTo>
                    <a:pt x="f222" y="f223"/>
                  </a:lnTo>
                  <a:lnTo>
                    <a:pt x="f224" y="f225"/>
                  </a:lnTo>
                  <a:lnTo>
                    <a:pt x="f226" y="f227"/>
                  </a:lnTo>
                  <a:lnTo>
                    <a:pt x="f228" y="f229"/>
                  </a:lnTo>
                  <a:lnTo>
                    <a:pt x="f230" y="f231"/>
                  </a:lnTo>
                  <a:lnTo>
                    <a:pt x="f232" y="f233"/>
                  </a:lnTo>
                  <a:lnTo>
                    <a:pt x="f234" y="f235"/>
                  </a:lnTo>
                  <a:lnTo>
                    <a:pt x="f236" y="f237"/>
                  </a:lnTo>
                  <a:lnTo>
                    <a:pt x="f238" y="f239"/>
                  </a:lnTo>
                  <a:lnTo>
                    <a:pt x="f240" y="f241"/>
                  </a:lnTo>
                  <a:lnTo>
                    <a:pt x="f242" y="f243"/>
                  </a:lnTo>
                  <a:lnTo>
                    <a:pt x="f244" y="f245"/>
                  </a:lnTo>
                  <a:lnTo>
                    <a:pt x="f246" y="f247"/>
                  </a:lnTo>
                  <a:lnTo>
                    <a:pt x="f248" y="f249"/>
                  </a:lnTo>
                  <a:lnTo>
                    <a:pt x="f250" y="f251"/>
                  </a:lnTo>
                  <a:lnTo>
                    <a:pt x="f252" y="f253"/>
                  </a:lnTo>
                  <a:lnTo>
                    <a:pt x="f254" y="f255"/>
                  </a:lnTo>
                  <a:lnTo>
                    <a:pt x="f256" y="f257"/>
                  </a:lnTo>
                  <a:lnTo>
                    <a:pt x="f258" y="f259"/>
                  </a:lnTo>
                  <a:lnTo>
                    <a:pt x="f260" y="f261"/>
                  </a:lnTo>
                  <a:lnTo>
                    <a:pt x="f262" y="f263"/>
                  </a:lnTo>
                  <a:lnTo>
                    <a:pt x="f264" y="f265"/>
                  </a:lnTo>
                  <a:lnTo>
                    <a:pt x="f266" y="f267"/>
                  </a:lnTo>
                  <a:lnTo>
                    <a:pt x="f268" y="f269"/>
                  </a:lnTo>
                  <a:lnTo>
                    <a:pt x="f270" y="f271"/>
                  </a:lnTo>
                  <a:lnTo>
                    <a:pt x="f272" y="f273"/>
                  </a:lnTo>
                  <a:lnTo>
                    <a:pt x="f274" y="f275"/>
                  </a:lnTo>
                  <a:lnTo>
                    <a:pt x="f276" y="f277"/>
                  </a:lnTo>
                  <a:lnTo>
                    <a:pt x="f278" y="f279"/>
                  </a:lnTo>
                  <a:lnTo>
                    <a:pt x="f280" y="f281"/>
                  </a:lnTo>
                  <a:lnTo>
                    <a:pt x="f282" y="f283"/>
                  </a:lnTo>
                  <a:lnTo>
                    <a:pt x="f284" y="f285"/>
                  </a:lnTo>
                  <a:lnTo>
                    <a:pt x="f286" y="f287"/>
                  </a:lnTo>
                  <a:lnTo>
                    <a:pt x="f288" y="f289"/>
                  </a:lnTo>
                  <a:lnTo>
                    <a:pt x="f290" y="f291"/>
                  </a:lnTo>
                  <a:lnTo>
                    <a:pt x="f292" y="f293"/>
                  </a:lnTo>
                  <a:lnTo>
                    <a:pt x="f294" y="f295"/>
                  </a:lnTo>
                  <a:lnTo>
                    <a:pt x="f296" y="f297"/>
                  </a:lnTo>
                  <a:lnTo>
                    <a:pt x="f298" y="f299"/>
                  </a:lnTo>
                  <a:lnTo>
                    <a:pt x="f300" y="f301"/>
                  </a:lnTo>
                  <a:lnTo>
                    <a:pt x="f302" y="f303"/>
                  </a:lnTo>
                  <a:lnTo>
                    <a:pt x="f304" y="f305"/>
                  </a:lnTo>
                  <a:lnTo>
                    <a:pt x="f306" y="f307"/>
                  </a:lnTo>
                  <a:lnTo>
                    <a:pt x="f308" y="f309"/>
                  </a:lnTo>
                  <a:lnTo>
                    <a:pt x="f310" y="f311"/>
                  </a:lnTo>
                  <a:lnTo>
                    <a:pt x="f312" y="f313"/>
                  </a:lnTo>
                  <a:lnTo>
                    <a:pt x="f314" y="f315"/>
                  </a:lnTo>
                  <a:lnTo>
                    <a:pt x="f316" y="f317"/>
                  </a:lnTo>
                  <a:lnTo>
                    <a:pt x="f318" y="f319"/>
                  </a:lnTo>
                  <a:lnTo>
                    <a:pt x="f320" y="f321"/>
                  </a:lnTo>
                  <a:lnTo>
                    <a:pt x="f322" y="f323"/>
                  </a:lnTo>
                  <a:lnTo>
                    <a:pt x="f324" y="f325"/>
                  </a:lnTo>
                  <a:lnTo>
                    <a:pt x="f326" y="f327"/>
                  </a:lnTo>
                  <a:lnTo>
                    <a:pt x="f328" y="f329"/>
                  </a:lnTo>
                  <a:lnTo>
                    <a:pt x="f330" y="f331"/>
                  </a:lnTo>
                  <a:lnTo>
                    <a:pt x="f332" y="f333"/>
                  </a:lnTo>
                  <a:lnTo>
                    <a:pt x="f334" y="f335"/>
                  </a:lnTo>
                  <a:lnTo>
                    <a:pt x="f336" y="f337"/>
                  </a:lnTo>
                  <a:lnTo>
                    <a:pt x="f338" y="f339"/>
                  </a:lnTo>
                  <a:lnTo>
                    <a:pt x="f340" y="f341"/>
                  </a:lnTo>
                  <a:lnTo>
                    <a:pt x="f342" y="f343"/>
                  </a:lnTo>
                  <a:lnTo>
                    <a:pt x="f344" y="f345"/>
                  </a:lnTo>
                  <a:lnTo>
                    <a:pt x="f346" y="f347"/>
                  </a:lnTo>
                  <a:lnTo>
                    <a:pt x="f348" y="f349"/>
                  </a:lnTo>
                  <a:lnTo>
                    <a:pt x="f350" y="f351"/>
                  </a:lnTo>
                  <a:lnTo>
                    <a:pt x="f352" y="f353"/>
                  </a:lnTo>
                  <a:lnTo>
                    <a:pt x="f354" y="f355"/>
                  </a:lnTo>
                  <a:lnTo>
                    <a:pt x="f356" y="f357"/>
                  </a:lnTo>
                  <a:lnTo>
                    <a:pt x="f358" y="f359"/>
                  </a:lnTo>
                  <a:lnTo>
                    <a:pt x="f360" y="f361"/>
                  </a:lnTo>
                  <a:lnTo>
                    <a:pt x="f362" y="f363"/>
                  </a:lnTo>
                  <a:lnTo>
                    <a:pt x="f364" y="f365"/>
                  </a:lnTo>
                  <a:lnTo>
                    <a:pt x="f366" y="f367"/>
                  </a:lnTo>
                  <a:lnTo>
                    <a:pt x="f368" y="f369"/>
                  </a:lnTo>
                  <a:lnTo>
                    <a:pt x="f370" y="f371"/>
                  </a:lnTo>
                  <a:lnTo>
                    <a:pt x="f372" y="f373"/>
                  </a:lnTo>
                  <a:lnTo>
                    <a:pt x="f374" y="f375"/>
                  </a:lnTo>
                  <a:lnTo>
                    <a:pt x="f376" y="f377"/>
                  </a:lnTo>
                  <a:lnTo>
                    <a:pt x="f378" y="f379"/>
                  </a:lnTo>
                  <a:lnTo>
                    <a:pt x="f380" y="f381"/>
                  </a:lnTo>
                  <a:lnTo>
                    <a:pt x="f382" y="f383"/>
                  </a:lnTo>
                  <a:lnTo>
                    <a:pt x="f384" y="f385"/>
                  </a:lnTo>
                  <a:lnTo>
                    <a:pt x="f386" y="f387"/>
                  </a:lnTo>
                  <a:lnTo>
                    <a:pt x="f388" y="f389"/>
                  </a:lnTo>
                  <a:lnTo>
                    <a:pt x="f390" y="f391"/>
                  </a:lnTo>
                  <a:lnTo>
                    <a:pt x="f392" y="f393"/>
                  </a:lnTo>
                  <a:lnTo>
                    <a:pt x="f394" y="f395"/>
                  </a:lnTo>
                  <a:lnTo>
                    <a:pt x="f396" y="f397"/>
                  </a:lnTo>
                  <a:lnTo>
                    <a:pt x="f398" y="f399"/>
                  </a:lnTo>
                  <a:lnTo>
                    <a:pt x="f400" y="f401"/>
                  </a:lnTo>
                  <a:lnTo>
                    <a:pt x="f402" y="f403"/>
                  </a:lnTo>
                  <a:lnTo>
                    <a:pt x="f404" y="f405"/>
                  </a:lnTo>
                  <a:lnTo>
                    <a:pt x="f406" y="f407"/>
                  </a:lnTo>
                  <a:lnTo>
                    <a:pt x="f408" y="f409"/>
                  </a:lnTo>
                  <a:lnTo>
                    <a:pt x="f410" y="f411"/>
                  </a:lnTo>
                  <a:lnTo>
                    <a:pt x="f412" y="f413"/>
                  </a:lnTo>
                  <a:lnTo>
                    <a:pt x="f414" y="f415"/>
                  </a:lnTo>
                  <a:lnTo>
                    <a:pt x="f416" y="f417"/>
                  </a:lnTo>
                  <a:lnTo>
                    <a:pt x="f418" y="f419"/>
                  </a:lnTo>
                  <a:lnTo>
                    <a:pt x="f420" y="f421"/>
                  </a:lnTo>
                  <a:lnTo>
                    <a:pt x="f422" y="f423"/>
                  </a:lnTo>
                  <a:lnTo>
                    <a:pt x="f424" y="f425"/>
                  </a:lnTo>
                  <a:lnTo>
                    <a:pt x="f426" y="f427"/>
                  </a:lnTo>
                  <a:lnTo>
                    <a:pt x="f428" y="f429"/>
                  </a:lnTo>
                  <a:lnTo>
                    <a:pt x="f430" y="f431"/>
                  </a:lnTo>
                  <a:lnTo>
                    <a:pt x="f432" y="f433"/>
                  </a:lnTo>
                  <a:lnTo>
                    <a:pt x="f434" y="f435"/>
                  </a:lnTo>
                  <a:lnTo>
                    <a:pt x="f436" y="f437"/>
                  </a:lnTo>
                  <a:lnTo>
                    <a:pt x="f438" y="f439"/>
                  </a:lnTo>
                  <a:lnTo>
                    <a:pt x="f440" y="f441"/>
                  </a:lnTo>
                  <a:lnTo>
                    <a:pt x="f442" y="f443"/>
                  </a:lnTo>
                  <a:lnTo>
                    <a:pt x="f444" y="f445"/>
                  </a:lnTo>
                  <a:lnTo>
                    <a:pt x="f446" y="f447"/>
                  </a:lnTo>
                  <a:lnTo>
                    <a:pt x="f448" y="f449"/>
                  </a:lnTo>
                  <a:lnTo>
                    <a:pt x="f450" y="f451"/>
                  </a:lnTo>
                  <a:lnTo>
                    <a:pt x="f452" y="f453"/>
                  </a:lnTo>
                  <a:lnTo>
                    <a:pt x="f454" y="f455"/>
                  </a:lnTo>
                  <a:lnTo>
                    <a:pt x="f456" y="f457"/>
                  </a:lnTo>
                  <a:lnTo>
                    <a:pt x="f458" y="f459"/>
                  </a:lnTo>
                  <a:lnTo>
                    <a:pt x="f460" y="f461"/>
                  </a:lnTo>
                  <a:lnTo>
                    <a:pt x="f462" y="f463"/>
                  </a:lnTo>
                  <a:lnTo>
                    <a:pt x="f464" y="f465"/>
                  </a:lnTo>
                  <a:lnTo>
                    <a:pt x="f466" y="f467"/>
                  </a:lnTo>
                  <a:lnTo>
                    <a:pt x="f468" y="f469"/>
                  </a:lnTo>
                  <a:lnTo>
                    <a:pt x="f470" y="f471"/>
                  </a:lnTo>
                  <a:lnTo>
                    <a:pt x="f472" y="f473"/>
                  </a:lnTo>
                  <a:lnTo>
                    <a:pt x="f474" y="f475"/>
                  </a:lnTo>
                  <a:lnTo>
                    <a:pt x="f476" y="f477"/>
                  </a:lnTo>
                  <a:lnTo>
                    <a:pt x="f478" y="f479"/>
                  </a:lnTo>
                  <a:lnTo>
                    <a:pt x="f480" y="f481"/>
                  </a:lnTo>
                  <a:lnTo>
                    <a:pt x="f482" y="f466"/>
                  </a:lnTo>
                  <a:lnTo>
                    <a:pt x="f483" y="f484"/>
                  </a:lnTo>
                  <a:lnTo>
                    <a:pt x="f485" y="f486"/>
                  </a:lnTo>
                  <a:lnTo>
                    <a:pt x="f487" y="f488"/>
                  </a:lnTo>
                  <a:lnTo>
                    <a:pt x="f489" y="f490"/>
                  </a:lnTo>
                  <a:lnTo>
                    <a:pt x="f491" y="f492"/>
                  </a:lnTo>
                  <a:lnTo>
                    <a:pt x="f493" y="f494"/>
                  </a:lnTo>
                  <a:lnTo>
                    <a:pt x="f495" y="f496"/>
                  </a:lnTo>
                  <a:lnTo>
                    <a:pt x="f497" y="f498"/>
                  </a:lnTo>
                  <a:lnTo>
                    <a:pt x="f499" y="f498"/>
                  </a:lnTo>
                  <a:lnTo>
                    <a:pt x="f500" y="f501"/>
                  </a:lnTo>
                  <a:lnTo>
                    <a:pt x="f502" y="f503"/>
                  </a:lnTo>
                  <a:lnTo>
                    <a:pt x="f504" y="f505"/>
                  </a:lnTo>
                  <a:lnTo>
                    <a:pt x="f506" y="f507"/>
                  </a:lnTo>
                  <a:lnTo>
                    <a:pt x="f508" y="f509"/>
                  </a:lnTo>
                  <a:lnTo>
                    <a:pt x="f510" y="f511"/>
                  </a:lnTo>
                  <a:lnTo>
                    <a:pt x="f512" y="f513"/>
                  </a:lnTo>
                  <a:lnTo>
                    <a:pt x="f514" y="f515"/>
                  </a:lnTo>
                  <a:lnTo>
                    <a:pt x="f516" y="f517"/>
                  </a:lnTo>
                  <a:lnTo>
                    <a:pt x="f518" y="f519"/>
                  </a:lnTo>
                  <a:lnTo>
                    <a:pt x="f520" y="f521"/>
                  </a:lnTo>
                  <a:lnTo>
                    <a:pt x="f522" y="f523"/>
                  </a:lnTo>
                  <a:lnTo>
                    <a:pt x="f524" y="f525"/>
                  </a:lnTo>
                  <a:lnTo>
                    <a:pt x="f526" y="f527"/>
                  </a:lnTo>
                  <a:lnTo>
                    <a:pt x="f528" y="f529"/>
                  </a:lnTo>
                  <a:lnTo>
                    <a:pt x="f530" y="f531"/>
                  </a:lnTo>
                  <a:lnTo>
                    <a:pt x="f532" y="f533"/>
                  </a:lnTo>
                  <a:lnTo>
                    <a:pt x="f534" y="f535"/>
                  </a:lnTo>
                  <a:lnTo>
                    <a:pt x="f536" y="f537"/>
                  </a:lnTo>
                  <a:lnTo>
                    <a:pt x="f538" y="f539"/>
                  </a:lnTo>
                  <a:lnTo>
                    <a:pt x="f540" y="f541"/>
                  </a:lnTo>
                  <a:lnTo>
                    <a:pt x="f542" y="f543"/>
                  </a:lnTo>
                  <a:lnTo>
                    <a:pt x="f544" y="f545"/>
                  </a:lnTo>
                  <a:lnTo>
                    <a:pt x="f546" y="f547"/>
                  </a:lnTo>
                  <a:lnTo>
                    <a:pt x="f548" y="f549"/>
                  </a:lnTo>
                  <a:lnTo>
                    <a:pt x="f550" y="f551"/>
                  </a:lnTo>
                  <a:lnTo>
                    <a:pt x="f552" y="f553"/>
                  </a:lnTo>
                  <a:lnTo>
                    <a:pt x="f554" y="f555"/>
                  </a:lnTo>
                  <a:lnTo>
                    <a:pt x="f556" y="f557"/>
                  </a:lnTo>
                  <a:lnTo>
                    <a:pt x="f558" y="f559"/>
                  </a:lnTo>
                  <a:lnTo>
                    <a:pt x="f560" y="f561"/>
                  </a:lnTo>
                  <a:lnTo>
                    <a:pt x="f562" y="f563"/>
                  </a:lnTo>
                  <a:lnTo>
                    <a:pt x="f564" y="f565"/>
                  </a:lnTo>
                  <a:lnTo>
                    <a:pt x="f566" y="f567"/>
                  </a:lnTo>
                  <a:lnTo>
                    <a:pt x="f568" y="f569"/>
                  </a:lnTo>
                  <a:lnTo>
                    <a:pt x="f570" y="f571"/>
                  </a:lnTo>
                  <a:lnTo>
                    <a:pt x="f572" y="f573"/>
                  </a:lnTo>
                  <a:lnTo>
                    <a:pt x="f574" y="f575"/>
                  </a:lnTo>
                  <a:lnTo>
                    <a:pt x="f576" y="f577"/>
                  </a:lnTo>
                  <a:lnTo>
                    <a:pt x="f578" y="f579"/>
                  </a:lnTo>
                  <a:lnTo>
                    <a:pt x="f580" y="f581"/>
                  </a:lnTo>
                  <a:lnTo>
                    <a:pt x="f582" y="f583"/>
                  </a:lnTo>
                  <a:lnTo>
                    <a:pt x="f584" y="f585"/>
                  </a:lnTo>
                  <a:lnTo>
                    <a:pt x="f586" y="f587"/>
                  </a:lnTo>
                  <a:lnTo>
                    <a:pt x="f588" y="f589"/>
                  </a:lnTo>
                  <a:lnTo>
                    <a:pt x="f590" y="f591"/>
                  </a:lnTo>
                  <a:lnTo>
                    <a:pt x="f592" y="f593"/>
                  </a:lnTo>
                  <a:lnTo>
                    <a:pt x="f594" y="f595"/>
                  </a:lnTo>
                  <a:lnTo>
                    <a:pt x="f596" y="f597"/>
                  </a:lnTo>
                  <a:lnTo>
                    <a:pt x="f598" y="f599"/>
                  </a:lnTo>
                  <a:lnTo>
                    <a:pt x="f600" y="f601"/>
                  </a:lnTo>
                  <a:lnTo>
                    <a:pt x="f602" y="f603"/>
                  </a:lnTo>
                  <a:lnTo>
                    <a:pt x="f604" y="f605"/>
                  </a:lnTo>
                  <a:lnTo>
                    <a:pt x="f606" y="f607"/>
                  </a:lnTo>
                  <a:lnTo>
                    <a:pt x="f608" y="f609"/>
                  </a:lnTo>
                  <a:lnTo>
                    <a:pt x="f610" y="f611"/>
                  </a:lnTo>
                  <a:lnTo>
                    <a:pt x="f612" y="f613"/>
                  </a:lnTo>
                  <a:lnTo>
                    <a:pt x="f614" y="f615"/>
                  </a:lnTo>
                  <a:lnTo>
                    <a:pt x="f616" y="f617"/>
                  </a:lnTo>
                  <a:lnTo>
                    <a:pt x="f618" y="f619"/>
                  </a:lnTo>
                  <a:lnTo>
                    <a:pt x="f620" y="f621"/>
                  </a:lnTo>
                  <a:lnTo>
                    <a:pt x="f622" y="f623"/>
                  </a:lnTo>
                  <a:lnTo>
                    <a:pt x="f624" y="f625"/>
                  </a:lnTo>
                  <a:lnTo>
                    <a:pt x="f626" y="f627"/>
                  </a:lnTo>
                  <a:lnTo>
                    <a:pt x="f628" y="f629"/>
                  </a:lnTo>
                  <a:lnTo>
                    <a:pt x="f630" y="f631"/>
                  </a:lnTo>
                  <a:lnTo>
                    <a:pt x="f632" y="f633"/>
                  </a:lnTo>
                  <a:lnTo>
                    <a:pt x="f634" y="f635"/>
                  </a:lnTo>
                  <a:lnTo>
                    <a:pt x="f636" y="f637"/>
                  </a:lnTo>
                  <a:lnTo>
                    <a:pt x="f638" y="f639"/>
                  </a:lnTo>
                  <a:lnTo>
                    <a:pt x="f640" y="f641"/>
                  </a:lnTo>
                  <a:lnTo>
                    <a:pt x="f642" y="f643"/>
                  </a:lnTo>
                  <a:lnTo>
                    <a:pt x="f644" y="f645"/>
                  </a:lnTo>
                  <a:lnTo>
                    <a:pt x="f646" y="f647"/>
                  </a:lnTo>
                  <a:lnTo>
                    <a:pt x="f648" y="f649"/>
                  </a:lnTo>
                  <a:lnTo>
                    <a:pt x="f650" y="f651"/>
                  </a:lnTo>
                  <a:lnTo>
                    <a:pt x="f652" y="f653"/>
                  </a:lnTo>
                  <a:lnTo>
                    <a:pt x="f654" y="f655"/>
                  </a:lnTo>
                  <a:lnTo>
                    <a:pt x="f656" y="f657"/>
                  </a:lnTo>
                  <a:lnTo>
                    <a:pt x="f658" y="f659"/>
                  </a:lnTo>
                  <a:lnTo>
                    <a:pt x="f660" y="f661"/>
                  </a:lnTo>
                  <a:lnTo>
                    <a:pt x="f662" y="f663"/>
                  </a:lnTo>
                  <a:lnTo>
                    <a:pt x="f664" y="f665"/>
                  </a:lnTo>
                  <a:lnTo>
                    <a:pt x="f666" y="f667"/>
                  </a:lnTo>
                  <a:lnTo>
                    <a:pt x="f668" y="f669"/>
                  </a:lnTo>
                  <a:lnTo>
                    <a:pt x="f670" y="f671"/>
                  </a:lnTo>
                  <a:lnTo>
                    <a:pt x="f672" y="f673"/>
                  </a:lnTo>
                  <a:lnTo>
                    <a:pt x="f674" y="f675"/>
                  </a:lnTo>
                  <a:lnTo>
                    <a:pt x="f676" y="f677"/>
                  </a:lnTo>
                  <a:lnTo>
                    <a:pt x="f678" y="f679"/>
                  </a:lnTo>
                  <a:lnTo>
                    <a:pt x="f680" y="f681"/>
                  </a:lnTo>
                  <a:lnTo>
                    <a:pt x="f682" y="f683"/>
                  </a:lnTo>
                  <a:lnTo>
                    <a:pt x="f684" y="f685"/>
                  </a:lnTo>
                  <a:lnTo>
                    <a:pt x="f686" y="f687"/>
                  </a:lnTo>
                  <a:lnTo>
                    <a:pt x="f688" y="f689"/>
                  </a:lnTo>
                  <a:lnTo>
                    <a:pt x="f1" y="f0"/>
                  </a:lnTo>
                  <a:close/>
                </a:path>
              </a:pathLst>
            </a:custGeom>
            <a:solidFill>
              <a:srgbClr val="798AC5"/>
            </a:solidFill>
            <a:ln>
              <a:noFill/>
              <a:prstDash val="solid"/>
            </a:ln>
          </p:spPr>
          <p:txBody>
            <a:bodyPr vert="horz" wrap="square" lIns="0" tIns="0" rIns="0" bIns="0" anchor="t" anchorCtr="0" compatLnSpc="0">
              <a:noAutofit/>
            </a:bodyPr>
            <a:lstStyle/>
            <a:p>
              <a:pPr marL="0" marR="0" lvl="0" indent="0" rtl="0" hangingPunct="0">
                <a:lnSpc>
                  <a:spcPct val="100000"/>
                </a:lnSpc>
                <a:spcBef>
                  <a:spcPts val="0"/>
                </a:spcBef>
                <a:spcAft>
                  <a:spcPts val="0"/>
                </a:spcAft>
                <a:buNone/>
                <a:tabLst/>
              </a:pPr>
              <a:endParaRPr lang="en-IN" sz="1800" b="0" i="0" u="none" strike="noStrike" kern="1200">
                <a:ln>
                  <a:noFill/>
                </a:ln>
                <a:latin typeface="Arial" pitchFamily="18"/>
                <a:ea typeface="Microsoft YaHei" pitchFamily="2"/>
                <a:cs typeface="Lucida Sans" pitchFamily="2"/>
              </a:endParaRPr>
            </a:p>
          </p:txBody>
        </p:sp>
      </p:grpSp>
    </p:spTree>
    <p:extLst>
      <p:ext uri="{BB962C8B-B14F-4D97-AF65-F5344CB8AC3E}">
        <p14:creationId xmlns:p14="http://schemas.microsoft.com/office/powerpoint/2010/main" val="2439114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3"/>
          <p:cNvPicPr>
            <a:picLocks noChangeAspect="1"/>
          </p:cNvPicPr>
          <p:nvPr/>
        </p:nvPicPr>
        <p:blipFill>
          <a:blip r:embed="rId3"/>
          <a:stretch>
            <a:fillRect/>
          </a:stretch>
        </p:blipFill>
        <p:spPr>
          <a:xfrm>
            <a:off x="2971800" y="361950"/>
            <a:ext cx="15164602" cy="9051689"/>
          </a:xfrm>
          <a:prstGeom prst="rect">
            <a:avLst/>
          </a:prstGeom>
        </p:spPr>
      </p:pic>
      <p:grpSp>
        <p:nvGrpSpPr>
          <p:cNvPr id="3" name="object 3"/>
          <p:cNvGrpSpPr/>
          <p:nvPr/>
        </p:nvGrpSpPr>
        <p:grpSpPr>
          <a:xfrm>
            <a:off x="0" y="9414360"/>
            <a:ext cx="15651719" cy="872280"/>
            <a:chOff x="0" y="9414360"/>
            <a:chExt cx="15651719" cy="872280"/>
          </a:xfrm>
        </p:grpSpPr>
        <p:sp>
          <p:nvSpPr>
            <p:cNvPr id="4" name="object 4"/>
            <p:cNvSpPr/>
            <p:nvPr/>
          </p:nvSpPr>
          <p:spPr>
            <a:xfrm>
              <a:off x="0" y="9414360"/>
              <a:ext cx="15651719" cy="872280"/>
            </a:xfrm>
            <a:custGeom>
              <a:avLst/>
              <a:gdLst>
                <a:gd name="f0" fmla="val 0"/>
                <a:gd name="f1" fmla="val 872490"/>
                <a:gd name="f2" fmla="val 36830"/>
                <a:gd name="f3" fmla="val 15651988"/>
                <a:gd name="f4" fmla="val 673100"/>
                <a:gd name="f5" fmla="val 5336590"/>
                <a:gd name="f6" fmla="val 5312545"/>
                <a:gd name="f7" fmla="val 659130"/>
                <a:gd name="f8" fmla="val 5285992"/>
                <a:gd name="f9" fmla="val 621030"/>
                <a:gd name="f10" fmla="val 5258660"/>
                <a:gd name="f11" fmla="val 567690"/>
                <a:gd name="f12" fmla="val 5232271"/>
                <a:gd name="f13" fmla="val 508000"/>
                <a:gd name="f14" fmla="val 5219872"/>
                <a:gd name="f15" fmla="val 478790"/>
                <a:gd name="f16" fmla="val 3819563"/>
                <a:gd name="f17" fmla="val 3780149"/>
                <a:gd name="f18" fmla="val 476250"/>
                <a:gd name="f19" fmla="val 3738718"/>
                <a:gd name="f20" fmla="val 472440"/>
                <a:gd name="f21" fmla="val 3695469"/>
                <a:gd name="f22" fmla="val 466090"/>
                <a:gd name="f23" fmla="val 3650599"/>
                <a:gd name="f24" fmla="val 457200"/>
                <a:gd name="f25" fmla="val 3556786"/>
                <a:gd name="f26" fmla="val 434340"/>
                <a:gd name="f27" fmla="val 3508238"/>
                <a:gd name="f28" fmla="val 420370"/>
                <a:gd name="f29" fmla="val 3458860"/>
                <a:gd name="f30" fmla="val 405130"/>
                <a:gd name="f31" fmla="val 3307720"/>
                <a:gd name="f32" fmla="val 355600"/>
                <a:gd name="f33" fmla="val 3285981"/>
                <a:gd name="f34" fmla="val 347980"/>
                <a:gd name="f35" fmla="val 1365097"/>
                <a:gd name="f36" fmla="val 1317133"/>
                <a:gd name="f37" fmla="val 336550"/>
                <a:gd name="f38" fmla="val 1268620"/>
                <a:gd name="f39" fmla="val 311150"/>
                <a:gd name="f40" fmla="val 1245287"/>
                <a:gd name="f41" fmla="val 297180"/>
                <a:gd name="f42" fmla="val 1221820"/>
                <a:gd name="f43" fmla="val 284480"/>
                <a:gd name="f44" fmla="val 1208410"/>
                <a:gd name="f45" fmla="val 279400"/>
                <a:gd name="f46" fmla="val 1134700"/>
                <a:gd name="f47" fmla="val 1109388"/>
                <a:gd name="f48" fmla="val 276860"/>
                <a:gd name="f49" fmla="val 1080161"/>
                <a:gd name="f50" fmla="val 267970"/>
                <a:gd name="f51" fmla="val 975008"/>
                <a:gd name="f52" fmla="val 231140"/>
                <a:gd name="f53" fmla="val 937153"/>
                <a:gd name="f54" fmla="val 219710"/>
                <a:gd name="f55" fmla="val 909824"/>
                <a:gd name="f56" fmla="val 213360"/>
                <a:gd name="f57" fmla="val 817185"/>
                <a:gd name="f58" fmla="val 781996"/>
                <a:gd name="f59" fmla="val 191770"/>
                <a:gd name="f60" fmla="val 743213"/>
                <a:gd name="f61" fmla="val 171450"/>
                <a:gd name="f62" fmla="val 701217"/>
                <a:gd name="f63" fmla="val 152400"/>
                <a:gd name="f64" fmla="val 656387"/>
                <a:gd name="f65" fmla="val 134620"/>
                <a:gd name="f66" fmla="val 609103"/>
                <a:gd name="f67" fmla="val 119380"/>
                <a:gd name="f68" fmla="val 335508"/>
                <a:gd name="f69" fmla="val 88900"/>
                <a:gd name="f70" fmla="val 285105"/>
                <a:gd name="f71" fmla="val 73660"/>
                <a:gd name="f72" fmla="val 234311"/>
                <a:gd name="f73" fmla="val 63500"/>
                <a:gd name="f74" fmla="val 183268"/>
                <a:gd name="f75" fmla="val 57150"/>
                <a:gd name="f76" fmla="val 30069"/>
                <a:gd name="f77" fmla="val 41910"/>
                <a:gd name="f78" fmla="val 5539625"/>
                <a:gd name="f79" fmla="val 586740"/>
                <a:gd name="f80" fmla="val 5517628"/>
                <a:gd name="f81" fmla="val 5496512"/>
                <a:gd name="f82" fmla="val 589280"/>
                <a:gd name="f83" fmla="val 5477153"/>
                <a:gd name="f84" fmla="val 593090"/>
                <a:gd name="f85" fmla="val 5460428"/>
                <a:gd name="f86" fmla="val 598170"/>
                <a:gd name="f87" fmla="val 5427297"/>
                <a:gd name="f88" fmla="val 614680"/>
                <a:gd name="f89" fmla="val 5400576"/>
                <a:gd name="f90" fmla="val 635000"/>
                <a:gd name="f91" fmla="val 5374260"/>
                <a:gd name="f92" fmla="val 654050"/>
                <a:gd name="f93" fmla="val 5342344"/>
                <a:gd name="f94" fmla="val 671830"/>
                <a:gd name="f95" fmla="val 5340908"/>
                <a:gd name="f96" fmla="val 615950"/>
                <a:gd name="f97" fmla="val 5645467"/>
                <a:gd name="f98" fmla="val 5631764"/>
                <a:gd name="f99" fmla="val 603250"/>
                <a:gd name="f100" fmla="val 5607124"/>
                <a:gd name="f101" fmla="val 594360"/>
                <a:gd name="f102" fmla="val 5575196"/>
                <a:gd name="f103" fmla="val 588010"/>
                <a:gd name="f104" fmla="val 5180342"/>
                <a:gd name="f105" fmla="val 303530"/>
                <a:gd name="f106" fmla="val 5476782"/>
                <a:gd name="f107" fmla="val 469900"/>
                <a:gd name="f108" fmla="val 5624045"/>
                <a:gd name="f109" fmla="val 558800"/>
                <a:gd name="f110" fmla="val 5665739"/>
                <a:gd name="f111" fmla="val 596900"/>
                <a:gd name="f112" fmla="val 13311251"/>
                <a:gd name="f113" fmla="val 13282642"/>
                <a:gd name="f114" fmla="val 570230"/>
                <a:gd name="f115" fmla="val 13275460"/>
                <a:gd name="f116" fmla="val 544830"/>
                <a:gd name="f117" fmla="val 13279088"/>
                <a:gd name="f118" fmla="val 518160"/>
                <a:gd name="f119" fmla="val 13282906"/>
                <a:gd name="f120" fmla="val 491490"/>
                <a:gd name="f121" fmla="val 13282576"/>
                <a:gd name="f122" fmla="val 490220"/>
                <a:gd name="f123" fmla="val 12568923"/>
                <a:gd name="f124" fmla="val 12558224"/>
                <a:gd name="f125" fmla="val 488950"/>
                <a:gd name="f126" fmla="val 12547592"/>
                <a:gd name="f127" fmla="val 12365479"/>
                <a:gd name="f128" fmla="val 468630"/>
                <a:gd name="f129" fmla="val 12200660"/>
                <a:gd name="f130" fmla="val 449580"/>
                <a:gd name="f131" fmla="val 12140723"/>
                <a:gd name="f132" fmla="val 441960"/>
                <a:gd name="f133" fmla="val 12017296"/>
                <a:gd name="f134" fmla="val 429260"/>
                <a:gd name="f135" fmla="val 11955121"/>
                <a:gd name="f136" fmla="val 421640"/>
                <a:gd name="f137" fmla="val 11833134"/>
                <a:gd name="f138" fmla="val 408940"/>
                <a:gd name="f139" fmla="val 11774637"/>
                <a:gd name="f140" fmla="val 403860"/>
                <a:gd name="f141" fmla="val 11718680"/>
                <a:gd name="f142" fmla="val 397510"/>
                <a:gd name="f143" fmla="val 11665920"/>
                <a:gd name="f144" fmla="val 393700"/>
                <a:gd name="f145" fmla="val 11617016"/>
                <a:gd name="f146" fmla="val 388620"/>
                <a:gd name="f147" fmla="val 11553011"/>
                <a:gd name="f148" fmla="val 384810"/>
                <a:gd name="f149" fmla="val 11437810"/>
                <a:gd name="f150" fmla="val 11394258"/>
                <a:gd name="f151" fmla="val 369570"/>
                <a:gd name="f152" fmla="val 11349300"/>
                <a:gd name="f153" fmla="val 356870"/>
                <a:gd name="f154" fmla="val 11303067"/>
                <a:gd name="f155" fmla="val 345440"/>
                <a:gd name="f156" fmla="val 11255688"/>
                <a:gd name="f157" fmla="val 335280"/>
                <a:gd name="f158" fmla="val 11231491"/>
                <a:gd name="f159" fmla="val 331470"/>
                <a:gd name="f160" fmla="val 10465105"/>
                <a:gd name="f161" fmla="val 10398009"/>
                <a:gd name="f162" fmla="val 320040"/>
                <a:gd name="f163" fmla="val 5415894"/>
                <a:gd name="f164" fmla="val 5371546"/>
                <a:gd name="f165" fmla="val 318770"/>
                <a:gd name="f166" fmla="val 5278826"/>
                <a:gd name="f167" fmla="val 313690"/>
                <a:gd name="f168" fmla="val 13553821"/>
                <a:gd name="f169" fmla="val 480060"/>
                <a:gd name="f170" fmla="val 13551662"/>
                <a:gd name="f171" fmla="val 13530423"/>
                <a:gd name="f172" fmla="val 485140"/>
                <a:gd name="f173" fmla="val 13501862"/>
                <a:gd name="f174" fmla="val 497840"/>
                <a:gd name="f175" fmla="val 13468705"/>
                <a:gd name="f176" fmla="val 516890"/>
                <a:gd name="f177" fmla="val 13433679"/>
                <a:gd name="f178" fmla="val 538480"/>
                <a:gd name="f179" fmla="val 13363543"/>
                <a:gd name="f180" fmla="val 575310"/>
                <a:gd name="f181" fmla="val 13334738"/>
                <a:gd name="f182" fmla="val 13313410"/>
                <a:gd name="f183" fmla="val 496570"/>
                <a:gd name="f184" fmla="val 13938377"/>
                <a:gd name="f185" fmla="val 13908642"/>
                <a:gd name="f186" fmla="val 350520"/>
                <a:gd name="f187" fmla="val 13867605"/>
                <a:gd name="f188" fmla="val 360680"/>
                <a:gd name="f189" fmla="val 13818942"/>
                <a:gd name="f190" fmla="val 365760"/>
                <a:gd name="f191" fmla="val 13766326"/>
                <a:gd name="f192" fmla="val 368300"/>
                <a:gd name="f193" fmla="val 13713433"/>
                <a:gd name="f194" fmla="val 372110"/>
                <a:gd name="f195" fmla="val 13663937"/>
                <a:gd name="f196" fmla="val 381000"/>
                <a:gd name="f197" fmla="val 13621512"/>
                <a:gd name="f198" fmla="val 396240"/>
                <a:gd name="f199" fmla="val 13599737"/>
                <a:gd name="f200" fmla="val 427990"/>
                <a:gd name="f201" fmla="val 13579332"/>
                <a:gd name="f202" fmla="val 461010"/>
                <a:gd name="f203" fmla="val 13563094"/>
                <a:gd name="f204" fmla="val 486410"/>
                <a:gd name="f205" fmla="val 351790"/>
                <a:gd name="f206" fmla="val 14151483"/>
                <a:gd name="f207" fmla="val 14098933"/>
                <a:gd name="f208" fmla="val 14045978"/>
                <a:gd name="f209" fmla="val 13992499"/>
                <a:gd name="f210" fmla="val 340360"/>
                <a:gd name="f211" fmla="val 13111428"/>
                <a:gd name="f212" fmla="val 13095224"/>
                <a:gd name="f213" fmla="val 13041773"/>
                <a:gd name="f214" fmla="val 12989334"/>
                <a:gd name="f215" fmla="val 353060"/>
                <a:gd name="f216" fmla="val 12937700"/>
                <a:gd name="f217" fmla="val 12886663"/>
                <a:gd name="f218" fmla="val 389890"/>
                <a:gd name="f219" fmla="val 12793646"/>
                <a:gd name="f220" fmla="val 431800"/>
                <a:gd name="f221" fmla="val 12750627"/>
                <a:gd name="f222" fmla="val 12706804"/>
                <a:gd name="f223" fmla="val 12662017"/>
                <a:gd name="f224" fmla="val 12616110"/>
                <a:gd name="f225" fmla="val 13276296"/>
                <a:gd name="f226" fmla="val 13248640"/>
                <a:gd name="f227" fmla="val 443230"/>
                <a:gd name="f228" fmla="val 13230515"/>
                <a:gd name="f229" fmla="val 424180"/>
                <a:gd name="f230" fmla="val 13207079"/>
                <a:gd name="f231" fmla="val 391160"/>
                <a:gd name="f232" fmla="val 13182453"/>
                <a:gd name="f233" fmla="val 359410"/>
                <a:gd name="f234" fmla="val 13144123"/>
                <a:gd name="f235" fmla="val 13127704"/>
                <a:gd name="f236" fmla="val 337820"/>
                <a:gd name="f237" fmla="val 4413554"/>
                <a:gd name="f238" fmla="val 4388893"/>
                <a:gd name="f239" fmla="val 4377712"/>
                <a:gd name="f240" fmla="val 341630"/>
                <a:gd name="f241" fmla="val 4367479"/>
                <a:gd name="f242" fmla="val 344170"/>
                <a:gd name="f243" fmla="val 4175848"/>
                <a:gd name="f244" fmla="val 4130941"/>
                <a:gd name="f245" fmla="val 377190"/>
                <a:gd name="f246" fmla="val 4089552"/>
                <a:gd name="f247" fmla="val 387350"/>
                <a:gd name="f248" fmla="val 4049573"/>
                <a:gd name="f249" fmla="val 402590"/>
                <a:gd name="f250" fmla="val 4013777"/>
                <a:gd name="f251" fmla="val 3978792"/>
                <a:gd name="f252" fmla="val 439420"/>
                <a:gd name="f253" fmla="val 3941241"/>
                <a:gd name="f254" fmla="val 3914130"/>
                <a:gd name="f255" fmla="val 3884722"/>
                <a:gd name="f256" fmla="val 3853154"/>
                <a:gd name="f257" fmla="val 477520"/>
                <a:gd name="f258" fmla="val 5208552"/>
                <a:gd name="f259" fmla="val 452120"/>
                <a:gd name="f260" fmla="val 5195669"/>
                <a:gd name="f261" fmla="val 4744745"/>
                <a:gd name="f262" fmla="val 4670589"/>
                <a:gd name="f263" fmla="val 4621575"/>
                <a:gd name="f264" fmla="val 4568467"/>
                <a:gd name="f265" fmla="val 4514163"/>
                <a:gd name="f266" fmla="val 4461560"/>
                <a:gd name="f267" fmla="val 4903863"/>
                <a:gd name="f268" fmla="val 4859161"/>
                <a:gd name="f269" fmla="val 4815670"/>
                <a:gd name="f270" fmla="val 4776496"/>
                <a:gd name="f271" fmla="val 5193522"/>
                <a:gd name="f272" fmla="val 416560"/>
                <a:gd name="f273" fmla="val 5018354"/>
                <a:gd name="f274" fmla="val 4997830"/>
                <a:gd name="f275" fmla="val 4970829"/>
                <a:gd name="f276" fmla="val 4938967"/>
                <a:gd name="f277" fmla="val 5176024"/>
                <a:gd name="f278" fmla="val 379730"/>
                <a:gd name="f279" fmla="val 5146527"/>
                <a:gd name="f280" fmla="val 5109067"/>
                <a:gd name="f281" fmla="val 407670"/>
                <a:gd name="f282" fmla="val 5065668"/>
                <a:gd name="f283" fmla="val 414020"/>
                <a:gd name="f284" fmla="val 5189228"/>
                <a:gd name="f285" fmla="val 406400"/>
                <a:gd name="f286" fmla="val 11500003"/>
                <a:gd name="f287" fmla="val 11459074"/>
                <a:gd name="f288" fmla="val 11448431"/>
                <a:gd name="f289" fmla="val 382270"/>
                <a:gd name="f290" fmla="val 11441298"/>
                <a:gd name="f291" fmla="val 11533400"/>
                <a:gd name="f292" fmla="val 383540"/>
                <a:gd name="f293" fmla="val 15200862"/>
                <a:gd name="f294" fmla="val 252730"/>
                <a:gd name="f295" fmla="val 15182469"/>
                <a:gd name="f296" fmla="val 15129760"/>
                <a:gd name="f297" fmla="val 254000"/>
                <a:gd name="f298" fmla="val 15078000"/>
                <a:gd name="f299" fmla="val 256540"/>
                <a:gd name="f300" fmla="val 15026969"/>
                <a:gd name="f301" fmla="val 260350"/>
                <a:gd name="f302" fmla="val 14976450"/>
                <a:gd name="f303" fmla="val 266700"/>
                <a:gd name="f304" fmla="val 14926222"/>
                <a:gd name="f305" fmla="val 271780"/>
                <a:gd name="f306" fmla="val 14825773"/>
                <a:gd name="f307" fmla="val 14617680"/>
                <a:gd name="f308" fmla="val 304800"/>
                <a:gd name="f309" fmla="val 14565249"/>
                <a:gd name="f310" fmla="val 14513158"/>
                <a:gd name="f311" fmla="val 14461328"/>
                <a:gd name="f312" fmla="val 325120"/>
                <a:gd name="f313" fmla="val 14409682"/>
                <a:gd name="f314" fmla="val 332740"/>
                <a:gd name="f315" fmla="val 14358142"/>
                <a:gd name="f316" fmla="val 339090"/>
                <a:gd name="f317" fmla="val 14306630"/>
                <a:gd name="f318" fmla="val 14203378"/>
                <a:gd name="f319" fmla="val 292100"/>
                <a:gd name="f320" fmla="val 15628239"/>
                <a:gd name="f321" fmla="val 15578490"/>
                <a:gd name="f322" fmla="val 290830"/>
                <a:gd name="f323" fmla="val 15526632"/>
                <a:gd name="f324" fmla="val 287020"/>
                <a:gd name="f325" fmla="val 15473264"/>
                <a:gd name="f326" fmla="val 280670"/>
                <a:gd name="f327" fmla="val 15418983"/>
                <a:gd name="f328" fmla="val 273050"/>
                <a:gd name="f329" fmla="val 15310072"/>
                <a:gd name="f330" fmla="val 15256637"/>
                <a:gd name="f331" fmla="val 255270"/>
                <a:gd name="f332" fmla="val 15237887"/>
                <a:gd name="f333" fmla="val 15219315"/>
                <a:gd name="f334" fmla="val 1776209"/>
                <a:gd name="f335" fmla="val 1705733"/>
                <a:gd name="f336" fmla="val 295910"/>
                <a:gd name="f337" fmla="val 1657190"/>
                <a:gd name="f338" fmla="val 1601525"/>
                <a:gd name="f339" fmla="val 322580"/>
                <a:gd name="f340" fmla="val 1540052"/>
                <a:gd name="f341" fmla="val 328930"/>
                <a:gd name="f342" fmla="val 1459147"/>
                <a:gd name="f343" fmla="val 334010"/>
                <a:gd name="f344" fmla="val 1421091"/>
                <a:gd name="f345" fmla="val 1387424"/>
                <a:gd name="f346" fmla="val 1379499"/>
                <a:gd name="f347" fmla="val 3256996"/>
                <a:gd name="f348" fmla="val 3175532"/>
                <a:gd name="f349" fmla="val 2437419"/>
                <a:gd name="f350" fmla="val 2385801"/>
                <a:gd name="f351" fmla="val 309880"/>
                <a:gd name="f352" fmla="val 2332822"/>
                <a:gd name="f353" fmla="val 307340"/>
                <a:gd name="f354" fmla="val 2223236"/>
                <a:gd name="f355" fmla="val 2166856"/>
                <a:gd name="f356" fmla="val 302260"/>
                <a:gd name="f357" fmla="val 2109571"/>
                <a:gd name="f358" fmla="val 2062010"/>
                <a:gd name="f359" fmla="val 294640"/>
                <a:gd name="f360" fmla="val 2014387"/>
                <a:gd name="f361" fmla="val 288290"/>
                <a:gd name="f362" fmla="val 1871393"/>
                <a:gd name="f363" fmla="val 1823770"/>
                <a:gd name="f364" fmla="val 10954626"/>
                <a:gd name="f365" fmla="val 308610"/>
                <a:gd name="f366" fmla="val 10853145"/>
                <a:gd name="f367" fmla="val 10753845"/>
                <a:gd name="f368" fmla="val 10655473"/>
                <a:gd name="f369" fmla="val 316230"/>
                <a:gd name="f370" fmla="val 11158013"/>
                <a:gd name="f371" fmla="val 321310"/>
                <a:gd name="f372" fmla="val 11107977"/>
                <a:gd name="f373" fmla="val 11057313"/>
                <a:gd name="f374" fmla="val 312420"/>
                <a:gd name="f375" fmla="val 11006153"/>
                <a:gd name="f376" fmla="val 6287693"/>
                <a:gd name="f377" fmla="val 124460"/>
                <a:gd name="f378" fmla="val 6278334"/>
                <a:gd name="f379" fmla="val 6252437"/>
                <a:gd name="f380" fmla="val 129540"/>
                <a:gd name="f381" fmla="val 6216486"/>
                <a:gd name="f382" fmla="val 144780"/>
                <a:gd name="f383" fmla="val 6110820"/>
                <a:gd name="f384" fmla="val 193040"/>
                <a:gd name="f385" fmla="val 6039307"/>
                <a:gd name="f386" fmla="val 222250"/>
                <a:gd name="f387" fmla="val 6005363"/>
                <a:gd name="f388" fmla="val 234950"/>
                <a:gd name="f389" fmla="val 5969016"/>
                <a:gd name="f390" fmla="val 246380"/>
                <a:gd name="f391" fmla="val 5930198"/>
                <a:gd name="f392" fmla="val 259080"/>
                <a:gd name="f393" fmla="val 5888846"/>
                <a:gd name="f394" fmla="val 269240"/>
                <a:gd name="f395" fmla="val 5844895"/>
                <a:gd name="f396" fmla="val 5798278"/>
                <a:gd name="f397" fmla="val 289560"/>
                <a:gd name="f398" fmla="val 5748932"/>
                <a:gd name="f399" fmla="val 298450"/>
                <a:gd name="f400" fmla="val 5696792"/>
                <a:gd name="f401" fmla="val 306070"/>
                <a:gd name="f402" fmla="val 5641791"/>
                <a:gd name="f403" fmla="val 5522951"/>
                <a:gd name="f404" fmla="val 10383099"/>
                <a:gd name="f405" fmla="val 317500"/>
                <a:gd name="f406" fmla="val 7304329"/>
                <a:gd name="f407" fmla="val 7262399"/>
                <a:gd name="f408" fmla="val 7217280"/>
                <a:gd name="f409" fmla="val 293370"/>
                <a:gd name="f410" fmla="val 7170101"/>
                <a:gd name="f411" fmla="val 7121993"/>
                <a:gd name="f412" fmla="val 238760"/>
                <a:gd name="f413" fmla="val 7027514"/>
                <a:gd name="f414" fmla="val 176530"/>
                <a:gd name="f415" fmla="val 6989705"/>
                <a:gd name="f416" fmla="val 153670"/>
                <a:gd name="f417" fmla="val 6922008"/>
                <a:gd name="f418" fmla="val 6911873"/>
                <a:gd name="f419" fmla="val 6298501"/>
                <a:gd name="f420" fmla="val 6294894"/>
                <a:gd name="f421" fmla="val 127000"/>
                <a:gd name="f422" fmla="val 7704645"/>
                <a:gd name="f423" fmla="val 156210"/>
                <a:gd name="f424" fmla="val 7699603"/>
                <a:gd name="f425" fmla="val 7664536"/>
                <a:gd name="f426" fmla="val 165100"/>
                <a:gd name="f427" fmla="val 7628108"/>
                <a:gd name="f428" fmla="val 186690"/>
                <a:gd name="f429" fmla="val 7553416"/>
                <a:gd name="f430" fmla="val 243840"/>
                <a:gd name="f431" fmla="val 7516271"/>
                <a:gd name="f432" fmla="val 7480008"/>
                <a:gd name="f433" fmla="val 275590"/>
                <a:gd name="f434" fmla="val 7438205"/>
                <a:gd name="f435" fmla="val 7401531"/>
                <a:gd name="f436" fmla="val 7367015"/>
                <a:gd name="f437" fmla="val 7331684"/>
                <a:gd name="f438" fmla="val 7318278"/>
                <a:gd name="f439" fmla="val 7311337"/>
                <a:gd name="f440" fmla="val 10166903"/>
                <a:gd name="f441" fmla="val 9123756"/>
                <a:gd name="f442" fmla="val 9102880"/>
                <a:gd name="f443" fmla="val 270510"/>
                <a:gd name="f444" fmla="val 9036726"/>
                <a:gd name="f445" fmla="val 8993547"/>
                <a:gd name="f446" fmla="val 8945033"/>
                <a:gd name="f447" fmla="val 240030"/>
                <a:gd name="f448" fmla="val 8892235"/>
                <a:gd name="f449" fmla="val 8836202"/>
                <a:gd name="f450" fmla="val 232410"/>
                <a:gd name="f451" fmla="val 8777984"/>
                <a:gd name="f452" fmla="val 228600"/>
                <a:gd name="f453" fmla="val 8659195"/>
                <a:gd name="f454" fmla="val 226060"/>
                <a:gd name="f455" fmla="val 8318081"/>
                <a:gd name="f456" fmla="val 8280627"/>
                <a:gd name="f457" fmla="val 204470"/>
                <a:gd name="f458" fmla="val 8237967"/>
                <a:gd name="f459" fmla="val 185420"/>
                <a:gd name="f460" fmla="val 8190971"/>
                <a:gd name="f461" fmla="val 170180"/>
                <a:gd name="f462" fmla="val 8177208"/>
                <a:gd name="f463" fmla="val 166370"/>
                <a:gd name="f464" fmla="val 7769794"/>
                <a:gd name="f465" fmla="val 7731881"/>
                <a:gd name="f466" fmla="val 161290"/>
                <a:gd name="f467" fmla="val 7714005"/>
                <a:gd name="f468" fmla="val 157480"/>
                <a:gd name="f469" fmla="val 7708963"/>
                <a:gd name="f470" fmla="val 2873489"/>
                <a:gd name="f471" fmla="val 229870"/>
                <a:gd name="f472" fmla="val 2837888"/>
                <a:gd name="f473" fmla="val 2798204"/>
                <a:gd name="f474" fmla="val 2754672"/>
                <a:gd name="f475" fmla="val 2707528"/>
                <a:gd name="f476" fmla="val 2657010"/>
                <a:gd name="f477" fmla="val 2603352"/>
                <a:gd name="f478" fmla="val 2546790"/>
                <a:gd name="f479" fmla="val 2487561"/>
                <a:gd name="f480" fmla="val 3057656"/>
                <a:gd name="f481" fmla="val 274320"/>
                <a:gd name="f482" fmla="val 3009698"/>
                <a:gd name="f483" fmla="val 2962885"/>
                <a:gd name="f484" fmla="val 248920"/>
                <a:gd name="f485" fmla="val 2917416"/>
                <a:gd name="f486" fmla="val 9749421"/>
                <a:gd name="f487" fmla="val 209550"/>
                <a:gd name="f488" fmla="val 9564122"/>
                <a:gd name="f489" fmla="val 224790"/>
                <a:gd name="f490" fmla="val 9462796"/>
                <a:gd name="f491" fmla="val 9408517"/>
                <a:gd name="f492" fmla="val 241300"/>
                <a:gd name="f493" fmla="val 9260403"/>
                <a:gd name="f494" fmla="val 261620"/>
                <a:gd name="f495" fmla="val 9215142"/>
                <a:gd name="f496" fmla="val 9169673"/>
                <a:gd name="f497" fmla="val 1175023"/>
                <a:gd name="f498" fmla="val 1167819"/>
                <a:gd name="f499" fmla="val 1160621"/>
                <a:gd name="f500" fmla="val 1153422"/>
                <a:gd name="f501" fmla="val 1147658"/>
                <a:gd name="f502" fmla="val 278130"/>
                <a:gd name="f503" fmla="val 1141178"/>
                <a:gd name="f504" fmla="val 1198353"/>
                <a:gd name="f505" fmla="val 8600724"/>
                <a:gd name="f506" fmla="val 8348322"/>
                <a:gd name="f507" fmla="val 8490877"/>
                <a:gd name="f508" fmla="val 223520"/>
                <a:gd name="f509" fmla="val 8436340"/>
                <a:gd name="f510" fmla="val 8544268"/>
                <a:gd name="f511" fmla="val 861104"/>
                <a:gd name="f512" fmla="val 208280"/>
                <a:gd name="f513" fmla="val 849887"/>
                <a:gd name="f514" fmla="val 827994"/>
                <a:gd name="f515" fmla="val 210820"/>
                <a:gd name="f516" fmla="val 898892"/>
                <a:gd name="f517" fmla="val 7921358"/>
                <a:gd name="f518" fmla="val 7894130"/>
                <a:gd name="f519" fmla="val 7885366"/>
                <a:gd name="f520" fmla="val 130810"/>
                <a:gd name="f521" fmla="val 7880312"/>
                <a:gd name="f522" fmla="val 146050"/>
                <a:gd name="f523" fmla="val 7859533"/>
                <a:gd name="f524" fmla="val 7827550"/>
                <a:gd name="f525" fmla="val 163830"/>
                <a:gd name="f526" fmla="val 7788884"/>
                <a:gd name="f527" fmla="val 8140508"/>
                <a:gd name="f528" fmla="val 8087446"/>
                <a:gd name="f529" fmla="val 8032654"/>
                <a:gd name="f530" fmla="val 135890"/>
                <a:gd name="f531" fmla="val 7977002"/>
                <a:gd name="f532" fmla="val 132080"/>
                <a:gd name="f533" fmla="val 6942887"/>
                <a:gd name="f534" fmla="val 6983403"/>
                <a:gd name="f535" fmla="val 149860"/>
                <a:gd name="f536" fmla="val 6810414"/>
                <a:gd name="f537" fmla="val 6756482"/>
                <a:gd name="f538" fmla="val 25400"/>
                <a:gd name="f539" fmla="val 6661070"/>
                <a:gd name="f540" fmla="val 55880"/>
                <a:gd name="f541" fmla="val 6604259"/>
                <a:gd name="f542" fmla="val 71120"/>
                <a:gd name="f543" fmla="val 6544820"/>
                <a:gd name="f544" fmla="val 86360"/>
                <a:gd name="f545" fmla="val 6485332"/>
                <a:gd name="f546" fmla="val 100330"/>
                <a:gd name="f547" fmla="val 6428376"/>
                <a:gd name="f548" fmla="val 113030"/>
                <a:gd name="f549" fmla="val 6376532"/>
                <a:gd name="f550" fmla="val 123190"/>
                <a:gd name="f551" fmla="val 6332380"/>
                <a:gd name="f552" fmla="val 6886740"/>
                <a:gd name="f553" fmla="val 97790"/>
                <a:gd name="f554" fmla="val 6859371"/>
                <a:gd name="f555" fmla="val 78740"/>
                <a:gd name="f556" fmla="val 6832290"/>
                <a:gd name="f557" fmla="val 58420"/>
                <a:gd name="f558" fmla="val 6825296"/>
                <a:gd name="f559" fmla="val 46990"/>
                <a:gd name="f560" fmla="val 6830354"/>
                <a:gd name="f561" fmla="val 6839430"/>
                <a:gd name="f562" fmla="val 38100"/>
                <a:gd name="f563" fmla="val 6844488"/>
                <a:gd name="f564" fmla="val 33020"/>
                <a:gd name="f565" fmla="val 6837494"/>
                <a:gd name="f566" fmla="val 21590"/>
              </a:gdLst>
              <a:ahLst/>
              <a:cxnLst>
                <a:cxn ang="3cd4">
                  <a:pos x="hc" y="t"/>
                </a:cxn>
                <a:cxn ang="0">
                  <a:pos x="r" y="vc"/>
                </a:cxn>
                <a:cxn ang="cd4">
                  <a:pos x="hc" y="b"/>
                </a:cxn>
                <a:cxn ang="cd2">
                  <a:pos x="l" y="vc"/>
                </a:cxn>
              </a:cxnLst>
              <a:rect l="l" t="t" r="r" b="b"/>
              <a:pathLst>
                <a:path w="15652115" h="872490">
                  <a:moveTo>
                    <a:pt x="f0" y="f2"/>
                  </a:moveTo>
                  <a:lnTo>
                    <a:pt x="f0" y="f1"/>
                  </a:lnTo>
                  <a:lnTo>
                    <a:pt x="f3" y="f1"/>
                  </a:lnTo>
                  <a:lnTo>
                    <a:pt x="f3" y="f4"/>
                  </a:lnTo>
                  <a:lnTo>
                    <a:pt x="f5" y="f4"/>
                  </a:lnTo>
                  <a:lnTo>
                    <a:pt x="f6" y="f7"/>
                  </a:lnTo>
                  <a:lnTo>
                    <a:pt x="f8" y="f9"/>
                  </a:lnTo>
                  <a:lnTo>
                    <a:pt x="f10" y="f11"/>
                  </a:lnTo>
                  <a:lnTo>
                    <a:pt x="f12" y="f13"/>
                  </a:lnTo>
                  <a:lnTo>
                    <a:pt x="f14" y="f15"/>
                  </a:lnTo>
                  <a:lnTo>
                    <a:pt x="f16" y="f15"/>
                  </a:lnTo>
                  <a:lnTo>
                    <a:pt x="f17" y="f18"/>
                  </a:lnTo>
                  <a:lnTo>
                    <a:pt x="f19" y="f20"/>
                  </a:lnTo>
                  <a:lnTo>
                    <a:pt x="f21" y="f22"/>
                  </a:lnTo>
                  <a:lnTo>
                    <a:pt x="f23" y="f24"/>
                  </a:lnTo>
                  <a:lnTo>
                    <a:pt x="f25" y="f26"/>
                  </a:lnTo>
                  <a:lnTo>
                    <a:pt x="f27" y="f28"/>
                  </a:lnTo>
                  <a:lnTo>
                    <a:pt x="f29" y="f30"/>
                  </a:lnTo>
                  <a:lnTo>
                    <a:pt x="f31" y="f32"/>
                  </a:lnTo>
                  <a:lnTo>
                    <a:pt x="f33" y="f34"/>
                  </a:lnTo>
                  <a:lnTo>
                    <a:pt x="f35" y="f34"/>
                  </a:lnTo>
                  <a:lnTo>
                    <a:pt x="f36" y="f37"/>
                  </a:lnTo>
                  <a:lnTo>
                    <a:pt x="f38" y="f39"/>
                  </a:lnTo>
                  <a:lnTo>
                    <a:pt x="f40" y="f41"/>
                  </a:lnTo>
                  <a:lnTo>
                    <a:pt x="f42" y="f43"/>
                  </a:lnTo>
                  <a:lnTo>
                    <a:pt x="f44" y="f45"/>
                  </a:lnTo>
                  <a:lnTo>
                    <a:pt x="f46" y="f45"/>
                  </a:lnTo>
                  <a:lnTo>
                    <a:pt x="f47" y="f48"/>
                  </a:lnTo>
                  <a:lnTo>
                    <a:pt x="f49" y="f50"/>
                  </a:lnTo>
                  <a:lnTo>
                    <a:pt x="f51" y="f52"/>
                  </a:lnTo>
                  <a:lnTo>
                    <a:pt x="f53" y="f54"/>
                  </a:lnTo>
                  <a:lnTo>
                    <a:pt x="f55" y="f56"/>
                  </a:lnTo>
                  <a:lnTo>
                    <a:pt x="f57" y="f56"/>
                  </a:lnTo>
                  <a:lnTo>
                    <a:pt x="f58" y="f59"/>
                  </a:lnTo>
                  <a:lnTo>
                    <a:pt x="f60" y="f61"/>
                  </a:lnTo>
                  <a:lnTo>
                    <a:pt x="f62" y="f63"/>
                  </a:lnTo>
                  <a:lnTo>
                    <a:pt x="f64" y="f65"/>
                  </a:lnTo>
                  <a:lnTo>
                    <a:pt x="f66" y="f67"/>
                  </a:lnTo>
                  <a:lnTo>
                    <a:pt x="f68" y="f69"/>
                  </a:lnTo>
                  <a:lnTo>
                    <a:pt x="f70" y="f71"/>
                  </a:lnTo>
                  <a:lnTo>
                    <a:pt x="f72" y="f73"/>
                  </a:lnTo>
                  <a:lnTo>
                    <a:pt x="f74" y="f75"/>
                  </a:lnTo>
                  <a:lnTo>
                    <a:pt x="f76" y="f77"/>
                  </a:lnTo>
                  <a:lnTo>
                    <a:pt x="f0" y="f2"/>
                  </a:lnTo>
                  <a:close/>
                </a:path>
                <a:path w="15652115" h="872490">
                  <a:moveTo>
                    <a:pt x="f78" y="f79"/>
                  </a:moveTo>
                  <a:lnTo>
                    <a:pt x="f80" y="f79"/>
                  </a:lnTo>
                  <a:lnTo>
                    <a:pt x="f81" y="f82"/>
                  </a:lnTo>
                  <a:lnTo>
                    <a:pt x="f83" y="f84"/>
                  </a:lnTo>
                  <a:lnTo>
                    <a:pt x="f85" y="f86"/>
                  </a:lnTo>
                  <a:lnTo>
                    <a:pt x="f87" y="f88"/>
                  </a:lnTo>
                  <a:lnTo>
                    <a:pt x="f89" y="f90"/>
                  </a:lnTo>
                  <a:lnTo>
                    <a:pt x="f91" y="f92"/>
                  </a:lnTo>
                  <a:lnTo>
                    <a:pt x="f93" y="f94"/>
                  </a:lnTo>
                  <a:lnTo>
                    <a:pt x="f95" y="f4"/>
                  </a:lnTo>
                  <a:lnTo>
                    <a:pt x="f3" y="f4"/>
                  </a:lnTo>
                  <a:lnTo>
                    <a:pt x="f3" y="f96"/>
                  </a:lnTo>
                  <a:lnTo>
                    <a:pt x="f97" y="f96"/>
                  </a:lnTo>
                  <a:lnTo>
                    <a:pt x="f98" y="f99"/>
                  </a:lnTo>
                  <a:lnTo>
                    <a:pt x="f100" y="f101"/>
                  </a:lnTo>
                  <a:lnTo>
                    <a:pt x="f102" y="f103"/>
                  </a:lnTo>
                  <a:lnTo>
                    <a:pt x="f78" y="f79"/>
                  </a:lnTo>
                  <a:close/>
                </a:path>
                <a:path w="15652115" h="872490">
                  <a:moveTo>
                    <a:pt x="f104" y="f105"/>
                  </a:moveTo>
                  <a:lnTo>
                    <a:pt x="f106" y="f107"/>
                  </a:lnTo>
                  <a:lnTo>
                    <a:pt x="f108" y="f109"/>
                  </a:lnTo>
                  <a:lnTo>
                    <a:pt x="f110" y="f111"/>
                  </a:lnTo>
                  <a:lnTo>
                    <a:pt x="f97" y="f96"/>
                  </a:lnTo>
                  <a:lnTo>
                    <a:pt x="f3" y="f96"/>
                  </a:lnTo>
                  <a:lnTo>
                    <a:pt x="f3" y="f84"/>
                  </a:lnTo>
                  <a:lnTo>
                    <a:pt x="f112" y="f84"/>
                  </a:lnTo>
                  <a:lnTo>
                    <a:pt x="f113" y="f114"/>
                  </a:lnTo>
                  <a:lnTo>
                    <a:pt x="f115" y="f116"/>
                  </a:lnTo>
                  <a:lnTo>
                    <a:pt x="f117" y="f118"/>
                  </a:lnTo>
                  <a:lnTo>
                    <a:pt x="f119" y="f120"/>
                  </a:lnTo>
                  <a:lnTo>
                    <a:pt x="f121" y="f122"/>
                  </a:lnTo>
                  <a:lnTo>
                    <a:pt x="f123" y="f122"/>
                  </a:lnTo>
                  <a:lnTo>
                    <a:pt x="f124" y="f125"/>
                  </a:lnTo>
                  <a:lnTo>
                    <a:pt x="f126" y="f125"/>
                  </a:lnTo>
                  <a:lnTo>
                    <a:pt x="f127" y="f128"/>
                  </a:lnTo>
                  <a:lnTo>
                    <a:pt x="f129" y="f130"/>
                  </a:lnTo>
                  <a:lnTo>
                    <a:pt x="f131" y="f132"/>
                  </a:lnTo>
                  <a:lnTo>
                    <a:pt x="f133" y="f134"/>
                  </a:lnTo>
                  <a:lnTo>
                    <a:pt x="f135" y="f136"/>
                  </a:lnTo>
                  <a:lnTo>
                    <a:pt x="f137" y="f138"/>
                  </a:lnTo>
                  <a:lnTo>
                    <a:pt x="f139" y="f140"/>
                  </a:lnTo>
                  <a:lnTo>
                    <a:pt x="f141" y="f142"/>
                  </a:lnTo>
                  <a:lnTo>
                    <a:pt x="f143" y="f144"/>
                  </a:lnTo>
                  <a:lnTo>
                    <a:pt x="f145" y="f146"/>
                  </a:lnTo>
                  <a:lnTo>
                    <a:pt x="f147" y="f148"/>
                  </a:lnTo>
                  <a:lnTo>
                    <a:pt x="f149" y="f148"/>
                  </a:lnTo>
                  <a:lnTo>
                    <a:pt x="f150" y="f151"/>
                  </a:lnTo>
                  <a:lnTo>
                    <a:pt x="f152" y="f153"/>
                  </a:lnTo>
                  <a:lnTo>
                    <a:pt x="f154" y="f155"/>
                  </a:lnTo>
                  <a:lnTo>
                    <a:pt x="f156" y="f157"/>
                  </a:lnTo>
                  <a:lnTo>
                    <a:pt x="f158" y="f159"/>
                  </a:lnTo>
                  <a:lnTo>
                    <a:pt x="f160" y="f159"/>
                  </a:lnTo>
                  <a:lnTo>
                    <a:pt x="f161" y="f162"/>
                  </a:lnTo>
                  <a:lnTo>
                    <a:pt x="f163" y="f162"/>
                  </a:lnTo>
                  <a:lnTo>
                    <a:pt x="f164" y="f165"/>
                  </a:lnTo>
                  <a:lnTo>
                    <a:pt x="f166" y="f167"/>
                  </a:lnTo>
                  <a:lnTo>
                    <a:pt x="f104" y="f105"/>
                  </a:lnTo>
                  <a:close/>
                </a:path>
                <a:path w="15652115" h="872490">
                  <a:moveTo>
                    <a:pt x="f168" y="f169"/>
                  </a:moveTo>
                  <a:lnTo>
                    <a:pt x="f170" y="f169"/>
                  </a:lnTo>
                  <a:lnTo>
                    <a:pt x="f171" y="f172"/>
                  </a:lnTo>
                  <a:lnTo>
                    <a:pt x="f173" y="f174"/>
                  </a:lnTo>
                  <a:lnTo>
                    <a:pt x="f175" y="f176"/>
                  </a:lnTo>
                  <a:lnTo>
                    <a:pt x="f177" y="f178"/>
                  </a:lnTo>
                  <a:lnTo>
                    <a:pt x="f179" y="f180"/>
                  </a:lnTo>
                  <a:lnTo>
                    <a:pt x="f181" y="f103"/>
                  </a:lnTo>
                  <a:lnTo>
                    <a:pt x="f182" y="f84"/>
                  </a:lnTo>
                  <a:lnTo>
                    <a:pt x="f3" y="f84"/>
                  </a:lnTo>
                  <a:lnTo>
                    <a:pt x="f3" y="f183"/>
                  </a:lnTo>
                  <a:lnTo>
                    <a:pt x="f170" y="f183"/>
                  </a:lnTo>
                  <a:lnTo>
                    <a:pt x="f170" y="f120"/>
                  </a:lnTo>
                  <a:lnTo>
                    <a:pt x="f168" y="f169"/>
                  </a:lnTo>
                  <a:close/>
                </a:path>
                <a:path w="15652115" h="872490">
                  <a:moveTo>
                    <a:pt x="f184" y="f159"/>
                  </a:moveTo>
                  <a:lnTo>
                    <a:pt x="f185" y="f186"/>
                  </a:lnTo>
                  <a:lnTo>
                    <a:pt x="f187" y="f188"/>
                  </a:lnTo>
                  <a:lnTo>
                    <a:pt x="f189" y="f190"/>
                  </a:lnTo>
                  <a:lnTo>
                    <a:pt x="f191" y="f192"/>
                  </a:lnTo>
                  <a:lnTo>
                    <a:pt x="f193" y="f194"/>
                  </a:lnTo>
                  <a:lnTo>
                    <a:pt x="f195" y="f196"/>
                  </a:lnTo>
                  <a:lnTo>
                    <a:pt x="f197" y="f198"/>
                  </a:lnTo>
                  <a:lnTo>
                    <a:pt x="f199" y="f200"/>
                  </a:lnTo>
                  <a:lnTo>
                    <a:pt x="f201" y="f202"/>
                  </a:lnTo>
                  <a:lnTo>
                    <a:pt x="f203" y="f204"/>
                  </a:lnTo>
                  <a:lnTo>
                    <a:pt x="f168" y="f183"/>
                  </a:lnTo>
                  <a:lnTo>
                    <a:pt x="f3" y="f183"/>
                  </a:lnTo>
                  <a:lnTo>
                    <a:pt x="f3" y="f205"/>
                  </a:lnTo>
                  <a:lnTo>
                    <a:pt x="f206" y="f205"/>
                  </a:lnTo>
                  <a:lnTo>
                    <a:pt x="f207" y="f186"/>
                  </a:lnTo>
                  <a:lnTo>
                    <a:pt x="f208" y="f34"/>
                  </a:lnTo>
                  <a:lnTo>
                    <a:pt x="f209" y="f210"/>
                  </a:lnTo>
                  <a:lnTo>
                    <a:pt x="f184" y="f159"/>
                  </a:lnTo>
                  <a:close/>
                </a:path>
                <a:path w="15652115" h="872490">
                  <a:moveTo>
                    <a:pt x="f211" y="f37"/>
                  </a:moveTo>
                  <a:lnTo>
                    <a:pt x="f212" y="f37"/>
                  </a:lnTo>
                  <a:lnTo>
                    <a:pt x="f213" y="f210"/>
                  </a:lnTo>
                  <a:lnTo>
                    <a:pt x="f214" y="f215"/>
                  </a:lnTo>
                  <a:lnTo>
                    <a:pt x="f216" y="f151"/>
                  </a:lnTo>
                  <a:lnTo>
                    <a:pt x="f217" y="f218"/>
                  </a:lnTo>
                  <a:lnTo>
                    <a:pt x="f219" y="f220"/>
                  </a:lnTo>
                  <a:lnTo>
                    <a:pt x="f221" y="f130"/>
                  </a:lnTo>
                  <a:lnTo>
                    <a:pt x="f222" y="f22"/>
                  </a:lnTo>
                  <a:lnTo>
                    <a:pt x="f223" y="f15"/>
                  </a:lnTo>
                  <a:lnTo>
                    <a:pt x="f224" y="f204"/>
                  </a:lnTo>
                  <a:lnTo>
                    <a:pt x="f123" y="f122"/>
                  </a:lnTo>
                  <a:lnTo>
                    <a:pt x="f121" y="f122"/>
                  </a:lnTo>
                  <a:lnTo>
                    <a:pt x="f225" y="f22"/>
                  </a:lnTo>
                  <a:lnTo>
                    <a:pt x="f226" y="f227"/>
                  </a:lnTo>
                  <a:lnTo>
                    <a:pt x="f228" y="f229"/>
                  </a:lnTo>
                  <a:lnTo>
                    <a:pt x="f230" y="f231"/>
                  </a:lnTo>
                  <a:lnTo>
                    <a:pt x="f232" y="f233"/>
                  </a:lnTo>
                  <a:lnTo>
                    <a:pt x="f234" y="f210"/>
                  </a:lnTo>
                  <a:lnTo>
                    <a:pt x="f235" y="f236"/>
                  </a:lnTo>
                  <a:lnTo>
                    <a:pt x="f211" y="f37"/>
                  </a:lnTo>
                  <a:close/>
                </a:path>
                <a:path w="15652115" h="872490">
                  <a:moveTo>
                    <a:pt x="f237" y="f210"/>
                  </a:moveTo>
                  <a:lnTo>
                    <a:pt x="f238" y="f210"/>
                  </a:lnTo>
                  <a:lnTo>
                    <a:pt x="f239" y="f240"/>
                  </a:lnTo>
                  <a:lnTo>
                    <a:pt x="f241" y="f242"/>
                  </a:lnTo>
                  <a:lnTo>
                    <a:pt x="f243" y="f151"/>
                  </a:lnTo>
                  <a:lnTo>
                    <a:pt x="f244" y="f245"/>
                  </a:lnTo>
                  <a:lnTo>
                    <a:pt x="f246" y="f247"/>
                  </a:lnTo>
                  <a:lnTo>
                    <a:pt x="f248" y="f249"/>
                  </a:lnTo>
                  <a:lnTo>
                    <a:pt x="f250" y="f28"/>
                  </a:lnTo>
                  <a:lnTo>
                    <a:pt x="f251" y="f252"/>
                  </a:lnTo>
                  <a:lnTo>
                    <a:pt x="f253" y="f24"/>
                  </a:lnTo>
                  <a:lnTo>
                    <a:pt x="f254" y="f22"/>
                  </a:lnTo>
                  <a:lnTo>
                    <a:pt x="f255" y="f20"/>
                  </a:lnTo>
                  <a:lnTo>
                    <a:pt x="f256" y="f257"/>
                  </a:lnTo>
                  <a:lnTo>
                    <a:pt x="f16" y="f15"/>
                  </a:lnTo>
                  <a:lnTo>
                    <a:pt x="f14" y="f15"/>
                  </a:lnTo>
                  <a:lnTo>
                    <a:pt x="f258" y="f259"/>
                  </a:lnTo>
                  <a:lnTo>
                    <a:pt x="f260" y="f136"/>
                  </a:lnTo>
                  <a:lnTo>
                    <a:pt x="f261" y="f136"/>
                  </a:lnTo>
                  <a:lnTo>
                    <a:pt x="f262" y="f148"/>
                  </a:lnTo>
                  <a:lnTo>
                    <a:pt x="f263" y="f151"/>
                  </a:lnTo>
                  <a:lnTo>
                    <a:pt x="f264" y="f153"/>
                  </a:lnTo>
                  <a:lnTo>
                    <a:pt x="f265" y="f34"/>
                  </a:lnTo>
                  <a:lnTo>
                    <a:pt x="f266" y="f240"/>
                  </a:lnTo>
                  <a:lnTo>
                    <a:pt x="f237" y="f210"/>
                  </a:lnTo>
                  <a:close/>
                </a:path>
                <a:path w="15652115" h="872490">
                  <a:moveTo>
                    <a:pt x="f267" y="f146"/>
                  </a:moveTo>
                  <a:lnTo>
                    <a:pt x="f268" y="f231"/>
                  </a:lnTo>
                  <a:lnTo>
                    <a:pt x="f269" y="f142"/>
                  </a:lnTo>
                  <a:lnTo>
                    <a:pt x="f270" y="f138"/>
                  </a:lnTo>
                  <a:lnTo>
                    <a:pt x="f261" y="f136"/>
                  </a:lnTo>
                  <a:lnTo>
                    <a:pt x="f260" y="f136"/>
                  </a:lnTo>
                  <a:lnTo>
                    <a:pt x="f271" y="f272"/>
                  </a:lnTo>
                  <a:lnTo>
                    <a:pt x="f273" y="f272"/>
                  </a:lnTo>
                  <a:lnTo>
                    <a:pt x="f274" y="f140"/>
                  </a:lnTo>
                  <a:lnTo>
                    <a:pt x="f275" y="f198"/>
                  </a:lnTo>
                  <a:lnTo>
                    <a:pt x="f276" y="f231"/>
                  </a:lnTo>
                  <a:lnTo>
                    <a:pt x="f267" y="f146"/>
                  </a:lnTo>
                  <a:close/>
                </a:path>
                <a:path w="15652115" h="872490">
                  <a:moveTo>
                    <a:pt x="f277" y="f278"/>
                  </a:moveTo>
                  <a:lnTo>
                    <a:pt x="f279" y="f198"/>
                  </a:lnTo>
                  <a:lnTo>
                    <a:pt x="f280" y="f281"/>
                  </a:lnTo>
                  <a:lnTo>
                    <a:pt x="f282" y="f283"/>
                  </a:lnTo>
                  <a:lnTo>
                    <a:pt x="f273" y="f272"/>
                  </a:lnTo>
                  <a:lnTo>
                    <a:pt x="f271" y="f272"/>
                  </a:lnTo>
                  <a:lnTo>
                    <a:pt x="f284" y="f285"/>
                  </a:lnTo>
                  <a:lnTo>
                    <a:pt x="f277" y="f278"/>
                  </a:lnTo>
                  <a:close/>
                </a:path>
                <a:path w="15652115" h="872490">
                  <a:moveTo>
                    <a:pt x="f286" y="f196"/>
                  </a:moveTo>
                  <a:lnTo>
                    <a:pt x="f287" y="f196"/>
                  </a:lnTo>
                  <a:lnTo>
                    <a:pt x="f288" y="f289"/>
                  </a:lnTo>
                  <a:lnTo>
                    <a:pt x="f290" y="f289"/>
                  </a:lnTo>
                  <a:lnTo>
                    <a:pt x="f149" y="f148"/>
                  </a:lnTo>
                  <a:lnTo>
                    <a:pt x="f147" y="f148"/>
                  </a:lnTo>
                  <a:lnTo>
                    <a:pt x="f291" y="f292"/>
                  </a:lnTo>
                  <a:lnTo>
                    <a:pt x="f286" y="f196"/>
                  </a:lnTo>
                  <a:close/>
                </a:path>
                <a:path w="15652115" h="872490">
                  <a:moveTo>
                    <a:pt x="f293" y="f294"/>
                  </a:moveTo>
                  <a:lnTo>
                    <a:pt x="f295" y="f294"/>
                  </a:lnTo>
                  <a:lnTo>
                    <a:pt x="f296" y="f297"/>
                  </a:lnTo>
                  <a:lnTo>
                    <a:pt x="f298" y="f299"/>
                  </a:lnTo>
                  <a:lnTo>
                    <a:pt x="f300" y="f301"/>
                  </a:lnTo>
                  <a:lnTo>
                    <a:pt x="f302" y="f303"/>
                  </a:lnTo>
                  <a:lnTo>
                    <a:pt x="f304" y="f305"/>
                  </a:lnTo>
                  <a:lnTo>
                    <a:pt x="f306" y="f43"/>
                  </a:lnTo>
                  <a:lnTo>
                    <a:pt x="f307" y="f308"/>
                  </a:lnTo>
                  <a:lnTo>
                    <a:pt x="f309" y="f39"/>
                  </a:lnTo>
                  <a:lnTo>
                    <a:pt x="f310" y="f165"/>
                  </a:lnTo>
                  <a:lnTo>
                    <a:pt x="f311" y="f312"/>
                  </a:lnTo>
                  <a:lnTo>
                    <a:pt x="f313" y="f314"/>
                  </a:lnTo>
                  <a:lnTo>
                    <a:pt x="f315" y="f316"/>
                  </a:lnTo>
                  <a:lnTo>
                    <a:pt x="f317" y="f242"/>
                  </a:lnTo>
                  <a:lnTo>
                    <a:pt x="f318" y="f205"/>
                  </a:lnTo>
                  <a:lnTo>
                    <a:pt x="f3" y="f205"/>
                  </a:lnTo>
                  <a:lnTo>
                    <a:pt x="f3" y="f319"/>
                  </a:lnTo>
                  <a:lnTo>
                    <a:pt x="f320" y="f319"/>
                  </a:lnTo>
                  <a:lnTo>
                    <a:pt x="f321" y="f322"/>
                  </a:lnTo>
                  <a:lnTo>
                    <a:pt x="f323" y="f324"/>
                  </a:lnTo>
                  <a:lnTo>
                    <a:pt x="f325" y="f326"/>
                  </a:lnTo>
                  <a:lnTo>
                    <a:pt x="f327" y="f328"/>
                  </a:lnTo>
                  <a:lnTo>
                    <a:pt x="f329" y="f301"/>
                  </a:lnTo>
                  <a:lnTo>
                    <a:pt x="f330" y="f331"/>
                  </a:lnTo>
                  <a:lnTo>
                    <a:pt x="f332" y="f297"/>
                  </a:lnTo>
                  <a:lnTo>
                    <a:pt x="f333" y="f297"/>
                  </a:lnTo>
                  <a:lnTo>
                    <a:pt x="f293" y="f294"/>
                  </a:lnTo>
                  <a:close/>
                </a:path>
                <a:path w="15652115" h="872490">
                  <a:moveTo>
                    <a:pt x="f334" y="f294"/>
                  </a:moveTo>
                  <a:lnTo>
                    <a:pt x="f335" y="f336"/>
                  </a:lnTo>
                  <a:lnTo>
                    <a:pt x="f337" y="f39"/>
                  </a:lnTo>
                  <a:lnTo>
                    <a:pt x="f338" y="f339"/>
                  </a:lnTo>
                  <a:lnTo>
                    <a:pt x="f340" y="f341"/>
                  </a:lnTo>
                  <a:lnTo>
                    <a:pt x="f342" y="f343"/>
                  </a:lnTo>
                  <a:lnTo>
                    <a:pt x="f344" y="f236"/>
                  </a:lnTo>
                  <a:lnTo>
                    <a:pt x="f345" y="f155"/>
                  </a:lnTo>
                  <a:lnTo>
                    <a:pt x="f346" y="f34"/>
                  </a:lnTo>
                  <a:lnTo>
                    <a:pt x="f33" y="f34"/>
                  </a:lnTo>
                  <a:lnTo>
                    <a:pt x="f347" y="f236"/>
                  </a:lnTo>
                  <a:lnTo>
                    <a:pt x="f348" y="f39"/>
                  </a:lnTo>
                  <a:lnTo>
                    <a:pt x="f349" y="f39"/>
                  </a:lnTo>
                  <a:lnTo>
                    <a:pt x="f350" y="f351"/>
                  </a:lnTo>
                  <a:lnTo>
                    <a:pt x="f352" y="f353"/>
                  </a:lnTo>
                  <a:lnTo>
                    <a:pt x="f354" y="f308"/>
                  </a:lnTo>
                  <a:lnTo>
                    <a:pt x="f355" y="f356"/>
                  </a:lnTo>
                  <a:lnTo>
                    <a:pt x="f357" y="f356"/>
                  </a:lnTo>
                  <a:lnTo>
                    <a:pt x="f358" y="f359"/>
                  </a:lnTo>
                  <a:lnTo>
                    <a:pt x="f360" y="f361"/>
                  </a:lnTo>
                  <a:lnTo>
                    <a:pt x="f362" y="f303"/>
                  </a:lnTo>
                  <a:lnTo>
                    <a:pt x="f363" y="f301"/>
                  </a:lnTo>
                  <a:lnTo>
                    <a:pt x="f334" y="f294"/>
                  </a:lnTo>
                  <a:close/>
                </a:path>
                <a:path w="15652115" h="872490">
                  <a:moveTo>
                    <a:pt x="f364" y="f365"/>
                  </a:moveTo>
                  <a:lnTo>
                    <a:pt x="f366" y="f365"/>
                  </a:lnTo>
                  <a:lnTo>
                    <a:pt x="f367" y="f39"/>
                  </a:lnTo>
                  <a:lnTo>
                    <a:pt x="f368" y="f369"/>
                  </a:lnTo>
                  <a:lnTo>
                    <a:pt x="f160" y="f159"/>
                  </a:lnTo>
                  <a:lnTo>
                    <a:pt x="f158" y="f159"/>
                  </a:lnTo>
                  <a:lnTo>
                    <a:pt x="f370" y="f371"/>
                  </a:lnTo>
                  <a:lnTo>
                    <a:pt x="f372" y="f369"/>
                  </a:lnTo>
                  <a:lnTo>
                    <a:pt x="f373" y="f374"/>
                  </a:lnTo>
                  <a:lnTo>
                    <a:pt x="f375" y="f351"/>
                  </a:lnTo>
                  <a:lnTo>
                    <a:pt x="f364" y="f365"/>
                  </a:lnTo>
                  <a:close/>
                </a:path>
                <a:path w="15652115" h="872490">
                  <a:moveTo>
                    <a:pt x="f376" y="f377"/>
                  </a:moveTo>
                  <a:lnTo>
                    <a:pt x="f378" y="f377"/>
                  </a:lnTo>
                  <a:lnTo>
                    <a:pt x="f379" y="f380"/>
                  </a:lnTo>
                  <a:lnTo>
                    <a:pt x="f381" y="f382"/>
                  </a:lnTo>
                  <a:lnTo>
                    <a:pt x="f383" y="f384"/>
                  </a:lnTo>
                  <a:lnTo>
                    <a:pt x="f385" y="f386"/>
                  </a:lnTo>
                  <a:lnTo>
                    <a:pt x="f387" y="f388"/>
                  </a:lnTo>
                  <a:lnTo>
                    <a:pt x="f389" y="f390"/>
                  </a:lnTo>
                  <a:lnTo>
                    <a:pt x="f391" y="f392"/>
                  </a:lnTo>
                  <a:lnTo>
                    <a:pt x="f393" y="f394"/>
                  </a:lnTo>
                  <a:lnTo>
                    <a:pt x="f395" y="f326"/>
                  </a:lnTo>
                  <a:lnTo>
                    <a:pt x="f396" y="f397"/>
                  </a:lnTo>
                  <a:lnTo>
                    <a:pt x="f398" y="f399"/>
                  </a:lnTo>
                  <a:lnTo>
                    <a:pt x="f400" y="f401"/>
                  </a:lnTo>
                  <a:lnTo>
                    <a:pt x="f402" y="f374"/>
                  </a:lnTo>
                  <a:lnTo>
                    <a:pt x="f403" y="f162"/>
                  </a:lnTo>
                  <a:lnTo>
                    <a:pt x="f161" y="f162"/>
                  </a:lnTo>
                  <a:lnTo>
                    <a:pt x="f404" y="f405"/>
                  </a:lnTo>
                  <a:lnTo>
                    <a:pt x="f406" y="f405"/>
                  </a:lnTo>
                  <a:lnTo>
                    <a:pt x="f407" y="f39"/>
                  </a:lnTo>
                  <a:lnTo>
                    <a:pt x="f408" y="f409"/>
                  </a:lnTo>
                  <a:lnTo>
                    <a:pt x="f410" y="f50"/>
                  </a:lnTo>
                  <a:lnTo>
                    <a:pt x="f411" y="f412"/>
                  </a:lnTo>
                  <a:lnTo>
                    <a:pt x="f413" y="f414"/>
                  </a:lnTo>
                  <a:lnTo>
                    <a:pt x="f415" y="f416"/>
                  </a:lnTo>
                  <a:lnTo>
                    <a:pt x="f417" y="f416"/>
                  </a:lnTo>
                  <a:lnTo>
                    <a:pt x="f418" y="f65"/>
                  </a:lnTo>
                  <a:lnTo>
                    <a:pt x="f419" y="f65"/>
                  </a:lnTo>
                  <a:lnTo>
                    <a:pt x="f420" y="f421"/>
                  </a:lnTo>
                  <a:lnTo>
                    <a:pt x="f376" y="f377"/>
                  </a:lnTo>
                  <a:close/>
                </a:path>
                <a:path w="15652115" h="872490">
                  <a:moveTo>
                    <a:pt x="f422" y="f423"/>
                  </a:moveTo>
                  <a:lnTo>
                    <a:pt x="f424" y="f423"/>
                  </a:lnTo>
                  <a:lnTo>
                    <a:pt x="f425" y="f426"/>
                  </a:lnTo>
                  <a:lnTo>
                    <a:pt x="f427" y="f428"/>
                  </a:lnTo>
                  <a:lnTo>
                    <a:pt x="f429" y="f430"/>
                  </a:lnTo>
                  <a:lnTo>
                    <a:pt x="f431" y="f303"/>
                  </a:lnTo>
                  <a:lnTo>
                    <a:pt x="f432" y="f433"/>
                  </a:lnTo>
                  <a:lnTo>
                    <a:pt x="f434" y="f326"/>
                  </a:lnTo>
                  <a:lnTo>
                    <a:pt x="f435" y="f397"/>
                  </a:lnTo>
                  <a:lnTo>
                    <a:pt x="f436" y="f356"/>
                  </a:lnTo>
                  <a:lnTo>
                    <a:pt x="f437" y="f167"/>
                  </a:lnTo>
                  <a:lnTo>
                    <a:pt x="f438" y="f369"/>
                  </a:lnTo>
                  <a:lnTo>
                    <a:pt x="f439" y="f369"/>
                  </a:lnTo>
                  <a:lnTo>
                    <a:pt x="f406" y="f405"/>
                  </a:lnTo>
                  <a:lnTo>
                    <a:pt x="f404" y="f405"/>
                  </a:lnTo>
                  <a:lnTo>
                    <a:pt x="f440" y="f326"/>
                  </a:lnTo>
                  <a:lnTo>
                    <a:pt x="f441" y="f326"/>
                  </a:lnTo>
                  <a:lnTo>
                    <a:pt x="f442" y="f443"/>
                  </a:lnTo>
                  <a:lnTo>
                    <a:pt x="f444" y="f294"/>
                  </a:lnTo>
                  <a:lnTo>
                    <a:pt x="f445" y="f390"/>
                  </a:lnTo>
                  <a:lnTo>
                    <a:pt x="f446" y="f447"/>
                  </a:lnTo>
                  <a:lnTo>
                    <a:pt x="f448" y="f388"/>
                  </a:lnTo>
                  <a:lnTo>
                    <a:pt x="f449" y="f450"/>
                  </a:lnTo>
                  <a:lnTo>
                    <a:pt x="f451" y="f452"/>
                  </a:lnTo>
                  <a:lnTo>
                    <a:pt x="f453" y="f454"/>
                  </a:lnTo>
                  <a:lnTo>
                    <a:pt x="f455" y="f454"/>
                  </a:lnTo>
                  <a:lnTo>
                    <a:pt x="f456" y="f457"/>
                  </a:lnTo>
                  <a:lnTo>
                    <a:pt x="f458" y="f459"/>
                  </a:lnTo>
                  <a:lnTo>
                    <a:pt x="f460" y="f461"/>
                  </a:lnTo>
                  <a:lnTo>
                    <a:pt x="f462" y="f463"/>
                  </a:lnTo>
                  <a:lnTo>
                    <a:pt x="f464" y="f463"/>
                  </a:lnTo>
                  <a:lnTo>
                    <a:pt x="f465" y="f466"/>
                  </a:lnTo>
                  <a:lnTo>
                    <a:pt x="f467" y="f468"/>
                  </a:lnTo>
                  <a:lnTo>
                    <a:pt x="f469" y="f468"/>
                  </a:lnTo>
                  <a:lnTo>
                    <a:pt x="f422" y="f423"/>
                  </a:lnTo>
                  <a:close/>
                </a:path>
                <a:path w="15652115" h="872490">
                  <a:moveTo>
                    <a:pt x="f470" y="f471"/>
                  </a:moveTo>
                  <a:lnTo>
                    <a:pt x="f472" y="f294"/>
                  </a:lnTo>
                  <a:lnTo>
                    <a:pt x="f473" y="f443"/>
                  </a:lnTo>
                  <a:lnTo>
                    <a:pt x="f474" y="f43"/>
                  </a:lnTo>
                  <a:lnTo>
                    <a:pt x="f475" y="f336"/>
                  </a:lnTo>
                  <a:lnTo>
                    <a:pt x="f476" y="f356"/>
                  </a:lnTo>
                  <a:lnTo>
                    <a:pt x="f477" y="f353"/>
                  </a:lnTo>
                  <a:lnTo>
                    <a:pt x="f478" y="f351"/>
                  </a:lnTo>
                  <a:lnTo>
                    <a:pt x="f479" y="f39"/>
                  </a:lnTo>
                  <a:lnTo>
                    <a:pt x="f348" y="f39"/>
                  </a:lnTo>
                  <a:lnTo>
                    <a:pt x="f480" y="f481"/>
                  </a:lnTo>
                  <a:lnTo>
                    <a:pt x="f482" y="f301"/>
                  </a:lnTo>
                  <a:lnTo>
                    <a:pt x="f483" y="f484"/>
                  </a:lnTo>
                  <a:lnTo>
                    <a:pt x="f485" y="f412"/>
                  </a:lnTo>
                  <a:lnTo>
                    <a:pt x="f470" y="f471"/>
                  </a:lnTo>
                  <a:close/>
                </a:path>
                <a:path w="15652115" h="872490">
                  <a:moveTo>
                    <a:pt x="f486" y="f487"/>
                  </a:moveTo>
                  <a:lnTo>
                    <a:pt x="f488" y="f489"/>
                  </a:lnTo>
                  <a:lnTo>
                    <a:pt x="f490" y="f388"/>
                  </a:lnTo>
                  <a:lnTo>
                    <a:pt x="f491" y="f492"/>
                  </a:lnTo>
                  <a:lnTo>
                    <a:pt x="f493" y="f494"/>
                  </a:lnTo>
                  <a:lnTo>
                    <a:pt x="f495" y="f394"/>
                  </a:lnTo>
                  <a:lnTo>
                    <a:pt x="f496" y="f433"/>
                  </a:lnTo>
                  <a:lnTo>
                    <a:pt x="f441" y="f326"/>
                  </a:lnTo>
                  <a:lnTo>
                    <a:pt x="f440" y="f326"/>
                  </a:lnTo>
                  <a:lnTo>
                    <a:pt x="f486" y="f487"/>
                  </a:lnTo>
                  <a:close/>
                </a:path>
                <a:path w="15652115" h="872490">
                  <a:moveTo>
                    <a:pt x="f497" y="f305"/>
                  </a:moveTo>
                  <a:lnTo>
                    <a:pt x="f498" y="f305"/>
                  </a:lnTo>
                  <a:lnTo>
                    <a:pt x="f499" y="f328"/>
                  </a:lnTo>
                  <a:lnTo>
                    <a:pt x="f500" y="f433"/>
                  </a:lnTo>
                  <a:lnTo>
                    <a:pt x="f501" y="f502"/>
                  </a:lnTo>
                  <a:lnTo>
                    <a:pt x="f503" y="f45"/>
                  </a:lnTo>
                  <a:lnTo>
                    <a:pt x="f44" y="f45"/>
                  </a:lnTo>
                  <a:lnTo>
                    <a:pt x="f504" y="f433"/>
                  </a:lnTo>
                  <a:lnTo>
                    <a:pt x="f497" y="f305"/>
                  </a:lnTo>
                  <a:close/>
                </a:path>
                <a:path w="15652115" h="872490">
                  <a:moveTo>
                    <a:pt x="f505" y="f489"/>
                  </a:moveTo>
                  <a:lnTo>
                    <a:pt x="f506" y="f489"/>
                  </a:lnTo>
                  <a:lnTo>
                    <a:pt x="f455" y="f454"/>
                  </a:lnTo>
                  <a:lnTo>
                    <a:pt x="f453" y="f454"/>
                  </a:lnTo>
                  <a:lnTo>
                    <a:pt x="f505" y="f489"/>
                  </a:lnTo>
                  <a:close/>
                </a:path>
                <a:path w="15652115" h="872490">
                  <a:moveTo>
                    <a:pt x="f507" y="f508"/>
                  </a:moveTo>
                  <a:lnTo>
                    <a:pt x="f509" y="f489"/>
                  </a:lnTo>
                  <a:lnTo>
                    <a:pt x="f510" y="f489"/>
                  </a:lnTo>
                  <a:lnTo>
                    <a:pt x="f507" y="f508"/>
                  </a:lnTo>
                  <a:close/>
                </a:path>
                <a:path w="15652115" h="872490">
                  <a:moveTo>
                    <a:pt x="f511" y="f512"/>
                  </a:moveTo>
                  <a:lnTo>
                    <a:pt x="f513" y="f512"/>
                  </a:lnTo>
                  <a:lnTo>
                    <a:pt x="f514" y="f515"/>
                  </a:lnTo>
                  <a:lnTo>
                    <a:pt x="f57" y="f56"/>
                  </a:lnTo>
                  <a:lnTo>
                    <a:pt x="f55" y="f56"/>
                  </a:lnTo>
                  <a:lnTo>
                    <a:pt x="f516" y="f515"/>
                  </a:lnTo>
                  <a:lnTo>
                    <a:pt x="f511" y="f512"/>
                  </a:lnTo>
                  <a:close/>
                </a:path>
                <a:path w="15652115" h="872490">
                  <a:moveTo>
                    <a:pt x="f517" y="f380"/>
                  </a:moveTo>
                  <a:lnTo>
                    <a:pt x="f518" y="f380"/>
                  </a:lnTo>
                  <a:lnTo>
                    <a:pt x="f519" y="f520"/>
                  </a:lnTo>
                  <a:lnTo>
                    <a:pt x="f521" y="f522"/>
                  </a:lnTo>
                  <a:lnTo>
                    <a:pt x="f523" y="f468"/>
                  </a:lnTo>
                  <a:lnTo>
                    <a:pt x="f524" y="f525"/>
                  </a:lnTo>
                  <a:lnTo>
                    <a:pt x="f526" y="f463"/>
                  </a:lnTo>
                  <a:lnTo>
                    <a:pt x="f462" y="f463"/>
                  </a:lnTo>
                  <a:lnTo>
                    <a:pt x="f527" y="f423"/>
                  </a:lnTo>
                  <a:lnTo>
                    <a:pt x="f528" y="f382"/>
                  </a:lnTo>
                  <a:lnTo>
                    <a:pt x="f529" y="f530"/>
                  </a:lnTo>
                  <a:lnTo>
                    <a:pt x="f531" y="f532"/>
                  </a:lnTo>
                  <a:lnTo>
                    <a:pt x="f517" y="f380"/>
                  </a:lnTo>
                  <a:close/>
                </a:path>
                <a:path w="15652115" h="872490">
                  <a:moveTo>
                    <a:pt x="f533" y="f520"/>
                  </a:moveTo>
                  <a:lnTo>
                    <a:pt x="f417" y="f416"/>
                  </a:lnTo>
                  <a:lnTo>
                    <a:pt x="f415" y="f416"/>
                  </a:lnTo>
                  <a:lnTo>
                    <a:pt x="f534" y="f535"/>
                  </a:lnTo>
                  <a:lnTo>
                    <a:pt x="f533" y="f520"/>
                  </a:lnTo>
                  <a:close/>
                </a:path>
                <a:path w="15652115" h="872490">
                  <a:moveTo>
                    <a:pt x="f536" y="f0"/>
                  </a:moveTo>
                  <a:lnTo>
                    <a:pt x="f537" y="f538"/>
                  </a:lnTo>
                  <a:lnTo>
                    <a:pt x="f539" y="f540"/>
                  </a:lnTo>
                  <a:lnTo>
                    <a:pt x="f541" y="f542"/>
                  </a:lnTo>
                  <a:lnTo>
                    <a:pt x="f543" y="f544"/>
                  </a:lnTo>
                  <a:lnTo>
                    <a:pt x="f545" y="f546"/>
                  </a:lnTo>
                  <a:lnTo>
                    <a:pt x="f547" y="f548"/>
                  </a:lnTo>
                  <a:lnTo>
                    <a:pt x="f549" y="f550"/>
                  </a:lnTo>
                  <a:lnTo>
                    <a:pt x="f551" y="f520"/>
                  </a:lnTo>
                  <a:lnTo>
                    <a:pt x="f419" y="f65"/>
                  </a:lnTo>
                  <a:lnTo>
                    <a:pt x="f418" y="f65"/>
                  </a:lnTo>
                  <a:lnTo>
                    <a:pt x="f552" y="f553"/>
                  </a:lnTo>
                  <a:lnTo>
                    <a:pt x="f554" y="f555"/>
                  </a:lnTo>
                  <a:lnTo>
                    <a:pt x="f556" y="f557"/>
                  </a:lnTo>
                  <a:lnTo>
                    <a:pt x="f558" y="f559"/>
                  </a:lnTo>
                  <a:lnTo>
                    <a:pt x="f560" y="f77"/>
                  </a:lnTo>
                  <a:lnTo>
                    <a:pt x="f561" y="f562"/>
                  </a:lnTo>
                  <a:lnTo>
                    <a:pt x="f563" y="f564"/>
                  </a:lnTo>
                  <a:lnTo>
                    <a:pt x="f565" y="f566"/>
                  </a:lnTo>
                  <a:lnTo>
                    <a:pt x="f536" y="f0"/>
                  </a:lnTo>
                  <a:close/>
                </a:path>
              </a:pathLst>
            </a:custGeom>
            <a:solidFill>
              <a:srgbClr val="FFFFFF"/>
            </a:solidFill>
            <a:ln>
              <a:noFill/>
              <a:prstDash val="solid"/>
            </a:ln>
          </p:spPr>
          <p:txBody>
            <a:bodyPr vert="horz" wrap="square" lIns="0" tIns="0" rIns="0" bIns="0" anchor="t" anchorCtr="0" compatLnSpc="0">
              <a:noAutofit/>
            </a:bodyPr>
            <a:lstStyle/>
            <a:p>
              <a:pPr marL="0" marR="0" lvl="0" indent="0" rtl="0" hangingPunct="0">
                <a:lnSpc>
                  <a:spcPct val="100000"/>
                </a:lnSpc>
                <a:spcBef>
                  <a:spcPts val="0"/>
                </a:spcBef>
                <a:spcAft>
                  <a:spcPts val="0"/>
                </a:spcAft>
                <a:buNone/>
                <a:tabLst/>
              </a:pPr>
              <a:endParaRPr lang="en-IN" sz="1800" b="0" i="0" u="none" strike="noStrike" kern="1200">
                <a:ln>
                  <a:noFill/>
                </a:ln>
                <a:latin typeface="Arial" pitchFamily="18"/>
                <a:ea typeface="Microsoft YaHei" pitchFamily="2"/>
                <a:cs typeface="Lucida Sans" pitchFamily="2"/>
              </a:endParaRPr>
            </a:p>
          </p:txBody>
        </p:sp>
        <p:sp>
          <p:nvSpPr>
            <p:cNvPr id="5" name="object 5"/>
            <p:cNvSpPr/>
            <p:nvPr/>
          </p:nvSpPr>
          <p:spPr>
            <a:xfrm>
              <a:off x="0" y="9567000"/>
              <a:ext cx="15651000" cy="719640"/>
            </a:xfrm>
            <a:custGeom>
              <a:avLst/>
              <a:gdLst>
                <a:gd name="f0" fmla="val 0"/>
                <a:gd name="f1" fmla="val 720090"/>
                <a:gd name="f2" fmla="val 1821974"/>
                <a:gd name="f3" fmla="val 420370"/>
                <a:gd name="f4" fmla="val 22256"/>
                <a:gd name="f5" fmla="val 431800"/>
                <a:gd name="f6" fmla="val 15651226"/>
                <a:gd name="f7" fmla="val 464820"/>
                <a:gd name="f8" fmla="val 1969897"/>
                <a:gd name="f9" fmla="val 1924518"/>
                <a:gd name="f10" fmla="val 459740"/>
                <a:gd name="f11" fmla="val 1879657"/>
                <a:gd name="f12" fmla="val 447040"/>
                <a:gd name="f13" fmla="val 1835213"/>
                <a:gd name="f14" fmla="val 427990"/>
                <a:gd name="f15" fmla="val 396240"/>
                <a:gd name="f16" fmla="val 15317851"/>
                <a:gd name="f17" fmla="val 2124808"/>
                <a:gd name="f18" fmla="val 2092733"/>
                <a:gd name="f19" fmla="val 435610"/>
                <a:gd name="f20" fmla="val 2045116"/>
                <a:gd name="f21" fmla="val 452120"/>
                <a:gd name="f22" fmla="val 1995093"/>
                <a:gd name="f23" fmla="val 462280"/>
                <a:gd name="f24" fmla="val 1985733"/>
                <a:gd name="f25" fmla="val 66527"/>
                <a:gd name="f26" fmla="val 66228"/>
                <a:gd name="f27" fmla="val 54573"/>
                <a:gd name="f28" fmla="val 402590"/>
                <a:gd name="f29" fmla="val 31805"/>
                <a:gd name="f30" fmla="val 415290"/>
                <a:gd name="f31" fmla="val 20151"/>
                <a:gd name="f32" fmla="val 37094"/>
                <a:gd name="f33" fmla="val 412750"/>
                <a:gd name="f34" fmla="val 1781975"/>
                <a:gd name="f35" fmla="val 1781536"/>
                <a:gd name="f36" fmla="val 1791083"/>
                <a:gd name="f37" fmla="val 1823732"/>
                <a:gd name="f38" fmla="val 1813463"/>
                <a:gd name="f39" fmla="val 1792652"/>
                <a:gd name="f40" fmla="val 2128759"/>
                <a:gd name="f41" fmla="val 418492"/>
                <a:gd name="f42" fmla="val 2124684"/>
                <a:gd name="f43" fmla="val 2136870"/>
                <a:gd name="f44" fmla="val 414638"/>
                <a:gd name="f45" fmla="val 2135712"/>
                <a:gd name="f46" fmla="val 2140380"/>
                <a:gd name="f47" fmla="val 412666"/>
                <a:gd name="f48" fmla="val 2138173"/>
                <a:gd name="f49" fmla="val 414020"/>
                <a:gd name="f50" fmla="val 2866288"/>
                <a:gd name="f51" fmla="val 2795730"/>
                <a:gd name="f52" fmla="val 3810"/>
                <a:gd name="f53" fmla="val 2727325"/>
                <a:gd name="f54" fmla="val 15240"/>
                <a:gd name="f55" fmla="val 2670346"/>
                <a:gd name="f56" fmla="val 33020"/>
                <a:gd name="f57" fmla="val 2619779"/>
                <a:gd name="f58" fmla="val 54610"/>
                <a:gd name="f59" fmla="val 2573125"/>
                <a:gd name="f60" fmla="val 78740"/>
                <a:gd name="f61" fmla="val 2527884"/>
                <a:gd name="f62" fmla="val 102870"/>
                <a:gd name="f63" fmla="val 2490584"/>
                <a:gd name="f64" fmla="val 125730"/>
                <a:gd name="f65" fmla="val 2453596"/>
                <a:gd name="f66" fmla="val 153670"/>
                <a:gd name="f67" fmla="val 2416537"/>
                <a:gd name="f68" fmla="val 184150"/>
                <a:gd name="f69" fmla="val 2379028"/>
                <a:gd name="f70" fmla="val 218440"/>
                <a:gd name="f71" fmla="val 2340686"/>
                <a:gd name="f72" fmla="val 254000"/>
                <a:gd name="f73" fmla="val 2263706"/>
                <a:gd name="f74" fmla="val 323850"/>
                <a:gd name="f75" fmla="val 2223431"/>
                <a:gd name="f76" fmla="val 356870"/>
                <a:gd name="f77" fmla="val 2181663"/>
                <a:gd name="f78" fmla="val 387350"/>
                <a:gd name="f79" fmla="val 2158310"/>
                <a:gd name="f80" fmla="val 2169337"/>
                <a:gd name="f81" fmla="val 391160"/>
                <a:gd name="f82" fmla="val 4016832"/>
                <a:gd name="f83" fmla="val 3972971"/>
                <a:gd name="f84" fmla="val 384810"/>
                <a:gd name="f85" fmla="val 3928687"/>
                <a:gd name="f86" fmla="val 374650"/>
                <a:gd name="f87" fmla="val 3884032"/>
                <a:gd name="f88" fmla="val 360680"/>
                <a:gd name="f89" fmla="val 3839057"/>
                <a:gd name="f90" fmla="val 344170"/>
                <a:gd name="f91" fmla="val 3793815"/>
                <a:gd name="f92" fmla="val 325120"/>
                <a:gd name="f93" fmla="val 3748357"/>
                <a:gd name="f94" fmla="val 304800"/>
                <a:gd name="f95" fmla="val 3656999"/>
                <a:gd name="f96" fmla="val 259080"/>
                <a:gd name="f97" fmla="val 3611203"/>
                <a:gd name="f98" fmla="val 234950"/>
                <a:gd name="f99" fmla="val 3565398"/>
                <a:gd name="f100" fmla="val 209550"/>
                <a:gd name="f101" fmla="val 3462179"/>
                <a:gd name="f102" fmla="val 158750"/>
                <a:gd name="f103" fmla="val 3411384"/>
                <a:gd name="f104" fmla="val 135890"/>
                <a:gd name="f105" fmla="val 3361190"/>
                <a:gd name="f106" fmla="val 115570"/>
                <a:gd name="f107" fmla="val 3311636"/>
                <a:gd name="f108" fmla="val 97790"/>
                <a:gd name="f109" fmla="val 3282313"/>
                <a:gd name="f110" fmla="val 90170"/>
                <a:gd name="f111" fmla="val 3062846"/>
                <a:gd name="f112" fmla="val 3045568"/>
                <a:gd name="f113" fmla="val 72390"/>
                <a:gd name="f114" fmla="val 2993732"/>
                <a:gd name="f115" fmla="val 2965409"/>
                <a:gd name="f116" fmla="val 8890"/>
                <a:gd name="f117" fmla="val 2934054"/>
                <a:gd name="f118" fmla="val 2900676"/>
                <a:gd name="f119" fmla="val 1270"/>
                <a:gd name="f120" fmla="val 529188"/>
                <a:gd name="f121" fmla="val 166370"/>
                <a:gd name="f122" fmla="val 485763"/>
                <a:gd name="f123" fmla="val 177800"/>
                <a:gd name="f124" fmla="val 441923"/>
                <a:gd name="f125" fmla="val 193040"/>
                <a:gd name="f126" fmla="val 397718"/>
                <a:gd name="f127" fmla="val 210820"/>
                <a:gd name="f128" fmla="val 353200"/>
                <a:gd name="f129" fmla="val 232410"/>
                <a:gd name="f130" fmla="val 308420"/>
                <a:gd name="f131" fmla="val 255270"/>
                <a:gd name="f132" fmla="val 263429"/>
                <a:gd name="f133" fmla="val 280670"/>
                <a:gd name="f134" fmla="val 82375"/>
                <a:gd name="f135" fmla="val 1747168"/>
                <a:gd name="f136" fmla="val 373380"/>
                <a:gd name="f137" fmla="val 1738745"/>
                <a:gd name="f138" fmla="val 367030"/>
                <a:gd name="f139" fmla="val 789101"/>
                <a:gd name="f140" fmla="val 749615"/>
                <a:gd name="f141" fmla="val 708164"/>
                <a:gd name="f142" fmla="val 316230"/>
                <a:gd name="f143" fmla="val 666399"/>
                <a:gd name="f144" fmla="val 287020"/>
                <a:gd name="f145" fmla="val 625968"/>
                <a:gd name="f146" fmla="val 588523"/>
                <a:gd name="f147" fmla="val 223520"/>
                <a:gd name="f148" fmla="val 555713"/>
                <a:gd name="f149" fmla="val 4640351"/>
                <a:gd name="f150" fmla="val 278130"/>
                <a:gd name="f151" fmla="val 386080"/>
                <a:gd name="f152" fmla="val 5299862"/>
                <a:gd name="f153" fmla="val 5258077"/>
                <a:gd name="f154" fmla="val 378460"/>
                <a:gd name="f155" fmla="val 5210852"/>
                <a:gd name="f156" fmla="val 365760"/>
                <a:gd name="f157" fmla="val 5160905"/>
                <a:gd name="f158" fmla="val 350520"/>
                <a:gd name="f159" fmla="val 5110958"/>
                <a:gd name="f160" fmla="val 334010"/>
                <a:gd name="f161" fmla="val 5106236"/>
                <a:gd name="f162" fmla="val 332740"/>
                <a:gd name="f163" fmla="val 4973701"/>
                <a:gd name="f164" fmla="val 4934341"/>
                <a:gd name="f165" fmla="val 330200"/>
                <a:gd name="f166" fmla="val 4887777"/>
                <a:gd name="f167" fmla="val 4783717"/>
                <a:gd name="f168" fmla="val 303530"/>
                <a:gd name="f169" fmla="val 4731562"/>
                <a:gd name="f170" fmla="val 292100"/>
                <a:gd name="f171" fmla="val 4682883"/>
                <a:gd name="f172" fmla="val 283210"/>
                <a:gd name="f173" fmla="val 5505780"/>
                <a:gd name="f174" fmla="val 5449208"/>
                <a:gd name="f175" fmla="val 5394996"/>
                <a:gd name="f176" fmla="val 5344697"/>
                <a:gd name="f177" fmla="val 361950"/>
                <a:gd name="f178" fmla="val 363220"/>
                <a:gd name="f179" fmla="val 5696673"/>
                <a:gd name="f180" fmla="val 5684162"/>
                <a:gd name="f181" fmla="val 5673003"/>
                <a:gd name="f182" fmla="val 359410"/>
                <a:gd name="f183" fmla="val 5663463"/>
                <a:gd name="f184" fmla="val 355600"/>
                <a:gd name="f185" fmla="val 5625963"/>
                <a:gd name="f186" fmla="val 345440"/>
                <a:gd name="f187" fmla="val 5586507"/>
                <a:gd name="f188" fmla="val 336550"/>
                <a:gd name="f189" fmla="val 5546109"/>
                <a:gd name="f190" fmla="val 331470"/>
                <a:gd name="f191" fmla="val 890621"/>
                <a:gd name="f192" fmla="val 205740"/>
                <a:gd name="f193" fmla="val 881260"/>
                <a:gd name="f194" fmla="val 858964"/>
                <a:gd name="f195" fmla="val 215900"/>
                <a:gd name="f196" fmla="val 836262"/>
                <a:gd name="f197" fmla="val 242570"/>
                <a:gd name="f198" fmla="val 813019"/>
                <a:gd name="f199" fmla="val 290830"/>
                <a:gd name="f200" fmla="val 1615919"/>
                <a:gd name="f201" fmla="val 274320"/>
                <a:gd name="f202" fmla="val 1591621"/>
                <a:gd name="f203" fmla="val 256540"/>
                <a:gd name="f204" fmla="val 1094383"/>
                <a:gd name="f205" fmla="val 943902"/>
                <a:gd name="f206" fmla="val 214630"/>
                <a:gd name="f207" fmla="val 931527"/>
                <a:gd name="f208" fmla="val 212090"/>
                <a:gd name="f209" fmla="val 904618"/>
                <a:gd name="f210" fmla="val 207010"/>
                <a:gd name="f211" fmla="val 6613131"/>
                <a:gd name="f212" fmla="val 59690"/>
                <a:gd name="f213" fmla="val 6605930"/>
                <a:gd name="f214" fmla="val 6560197"/>
                <a:gd name="f215" fmla="val 63500"/>
                <a:gd name="f216" fmla="val 6513403"/>
                <a:gd name="f217" fmla="val 74930"/>
                <a:gd name="f218" fmla="val 6466168"/>
                <a:gd name="f219" fmla="val 92710"/>
                <a:gd name="f220" fmla="val 6419112"/>
                <a:gd name="f221" fmla="val 6372855"/>
                <a:gd name="f222" fmla="val 142240"/>
                <a:gd name="f223" fmla="val 6280903"/>
                <a:gd name="f224" fmla="val 201930"/>
                <a:gd name="f225" fmla="val 6198010"/>
                <a:gd name="f226" fmla="val 6163856"/>
                <a:gd name="f227" fmla="val 281940"/>
                <a:gd name="f228" fmla="val 6161697"/>
                <a:gd name="f229" fmla="val 6114988"/>
                <a:gd name="f230" fmla="val 285750"/>
                <a:gd name="f231" fmla="val 6060721"/>
                <a:gd name="f232" fmla="val 294640"/>
                <a:gd name="f233" fmla="val 6001321"/>
                <a:gd name="f234" fmla="val 308610"/>
                <a:gd name="f235" fmla="val 5939218"/>
                <a:gd name="f236" fmla="val 5888038"/>
                <a:gd name="f237" fmla="val 335280"/>
                <a:gd name="f238" fmla="val 5838205"/>
                <a:gd name="f239" fmla="val 5791067"/>
                <a:gd name="f240" fmla="val 354330"/>
                <a:gd name="f241" fmla="val 5747970"/>
                <a:gd name="f242" fmla="val 5710263"/>
                <a:gd name="f243" fmla="val 11656695"/>
                <a:gd name="f244" fmla="val 11636802"/>
                <a:gd name="f245" fmla="val 11630532"/>
                <a:gd name="f246" fmla="val 11325492"/>
                <a:gd name="f247" fmla="val 11215101"/>
                <a:gd name="f248" fmla="val 358140"/>
                <a:gd name="f249" fmla="val 11102941"/>
                <a:gd name="f250" fmla="val 10991249"/>
                <a:gd name="f251" fmla="val 337820"/>
                <a:gd name="f252" fmla="val 10882260"/>
                <a:gd name="f253" fmla="val 322580"/>
                <a:gd name="f254" fmla="val 10829479"/>
                <a:gd name="f255" fmla="val 312420"/>
                <a:gd name="f256" fmla="val 10778213"/>
                <a:gd name="f257" fmla="val 10728742"/>
                <a:gd name="f258" fmla="val 10681345"/>
                <a:gd name="f259" fmla="val 10641306"/>
                <a:gd name="f260" fmla="val 270510"/>
                <a:gd name="f261" fmla="val 8176234"/>
                <a:gd name="f262" fmla="val 8116823"/>
                <a:gd name="f263" fmla="val 265430"/>
                <a:gd name="f264" fmla="val 8062077"/>
                <a:gd name="f265" fmla="val 8022091"/>
                <a:gd name="f266" fmla="val 243840"/>
                <a:gd name="f267" fmla="val 7173414"/>
                <a:gd name="f268" fmla="val 7166813"/>
                <a:gd name="f269" fmla="val 7096704"/>
                <a:gd name="f270" fmla="val 219710"/>
                <a:gd name="f271" fmla="val 7059994"/>
                <a:gd name="f272" fmla="val 7018490"/>
                <a:gd name="f273" fmla="val 6982770"/>
                <a:gd name="f274" fmla="val 195580"/>
                <a:gd name="f275" fmla="val 6945850"/>
                <a:gd name="f276" fmla="val 173990"/>
                <a:gd name="f277" fmla="val 6870809"/>
                <a:gd name="f278" fmla="val 6838233"/>
                <a:gd name="f279" fmla="val 96520"/>
                <a:gd name="f280" fmla="val 6708178"/>
                <a:gd name="f281" fmla="val 6670136"/>
                <a:gd name="f282" fmla="val 93980"/>
                <a:gd name="f283" fmla="val 6638780"/>
                <a:gd name="f284" fmla="val 86360"/>
                <a:gd name="f285" fmla="val 6618361"/>
                <a:gd name="f286" fmla="val 12680518"/>
                <a:gd name="f287" fmla="val 53340"/>
                <a:gd name="f288" fmla="val 12585023"/>
                <a:gd name="f289" fmla="val 66040"/>
                <a:gd name="f290" fmla="val 12442220"/>
                <a:gd name="f291" fmla="val 87630"/>
                <a:gd name="f292" fmla="val 12394687"/>
                <a:gd name="f293" fmla="val 12347168"/>
                <a:gd name="f294" fmla="val 101600"/>
                <a:gd name="f295" fmla="val 12295369"/>
                <a:gd name="f296" fmla="val 105410"/>
                <a:gd name="f297" fmla="val 12244260"/>
                <a:gd name="f298" fmla="val 113030"/>
                <a:gd name="f299" fmla="val 12193941"/>
                <a:gd name="f300" fmla="val 127000"/>
                <a:gd name="f301" fmla="val 12144509"/>
                <a:gd name="f302" fmla="val 143510"/>
                <a:gd name="f303" fmla="val 12096066"/>
                <a:gd name="f304" fmla="val 163830"/>
                <a:gd name="f305" fmla="val 12048708"/>
                <a:gd name="f306" fmla="val 185420"/>
                <a:gd name="f307" fmla="val 12002537"/>
                <a:gd name="f308" fmla="val 11957650"/>
                <a:gd name="f309" fmla="val 233680"/>
                <a:gd name="f310" fmla="val 11872127"/>
                <a:gd name="f311" fmla="val 11831688"/>
                <a:gd name="f312" fmla="val 11792931"/>
                <a:gd name="f313" fmla="val 11755954"/>
                <a:gd name="f314" fmla="val 339090"/>
                <a:gd name="f315" fmla="val 11687737"/>
                <a:gd name="f316" fmla="val 15615358"/>
                <a:gd name="f317" fmla="val 161290"/>
                <a:gd name="f318" fmla="val 15360332"/>
                <a:gd name="f319" fmla="val 15314805"/>
                <a:gd name="f320" fmla="val 15213302"/>
                <a:gd name="f321" fmla="val 151130"/>
                <a:gd name="f322" fmla="val 15199668"/>
                <a:gd name="f323" fmla="val 149860"/>
                <a:gd name="f324" fmla="val 13103159"/>
                <a:gd name="f325" fmla="val 13089493"/>
                <a:gd name="f326" fmla="val 148590"/>
                <a:gd name="f327" fmla="val 13077994"/>
                <a:gd name="f328" fmla="val 147320"/>
                <a:gd name="f329" fmla="val 13069316"/>
                <a:gd name="f330" fmla="val 144780"/>
                <a:gd name="f331" fmla="val 13035337"/>
                <a:gd name="f332" fmla="val 137160"/>
                <a:gd name="f333" fmla="val 12997323"/>
                <a:gd name="f334" fmla="val 133350"/>
                <a:gd name="f335" fmla="val 12957141"/>
                <a:gd name="f336" fmla="val 132080"/>
                <a:gd name="f337" fmla="val 12916662"/>
                <a:gd name="f338" fmla="val 129540"/>
                <a:gd name="f339" fmla="val 12856019"/>
                <a:gd name="f340" fmla="val 121920"/>
                <a:gd name="f341" fmla="val 12800453"/>
                <a:gd name="f342" fmla="val 110490"/>
                <a:gd name="f343" fmla="val 12751593"/>
                <a:gd name="f344" fmla="val 95250"/>
                <a:gd name="f345" fmla="val 12711071"/>
                <a:gd name="f346" fmla="val 76200"/>
                <a:gd name="f347" fmla="val 11582540"/>
                <a:gd name="f348" fmla="val 11535413"/>
                <a:gd name="f349" fmla="val 346710"/>
                <a:gd name="f350" fmla="val 11485833"/>
                <a:gd name="f351" fmla="val 353060"/>
                <a:gd name="f352" fmla="val 11434112"/>
                <a:gd name="f353" fmla="val 11380561"/>
                <a:gd name="f354" fmla="val 11617993"/>
                <a:gd name="f355" fmla="val 11599997"/>
                <a:gd name="f356" fmla="val 5021948"/>
                <a:gd name="f357" fmla="val 5017347"/>
                <a:gd name="f358" fmla="val 5007278"/>
                <a:gd name="f359" fmla="val 328930"/>
                <a:gd name="f360" fmla="val 4992482"/>
                <a:gd name="f361" fmla="val 5063733"/>
                <a:gd name="f362" fmla="val 321310"/>
                <a:gd name="f363" fmla="val 9215920"/>
                <a:gd name="f364" fmla="val 85090"/>
                <a:gd name="f365" fmla="val 9155975"/>
                <a:gd name="f366" fmla="val 9071908"/>
                <a:gd name="f367" fmla="val 9019792"/>
                <a:gd name="f368" fmla="val 8962356"/>
                <a:gd name="f369" fmla="val 8900648"/>
                <a:gd name="f370" fmla="val 138430"/>
                <a:gd name="f371" fmla="val 8564789"/>
                <a:gd name="f372" fmla="val 181610"/>
                <a:gd name="f373" fmla="val 8499503"/>
                <a:gd name="f374" fmla="val 191770"/>
                <a:gd name="f375" fmla="val 8437295"/>
                <a:gd name="f376" fmla="val 200660"/>
                <a:gd name="f377" fmla="val 8379216"/>
                <a:gd name="f378" fmla="val 8326315"/>
                <a:gd name="f379" fmla="val 220980"/>
                <a:gd name="f380" fmla="val 8279643"/>
                <a:gd name="f381" fmla="val 231140"/>
                <a:gd name="f382" fmla="val 8240249"/>
                <a:gd name="f383" fmla="val 241300"/>
                <a:gd name="f384" fmla="val 8187494"/>
                <a:gd name="f385" fmla="val 260350"/>
                <a:gd name="f386" fmla="val 10636302"/>
                <a:gd name="f387" fmla="val 269240"/>
                <a:gd name="f388" fmla="val 10593892"/>
                <a:gd name="f389" fmla="val 257810"/>
                <a:gd name="f390" fmla="val 10554395"/>
                <a:gd name="f391" fmla="val 245110"/>
                <a:gd name="f392" fmla="val 10518091"/>
                <a:gd name="f393" fmla="val 10447675"/>
                <a:gd name="f394" fmla="val 10412454"/>
                <a:gd name="f395" fmla="val 10376017"/>
                <a:gd name="f396" fmla="val 165100"/>
                <a:gd name="f397" fmla="val 10341661"/>
                <a:gd name="f398" fmla="val 152400"/>
                <a:gd name="f399" fmla="val 9778949"/>
                <a:gd name="f400" fmla="val 9770242"/>
                <a:gd name="f401" fmla="val 9761669"/>
                <a:gd name="f402" fmla="val 9753637"/>
                <a:gd name="f403" fmla="val 9746551"/>
                <a:gd name="f404" fmla="val 140970"/>
                <a:gd name="f405" fmla="val 9741509"/>
                <a:gd name="f406" fmla="val 9737191"/>
                <a:gd name="f407" fmla="val 9732149"/>
                <a:gd name="f408" fmla="val 130810"/>
                <a:gd name="f409" fmla="val 9729812"/>
                <a:gd name="f410" fmla="val 9646463"/>
                <a:gd name="f411" fmla="val 9630939"/>
                <a:gd name="f412" fmla="val 9368548"/>
                <a:gd name="f413" fmla="val 9322826"/>
                <a:gd name="f414" fmla="val 119380"/>
                <a:gd name="f415" fmla="val 9280347"/>
                <a:gd name="f416" fmla="val 111760"/>
                <a:gd name="f417" fmla="val 9243811"/>
                <a:gd name="f418" fmla="val 100330"/>
                <a:gd name="f419" fmla="val 1356461"/>
                <a:gd name="f420" fmla="val 1342059"/>
                <a:gd name="f421" fmla="val 1335490"/>
                <a:gd name="f422" fmla="val 1323432"/>
                <a:gd name="f423" fmla="val 154940"/>
                <a:gd name="f424" fmla="val 1281758"/>
                <a:gd name="f425" fmla="val 1203325"/>
                <a:gd name="f426" fmla="val 1173220"/>
                <a:gd name="f427" fmla="val 217170"/>
                <a:gd name="f428" fmla="val 1143115"/>
                <a:gd name="f429" fmla="val 1529318"/>
                <a:gd name="f430" fmla="val 1486193"/>
                <a:gd name="f431" fmla="val 189230"/>
                <a:gd name="f432" fmla="val 1443068"/>
                <a:gd name="f433" fmla="val 170180"/>
                <a:gd name="f434" fmla="val 1399853"/>
                <a:gd name="f435" fmla="val 157480"/>
                <a:gd name="f436" fmla="val 7557770"/>
                <a:gd name="f437" fmla="val 7516629"/>
                <a:gd name="f438" fmla="val 7472198"/>
                <a:gd name="f439" fmla="val 7377584"/>
                <a:gd name="f440" fmla="val 167640"/>
                <a:gd name="f441" fmla="val 7329459"/>
                <a:gd name="f442" fmla="val 196850"/>
                <a:gd name="f443" fmla="val 7282162"/>
                <a:gd name="f444" fmla="val 7236722"/>
                <a:gd name="f445" fmla="val 238760"/>
                <a:gd name="f446" fmla="val 7194169"/>
                <a:gd name="f447" fmla="val 8013205"/>
                <a:gd name="f448" fmla="val 7971416"/>
                <a:gd name="f449" fmla="val 7952574"/>
                <a:gd name="f450" fmla="val 7912011"/>
                <a:gd name="f451" fmla="val 7882352"/>
                <a:gd name="f452" fmla="val 203200"/>
                <a:gd name="f453" fmla="val 7851886"/>
                <a:gd name="f454" fmla="val 179070"/>
                <a:gd name="f455" fmla="val 7820882"/>
                <a:gd name="f456" fmla="val 7789608"/>
                <a:gd name="f457" fmla="val 7770492"/>
                <a:gd name="f458" fmla="val 82550"/>
                <a:gd name="f459" fmla="val 7578649"/>
                <a:gd name="f460" fmla="val 7937919"/>
                <a:gd name="f461" fmla="val 7930933"/>
                <a:gd name="f462" fmla="val 7924150"/>
                <a:gd name="f463" fmla="val 7917775"/>
                <a:gd name="f464" fmla="val 15507970"/>
                <a:gd name="f465" fmla="val 15491803"/>
                <a:gd name="f466" fmla="val 15467886"/>
                <a:gd name="f467" fmla="val 15437372"/>
                <a:gd name="f468" fmla="val 15544195"/>
                <a:gd name="f469" fmla="val 9815665"/>
                <a:gd name="f470" fmla="val 9805777"/>
                <a:gd name="f471" fmla="val 9796497"/>
                <a:gd name="f472" fmla="val 9787622"/>
                <a:gd name="f473" fmla="val 10334790"/>
                <a:gd name="f474" fmla="val 9817824"/>
                <a:gd name="f475" fmla="val 9813506"/>
                <a:gd name="f476" fmla="val 10045344"/>
                <a:gd name="f477" fmla="val 10035984"/>
                <a:gd name="f478" fmla="val 10008118"/>
                <a:gd name="f479" fmla="val 9978296"/>
                <a:gd name="f480" fmla="val 9917912"/>
                <a:gd name="f481" fmla="val 9889663"/>
                <a:gd name="f482" fmla="val 134620"/>
                <a:gd name="f483" fmla="val 9843689"/>
                <a:gd name="f484" fmla="val 9827184"/>
                <a:gd name="f485" fmla="val 10294009"/>
                <a:gd name="f486" fmla="val 139700"/>
                <a:gd name="f487" fmla="val 10249531"/>
                <a:gd name="f488" fmla="val 10106100"/>
                <a:gd name="f489" fmla="val 10059022"/>
                <a:gd name="f490" fmla="val 10051821"/>
                <a:gd name="f491" fmla="val 13928217"/>
                <a:gd name="f492" fmla="val 49530"/>
                <a:gd name="f493" fmla="val 13889361"/>
                <a:gd name="f494" fmla="val 55880"/>
                <a:gd name="f495" fmla="val 13844921"/>
                <a:gd name="f496" fmla="val 60960"/>
                <a:gd name="f497" fmla="val 13794790"/>
                <a:gd name="f498" fmla="val 67310"/>
                <a:gd name="f499" fmla="val 13738860"/>
                <a:gd name="f500" fmla="val 73660"/>
                <a:gd name="f501" fmla="val 13730575"/>
                <a:gd name="f502" fmla="val 13719826"/>
                <a:gd name="f503" fmla="val 77470"/>
                <a:gd name="f504" fmla="val 13706909"/>
                <a:gd name="f505" fmla="val 13692124"/>
                <a:gd name="f506" fmla="val 80010"/>
                <a:gd name="f507" fmla="val 13679364"/>
                <a:gd name="f508" fmla="val 13665200"/>
                <a:gd name="f509" fmla="val 83820"/>
                <a:gd name="f510" fmla="val 13650083"/>
                <a:gd name="f511" fmla="val 13634466"/>
                <a:gd name="f512" fmla="val 13597477"/>
                <a:gd name="f513" fmla="val 13556393"/>
                <a:gd name="f514" fmla="val 13512594"/>
                <a:gd name="f515" fmla="val 106680"/>
                <a:gd name="f516" fmla="val 13467461"/>
                <a:gd name="f517" fmla="val 13269528"/>
                <a:gd name="f518" fmla="val 13224891"/>
                <a:gd name="f519" fmla="val 13166185"/>
                <a:gd name="f520" fmla="val 13140630"/>
                <a:gd name="f521" fmla="val 15158764"/>
                <a:gd name="f522" fmla="val 146050"/>
                <a:gd name="f523" fmla="val 15102661"/>
                <a:gd name="f524" fmla="val 14932151"/>
                <a:gd name="f525" fmla="val 116840"/>
                <a:gd name="f526" fmla="val 14876979"/>
                <a:gd name="f527" fmla="val 107950"/>
                <a:gd name="f528" fmla="val 14823837"/>
                <a:gd name="f529" fmla="val 14773446"/>
                <a:gd name="f530" fmla="val 91440"/>
                <a:gd name="f531" fmla="val 14726523"/>
                <a:gd name="f532" fmla="val 14712278"/>
                <a:gd name="f533" fmla="val 14370772"/>
                <a:gd name="f534" fmla="val 14329473"/>
                <a:gd name="f535" fmla="val 14113008"/>
                <a:gd name="f536" fmla="val 14072235"/>
                <a:gd name="f537" fmla="val 64770"/>
                <a:gd name="f538" fmla="val 13992415"/>
                <a:gd name="f539" fmla="val 57150"/>
                <a:gd name="f540" fmla="val 13958328"/>
                <a:gd name="f541" fmla="val 9683915"/>
                <a:gd name="f542" fmla="val 9676134"/>
                <a:gd name="f543" fmla="val 9667075"/>
                <a:gd name="f544" fmla="val 9657072"/>
                <a:gd name="f545" fmla="val 9708842"/>
                <a:gd name="f546" fmla="val 118110"/>
                <a:gd name="f547" fmla="val 9696817"/>
                <a:gd name="f548" fmla="val 114300"/>
                <a:gd name="f549" fmla="val 9486633"/>
                <a:gd name="f550" fmla="val 9451552"/>
                <a:gd name="f551" fmla="val 9419849"/>
                <a:gd name="f552" fmla="val 9393277"/>
                <a:gd name="f553" fmla="val 109220"/>
                <a:gd name="f554" fmla="val 9373590"/>
                <a:gd name="f555" fmla="val 9615415"/>
                <a:gd name="f556" fmla="val 9576268"/>
                <a:gd name="f557" fmla="val 9532261"/>
                <a:gd name="f558" fmla="val 6798170"/>
                <a:gd name="f559" fmla="val 6788810"/>
                <a:gd name="f560" fmla="val 6784492"/>
                <a:gd name="f561" fmla="val 6766392"/>
                <a:gd name="f562" fmla="val 6727492"/>
                <a:gd name="f563" fmla="val 6833889"/>
                <a:gd name="f564" fmla="val 3167240"/>
                <a:gd name="f565" fmla="val 3139689"/>
                <a:gd name="f566" fmla="val 3113152"/>
                <a:gd name="f567" fmla="val 3087560"/>
                <a:gd name="f568" fmla="val 3262765"/>
                <a:gd name="f569" fmla="val 3214619"/>
                <a:gd name="f570" fmla="val 7666482"/>
                <a:gd name="f571" fmla="val 7659609"/>
                <a:gd name="f572" fmla="val 7653074"/>
                <a:gd name="f573" fmla="val 7646944"/>
                <a:gd name="f574" fmla="val 7641285"/>
                <a:gd name="f575" fmla="val 7627245"/>
                <a:gd name="f576" fmla="val 19050"/>
                <a:gd name="f577" fmla="val 7599708"/>
                <a:gd name="f578" fmla="val 45720"/>
                <a:gd name="f579" fmla="val 7745684"/>
                <a:gd name="f580" fmla="val 7703921"/>
                <a:gd name="f581" fmla="val 7675571"/>
                <a:gd name="f582" fmla="val 14613763"/>
                <a:gd name="f583" fmla="val 14577002"/>
                <a:gd name="f584" fmla="val 68580"/>
                <a:gd name="f585" fmla="val 14529610"/>
                <a:gd name="f586" fmla="val 14473335"/>
                <a:gd name="f587" fmla="val 14409928"/>
                <a:gd name="f588" fmla="val 14683789"/>
                <a:gd name="f589" fmla="val 14645963"/>
                <a:gd name="f590" fmla="val 14083792"/>
                <a:gd name="f591" fmla="val 31750"/>
                <a:gd name="f592" fmla="val 14076003"/>
                <a:gd name="f593" fmla="val 14057678"/>
                <a:gd name="f594" fmla="val 34290"/>
                <a:gd name="f595" fmla="val 14031518"/>
                <a:gd name="f596" fmla="val 36830"/>
                <a:gd name="f597" fmla="val 14000226"/>
                <a:gd name="f598" fmla="val 38100"/>
                <a:gd name="f599" fmla="val 13998067"/>
                <a:gd name="f600" fmla="val 13995908"/>
                <a:gd name="f601" fmla="val 41910"/>
                <a:gd name="f602" fmla="val 13993114"/>
                <a:gd name="f603" fmla="val 13923587"/>
                <a:gd name="f604" fmla="val 13903071"/>
                <a:gd name="f605" fmla="val 48260"/>
                <a:gd name="f606" fmla="val 13910310"/>
                <a:gd name="f607" fmla="val 13919581"/>
                <a:gd name="f608" fmla="val 13950138"/>
                <a:gd name="f609" fmla="val 13970333"/>
                <a:gd name="f610" fmla="val 13988742"/>
                <a:gd name="f611" fmla="val 43180"/>
                <a:gd name="f612" fmla="val 14043108"/>
                <a:gd name="f613" fmla="val 14080851"/>
                <a:gd name="f614" fmla="val 13868527"/>
                <a:gd name="f615" fmla="val 13862701"/>
                <a:gd name="f616" fmla="val 13862018"/>
                <a:gd name="f617" fmla="val 46990"/>
                <a:gd name="f618" fmla="val 13865669"/>
                <a:gd name="f619" fmla="val 13889601"/>
                <a:gd name="f620" fmla="val 13881513"/>
                <a:gd name="f621" fmla="val 13875567"/>
                <a:gd name="f622" fmla="val 44450"/>
              </a:gdLst>
              <a:ahLst/>
              <a:cxnLst>
                <a:cxn ang="3cd4">
                  <a:pos x="hc" y="t"/>
                </a:cxn>
                <a:cxn ang="0">
                  <a:pos x="r" y="vc"/>
                </a:cxn>
                <a:cxn ang="cd4">
                  <a:pos x="hc" y="b"/>
                </a:cxn>
                <a:cxn ang="cd2">
                  <a:pos x="l" y="vc"/>
                </a:cxn>
              </a:cxnLst>
              <a:rect l="l" t="t" r="r" b="b"/>
              <a:pathLst>
                <a:path w="15651480" h="720090">
                  <a:moveTo>
                    <a:pt x="f2" y="f3"/>
                  </a:moveTo>
                  <a:lnTo>
                    <a:pt x="f4" y="f3"/>
                  </a:lnTo>
                  <a:lnTo>
                    <a:pt x="f0" y="f5"/>
                  </a:lnTo>
                  <a:lnTo>
                    <a:pt x="f0" y="f1"/>
                  </a:lnTo>
                  <a:lnTo>
                    <a:pt x="f6" y="f1"/>
                  </a:lnTo>
                  <a:lnTo>
                    <a:pt x="f6" y="f7"/>
                  </a:lnTo>
                  <a:lnTo>
                    <a:pt x="f8" y="f7"/>
                  </a:lnTo>
                  <a:lnTo>
                    <a:pt x="f9" y="f10"/>
                  </a:lnTo>
                  <a:lnTo>
                    <a:pt x="f11" y="f12"/>
                  </a:lnTo>
                  <a:lnTo>
                    <a:pt x="f13" y="f14"/>
                  </a:lnTo>
                  <a:lnTo>
                    <a:pt x="f2" y="f3"/>
                  </a:lnTo>
                  <a:close/>
                </a:path>
                <a:path w="15651480" h="720090">
                  <a:moveTo>
                    <a:pt x="f6" y="f15"/>
                  </a:moveTo>
                  <a:lnTo>
                    <a:pt x="f16" y="f15"/>
                  </a:lnTo>
                  <a:lnTo>
                    <a:pt x="f16" y="f3"/>
                  </a:lnTo>
                  <a:lnTo>
                    <a:pt x="f17" y="f3"/>
                  </a:lnTo>
                  <a:lnTo>
                    <a:pt x="f18" y="f19"/>
                  </a:lnTo>
                  <a:lnTo>
                    <a:pt x="f20" y="f21"/>
                  </a:lnTo>
                  <a:lnTo>
                    <a:pt x="f22" y="f23"/>
                  </a:lnTo>
                  <a:lnTo>
                    <a:pt x="f24" y="f7"/>
                  </a:lnTo>
                  <a:lnTo>
                    <a:pt x="f6" y="f7"/>
                  </a:lnTo>
                  <a:lnTo>
                    <a:pt x="f6" y="f15"/>
                  </a:lnTo>
                  <a:close/>
                </a:path>
                <a:path w="15651480" h="720090">
                  <a:moveTo>
                    <a:pt x="f25" y="f15"/>
                  </a:moveTo>
                  <a:lnTo>
                    <a:pt x="f26" y="f15"/>
                  </a:lnTo>
                  <a:lnTo>
                    <a:pt x="f27" y="f28"/>
                  </a:lnTo>
                  <a:lnTo>
                    <a:pt x="f29" y="f30"/>
                  </a:lnTo>
                  <a:lnTo>
                    <a:pt x="f31" y="f3"/>
                  </a:lnTo>
                  <a:lnTo>
                    <a:pt x="f4" y="f3"/>
                  </a:lnTo>
                  <a:lnTo>
                    <a:pt x="f32" y="f33"/>
                  </a:lnTo>
                  <a:lnTo>
                    <a:pt x="f25" y="f15"/>
                  </a:lnTo>
                  <a:close/>
                </a:path>
                <a:path w="15651480" h="720090">
                  <a:moveTo>
                    <a:pt x="f34" y="f15"/>
                  </a:moveTo>
                  <a:lnTo>
                    <a:pt x="f35" y="f15"/>
                  </a:lnTo>
                  <a:lnTo>
                    <a:pt x="f36" y="f28"/>
                  </a:lnTo>
                  <a:lnTo>
                    <a:pt x="f2" y="f3"/>
                  </a:lnTo>
                  <a:lnTo>
                    <a:pt x="f37" y="f3"/>
                  </a:lnTo>
                  <a:lnTo>
                    <a:pt x="f38" y="f30"/>
                  </a:lnTo>
                  <a:lnTo>
                    <a:pt x="f39" y="f28"/>
                  </a:lnTo>
                  <a:lnTo>
                    <a:pt x="f34" y="f15"/>
                  </a:lnTo>
                  <a:close/>
                </a:path>
                <a:path w="15651480" h="720090">
                  <a:moveTo>
                    <a:pt x="f40" y="f41"/>
                  </a:moveTo>
                  <a:lnTo>
                    <a:pt x="f42" y="f3"/>
                  </a:lnTo>
                  <a:lnTo>
                    <a:pt x="f40" y="f41"/>
                  </a:lnTo>
                  <a:close/>
                </a:path>
                <a:path w="15651480" h="720090">
                  <a:moveTo>
                    <a:pt x="f43" y="f44"/>
                  </a:moveTo>
                  <a:lnTo>
                    <a:pt x="f40" y="f41"/>
                  </a:lnTo>
                  <a:lnTo>
                    <a:pt x="f45" y="f30"/>
                  </a:lnTo>
                  <a:lnTo>
                    <a:pt x="f43" y="f44"/>
                  </a:lnTo>
                  <a:close/>
                </a:path>
                <a:path w="15651480" h="720090">
                  <a:moveTo>
                    <a:pt x="f46" y="f47"/>
                  </a:moveTo>
                  <a:lnTo>
                    <a:pt x="f43" y="f44"/>
                  </a:lnTo>
                  <a:lnTo>
                    <a:pt x="f48" y="f49"/>
                  </a:lnTo>
                  <a:lnTo>
                    <a:pt x="f46" y="f47"/>
                  </a:lnTo>
                  <a:close/>
                </a:path>
                <a:path w="15651480" h="720090">
                  <a:moveTo>
                    <a:pt x="f50" y="f0"/>
                  </a:moveTo>
                  <a:lnTo>
                    <a:pt x="f51" y="f52"/>
                  </a:lnTo>
                  <a:lnTo>
                    <a:pt x="f53" y="f54"/>
                  </a:lnTo>
                  <a:lnTo>
                    <a:pt x="f55" y="f56"/>
                  </a:lnTo>
                  <a:lnTo>
                    <a:pt x="f57" y="f58"/>
                  </a:lnTo>
                  <a:lnTo>
                    <a:pt x="f59" y="f60"/>
                  </a:lnTo>
                  <a:lnTo>
                    <a:pt x="f61" y="f62"/>
                  </a:lnTo>
                  <a:lnTo>
                    <a:pt x="f63" y="f64"/>
                  </a:lnTo>
                  <a:lnTo>
                    <a:pt x="f65" y="f66"/>
                  </a:lnTo>
                  <a:lnTo>
                    <a:pt x="f67" y="f68"/>
                  </a:lnTo>
                  <a:lnTo>
                    <a:pt x="f69" y="f70"/>
                  </a:lnTo>
                  <a:lnTo>
                    <a:pt x="f71" y="f72"/>
                  </a:lnTo>
                  <a:lnTo>
                    <a:pt x="f73" y="f74"/>
                  </a:lnTo>
                  <a:lnTo>
                    <a:pt x="f75" y="f76"/>
                  </a:lnTo>
                  <a:lnTo>
                    <a:pt x="f77" y="f78"/>
                  </a:lnTo>
                  <a:lnTo>
                    <a:pt x="f46" y="f47"/>
                  </a:lnTo>
                  <a:lnTo>
                    <a:pt x="f79" y="f28"/>
                  </a:lnTo>
                  <a:lnTo>
                    <a:pt x="f80" y="f15"/>
                  </a:lnTo>
                  <a:lnTo>
                    <a:pt x="f6" y="f15"/>
                  </a:lnTo>
                  <a:lnTo>
                    <a:pt x="f6" y="f81"/>
                  </a:lnTo>
                  <a:lnTo>
                    <a:pt x="f82" y="f81"/>
                  </a:lnTo>
                  <a:lnTo>
                    <a:pt x="f83" y="f84"/>
                  </a:lnTo>
                  <a:lnTo>
                    <a:pt x="f85" y="f86"/>
                  </a:lnTo>
                  <a:lnTo>
                    <a:pt x="f87" y="f88"/>
                  </a:lnTo>
                  <a:lnTo>
                    <a:pt x="f89" y="f90"/>
                  </a:lnTo>
                  <a:lnTo>
                    <a:pt x="f91" y="f92"/>
                  </a:lnTo>
                  <a:lnTo>
                    <a:pt x="f93" y="f94"/>
                  </a:lnTo>
                  <a:lnTo>
                    <a:pt x="f95" y="f96"/>
                  </a:lnTo>
                  <a:lnTo>
                    <a:pt x="f97" y="f98"/>
                  </a:lnTo>
                  <a:lnTo>
                    <a:pt x="f99" y="f100"/>
                  </a:lnTo>
                  <a:lnTo>
                    <a:pt x="f101" y="f102"/>
                  </a:lnTo>
                  <a:lnTo>
                    <a:pt x="f103" y="f104"/>
                  </a:lnTo>
                  <a:lnTo>
                    <a:pt x="f105" y="f106"/>
                  </a:lnTo>
                  <a:lnTo>
                    <a:pt x="f107" y="f108"/>
                  </a:lnTo>
                  <a:lnTo>
                    <a:pt x="f109" y="f110"/>
                  </a:lnTo>
                  <a:lnTo>
                    <a:pt x="f111" y="f110"/>
                  </a:lnTo>
                  <a:lnTo>
                    <a:pt x="f112" y="f113"/>
                  </a:lnTo>
                  <a:lnTo>
                    <a:pt x="f114" y="f54"/>
                  </a:lnTo>
                  <a:lnTo>
                    <a:pt x="f115" y="f116"/>
                  </a:lnTo>
                  <a:lnTo>
                    <a:pt x="f117" y="f52"/>
                  </a:lnTo>
                  <a:lnTo>
                    <a:pt x="f118" y="f119"/>
                  </a:lnTo>
                  <a:lnTo>
                    <a:pt x="f50" y="f0"/>
                  </a:lnTo>
                  <a:close/>
                </a:path>
                <a:path w="15651480" h="720090">
                  <a:moveTo>
                    <a:pt x="f120" y="f121"/>
                  </a:moveTo>
                  <a:lnTo>
                    <a:pt x="f122" y="f123"/>
                  </a:lnTo>
                  <a:lnTo>
                    <a:pt x="f124" y="f125"/>
                  </a:lnTo>
                  <a:lnTo>
                    <a:pt x="f126" y="f127"/>
                  </a:lnTo>
                  <a:lnTo>
                    <a:pt x="f128" y="f129"/>
                  </a:lnTo>
                  <a:lnTo>
                    <a:pt x="f130" y="f131"/>
                  </a:lnTo>
                  <a:lnTo>
                    <a:pt x="f132" y="f133"/>
                  </a:lnTo>
                  <a:lnTo>
                    <a:pt x="f134" y="f78"/>
                  </a:lnTo>
                  <a:lnTo>
                    <a:pt x="f25" y="f15"/>
                  </a:lnTo>
                  <a:lnTo>
                    <a:pt x="f35" y="f15"/>
                  </a:lnTo>
                  <a:lnTo>
                    <a:pt x="f135" y="f136"/>
                  </a:lnTo>
                  <a:lnTo>
                    <a:pt x="f137" y="f138"/>
                  </a:lnTo>
                  <a:lnTo>
                    <a:pt x="f139" y="f138"/>
                  </a:lnTo>
                  <a:lnTo>
                    <a:pt x="f140" y="f90"/>
                  </a:lnTo>
                  <a:lnTo>
                    <a:pt x="f141" y="f142"/>
                  </a:lnTo>
                  <a:lnTo>
                    <a:pt x="f143" y="f144"/>
                  </a:lnTo>
                  <a:lnTo>
                    <a:pt x="f145" y="f131"/>
                  </a:lnTo>
                  <a:lnTo>
                    <a:pt x="f146" y="f147"/>
                  </a:lnTo>
                  <a:lnTo>
                    <a:pt x="f148" y="f125"/>
                  </a:lnTo>
                  <a:lnTo>
                    <a:pt x="f120" y="f121"/>
                  </a:lnTo>
                  <a:close/>
                </a:path>
                <a:path w="15651480" h="720090">
                  <a:moveTo>
                    <a:pt x="f149" y="f150"/>
                  </a:moveTo>
                  <a:lnTo>
                    <a:pt x="f82" y="f81"/>
                  </a:lnTo>
                  <a:lnTo>
                    <a:pt x="f6" y="f81"/>
                  </a:lnTo>
                  <a:lnTo>
                    <a:pt x="f6" y="f151"/>
                  </a:lnTo>
                  <a:lnTo>
                    <a:pt x="f152" y="f151"/>
                  </a:lnTo>
                  <a:lnTo>
                    <a:pt x="f153" y="f154"/>
                  </a:lnTo>
                  <a:lnTo>
                    <a:pt x="f155" y="f156"/>
                  </a:lnTo>
                  <a:lnTo>
                    <a:pt x="f157" y="f158"/>
                  </a:lnTo>
                  <a:lnTo>
                    <a:pt x="f159" y="f160"/>
                  </a:lnTo>
                  <a:lnTo>
                    <a:pt x="f161" y="f162"/>
                  </a:lnTo>
                  <a:lnTo>
                    <a:pt x="f163" y="f162"/>
                  </a:lnTo>
                  <a:lnTo>
                    <a:pt x="f164" y="f165"/>
                  </a:lnTo>
                  <a:lnTo>
                    <a:pt x="f166" y="f74"/>
                  </a:lnTo>
                  <a:lnTo>
                    <a:pt x="f167" y="f168"/>
                  </a:lnTo>
                  <a:lnTo>
                    <a:pt x="f169" y="f170"/>
                  </a:lnTo>
                  <a:lnTo>
                    <a:pt x="f171" y="f172"/>
                  </a:lnTo>
                  <a:lnTo>
                    <a:pt x="f149" y="f150"/>
                  </a:lnTo>
                  <a:close/>
                </a:path>
                <a:path w="15651480" h="720090">
                  <a:moveTo>
                    <a:pt x="f173" y="f165"/>
                  </a:moveTo>
                  <a:lnTo>
                    <a:pt x="f174" y="f160"/>
                  </a:lnTo>
                  <a:lnTo>
                    <a:pt x="f175" y="f90"/>
                  </a:lnTo>
                  <a:lnTo>
                    <a:pt x="f176" y="f177"/>
                  </a:lnTo>
                  <a:lnTo>
                    <a:pt x="f152" y="f151"/>
                  </a:lnTo>
                  <a:lnTo>
                    <a:pt x="f6" y="f151"/>
                  </a:lnTo>
                  <a:lnTo>
                    <a:pt x="f6" y="f178"/>
                  </a:lnTo>
                  <a:lnTo>
                    <a:pt x="f179" y="f178"/>
                  </a:lnTo>
                  <a:lnTo>
                    <a:pt x="f180" y="f88"/>
                  </a:lnTo>
                  <a:lnTo>
                    <a:pt x="f181" y="f182"/>
                  </a:lnTo>
                  <a:lnTo>
                    <a:pt x="f183" y="f184"/>
                  </a:lnTo>
                  <a:lnTo>
                    <a:pt x="f185" y="f186"/>
                  </a:lnTo>
                  <a:lnTo>
                    <a:pt x="f187" y="f188"/>
                  </a:lnTo>
                  <a:lnTo>
                    <a:pt x="f189" y="f190"/>
                  </a:lnTo>
                  <a:lnTo>
                    <a:pt x="f173" y="f165"/>
                  </a:lnTo>
                  <a:close/>
                </a:path>
                <a:path w="15651480" h="720090">
                  <a:moveTo>
                    <a:pt x="f191" y="f192"/>
                  </a:moveTo>
                  <a:lnTo>
                    <a:pt x="f193" y="f192"/>
                  </a:lnTo>
                  <a:lnTo>
                    <a:pt x="f194" y="f195"/>
                  </a:lnTo>
                  <a:lnTo>
                    <a:pt x="f196" y="f197"/>
                  </a:lnTo>
                  <a:lnTo>
                    <a:pt x="f198" y="f199"/>
                  </a:lnTo>
                  <a:lnTo>
                    <a:pt x="f139" y="f138"/>
                  </a:lnTo>
                  <a:lnTo>
                    <a:pt x="f137" y="f138"/>
                  </a:lnTo>
                  <a:lnTo>
                    <a:pt x="f200" y="f201"/>
                  </a:lnTo>
                  <a:lnTo>
                    <a:pt x="f202" y="f203"/>
                  </a:lnTo>
                  <a:lnTo>
                    <a:pt x="f204" y="f203"/>
                  </a:lnTo>
                  <a:lnTo>
                    <a:pt x="f205" y="f206"/>
                  </a:lnTo>
                  <a:lnTo>
                    <a:pt x="f207" y="f208"/>
                  </a:lnTo>
                  <a:lnTo>
                    <a:pt x="f209" y="f210"/>
                  </a:lnTo>
                  <a:lnTo>
                    <a:pt x="f191" y="f192"/>
                  </a:lnTo>
                  <a:close/>
                </a:path>
                <a:path w="15651480" h="720090">
                  <a:moveTo>
                    <a:pt x="f211" y="f212"/>
                  </a:moveTo>
                  <a:lnTo>
                    <a:pt x="f213" y="f212"/>
                  </a:lnTo>
                  <a:lnTo>
                    <a:pt x="f214" y="f215"/>
                  </a:lnTo>
                  <a:lnTo>
                    <a:pt x="f216" y="f217"/>
                  </a:lnTo>
                  <a:lnTo>
                    <a:pt x="f218" y="f219"/>
                  </a:lnTo>
                  <a:lnTo>
                    <a:pt x="f220" y="f106"/>
                  </a:lnTo>
                  <a:lnTo>
                    <a:pt x="f221" y="f222"/>
                  </a:lnTo>
                  <a:lnTo>
                    <a:pt x="f223" y="f224"/>
                  </a:lnTo>
                  <a:lnTo>
                    <a:pt x="f225" y="f96"/>
                  </a:lnTo>
                  <a:lnTo>
                    <a:pt x="f226" y="f227"/>
                  </a:lnTo>
                  <a:lnTo>
                    <a:pt x="f228" y="f227"/>
                  </a:lnTo>
                  <a:lnTo>
                    <a:pt x="f229" y="f230"/>
                  </a:lnTo>
                  <a:lnTo>
                    <a:pt x="f231" y="f232"/>
                  </a:lnTo>
                  <a:lnTo>
                    <a:pt x="f233" y="f234"/>
                  </a:lnTo>
                  <a:lnTo>
                    <a:pt x="f235" y="f74"/>
                  </a:lnTo>
                  <a:lnTo>
                    <a:pt x="f236" y="f237"/>
                  </a:lnTo>
                  <a:lnTo>
                    <a:pt x="f238" y="f186"/>
                  </a:lnTo>
                  <a:lnTo>
                    <a:pt x="f239" y="f240"/>
                  </a:lnTo>
                  <a:lnTo>
                    <a:pt x="f241" y="f88"/>
                  </a:lnTo>
                  <a:lnTo>
                    <a:pt x="f242" y="f178"/>
                  </a:lnTo>
                  <a:lnTo>
                    <a:pt x="f243" y="f178"/>
                  </a:lnTo>
                  <a:lnTo>
                    <a:pt x="f244" y="f177"/>
                  </a:lnTo>
                  <a:lnTo>
                    <a:pt x="f245" y="f88"/>
                  </a:lnTo>
                  <a:lnTo>
                    <a:pt x="f246" y="f88"/>
                  </a:lnTo>
                  <a:lnTo>
                    <a:pt x="f247" y="f248"/>
                  </a:lnTo>
                  <a:lnTo>
                    <a:pt x="f249" y="f158"/>
                  </a:lnTo>
                  <a:lnTo>
                    <a:pt x="f250" y="f251"/>
                  </a:lnTo>
                  <a:lnTo>
                    <a:pt x="f252" y="f253"/>
                  </a:lnTo>
                  <a:lnTo>
                    <a:pt x="f254" y="f255"/>
                  </a:lnTo>
                  <a:lnTo>
                    <a:pt x="f256" y="f168"/>
                  </a:lnTo>
                  <a:lnTo>
                    <a:pt x="f257" y="f170"/>
                  </a:lnTo>
                  <a:lnTo>
                    <a:pt x="f258" y="f133"/>
                  </a:lnTo>
                  <a:lnTo>
                    <a:pt x="f259" y="f260"/>
                  </a:lnTo>
                  <a:lnTo>
                    <a:pt x="f261" y="f260"/>
                  </a:lnTo>
                  <a:lnTo>
                    <a:pt x="f262" y="f263"/>
                  </a:lnTo>
                  <a:lnTo>
                    <a:pt x="f264" y="f131"/>
                  </a:lnTo>
                  <a:lnTo>
                    <a:pt x="f265" y="f266"/>
                  </a:lnTo>
                  <a:lnTo>
                    <a:pt x="f267" y="f266"/>
                  </a:lnTo>
                  <a:lnTo>
                    <a:pt x="f268" y="f197"/>
                  </a:lnTo>
                  <a:lnTo>
                    <a:pt x="f269" y="f270"/>
                  </a:lnTo>
                  <a:lnTo>
                    <a:pt x="f271" y="f127"/>
                  </a:lnTo>
                  <a:lnTo>
                    <a:pt x="f272" y="f192"/>
                  </a:lnTo>
                  <a:lnTo>
                    <a:pt x="f273" y="f274"/>
                  </a:lnTo>
                  <a:lnTo>
                    <a:pt x="f275" y="f276"/>
                  </a:lnTo>
                  <a:lnTo>
                    <a:pt x="f277" y="f106"/>
                  </a:lnTo>
                  <a:lnTo>
                    <a:pt x="f278" y="f279"/>
                  </a:lnTo>
                  <a:lnTo>
                    <a:pt x="f280" y="f279"/>
                  </a:lnTo>
                  <a:lnTo>
                    <a:pt x="f281" y="f282"/>
                  </a:lnTo>
                  <a:lnTo>
                    <a:pt x="f283" y="f284"/>
                  </a:lnTo>
                  <a:lnTo>
                    <a:pt x="f285" y="f217"/>
                  </a:lnTo>
                  <a:lnTo>
                    <a:pt x="f211" y="f212"/>
                  </a:lnTo>
                  <a:close/>
                </a:path>
                <a:path w="15651480" h="720090">
                  <a:moveTo>
                    <a:pt x="f286" y="f287"/>
                  </a:moveTo>
                  <a:lnTo>
                    <a:pt x="f288" y="f289"/>
                  </a:lnTo>
                  <a:lnTo>
                    <a:pt x="f290" y="f291"/>
                  </a:lnTo>
                  <a:lnTo>
                    <a:pt x="f292" y="f282"/>
                  </a:lnTo>
                  <a:lnTo>
                    <a:pt x="f293" y="f294"/>
                  </a:lnTo>
                  <a:lnTo>
                    <a:pt x="f295" y="f296"/>
                  </a:lnTo>
                  <a:lnTo>
                    <a:pt x="f297" y="f298"/>
                  </a:lnTo>
                  <a:lnTo>
                    <a:pt x="f299" y="f300"/>
                  </a:lnTo>
                  <a:lnTo>
                    <a:pt x="f301" y="f302"/>
                  </a:lnTo>
                  <a:lnTo>
                    <a:pt x="f303" y="f304"/>
                  </a:lnTo>
                  <a:lnTo>
                    <a:pt x="f305" y="f306"/>
                  </a:lnTo>
                  <a:lnTo>
                    <a:pt x="f307" y="f100"/>
                  </a:lnTo>
                  <a:lnTo>
                    <a:pt x="f308" y="f309"/>
                  </a:lnTo>
                  <a:lnTo>
                    <a:pt x="f310" y="f227"/>
                  </a:lnTo>
                  <a:lnTo>
                    <a:pt x="f311" y="f168"/>
                  </a:lnTo>
                  <a:lnTo>
                    <a:pt x="f312" y="f253"/>
                  </a:lnTo>
                  <a:lnTo>
                    <a:pt x="f313" y="f314"/>
                  </a:lnTo>
                  <a:lnTo>
                    <a:pt x="f315" y="f88"/>
                  </a:lnTo>
                  <a:lnTo>
                    <a:pt x="f243" y="f178"/>
                  </a:lnTo>
                  <a:lnTo>
                    <a:pt x="f6" y="f178"/>
                  </a:lnTo>
                  <a:lnTo>
                    <a:pt x="f6" y="f121"/>
                  </a:lnTo>
                  <a:lnTo>
                    <a:pt x="f316" y="f317"/>
                  </a:lnTo>
                  <a:lnTo>
                    <a:pt x="f318" y="f317"/>
                  </a:lnTo>
                  <a:lnTo>
                    <a:pt x="f319" y="f102"/>
                  </a:lnTo>
                  <a:lnTo>
                    <a:pt x="f320" y="f321"/>
                  </a:lnTo>
                  <a:lnTo>
                    <a:pt x="f322" y="f323"/>
                  </a:lnTo>
                  <a:lnTo>
                    <a:pt x="f324" y="f323"/>
                  </a:lnTo>
                  <a:lnTo>
                    <a:pt x="f325" y="f326"/>
                  </a:lnTo>
                  <a:lnTo>
                    <a:pt x="f327" y="f328"/>
                  </a:lnTo>
                  <a:lnTo>
                    <a:pt x="f329" y="f330"/>
                  </a:lnTo>
                  <a:lnTo>
                    <a:pt x="f331" y="f332"/>
                  </a:lnTo>
                  <a:lnTo>
                    <a:pt x="f333" y="f334"/>
                  </a:lnTo>
                  <a:lnTo>
                    <a:pt x="f335" y="f336"/>
                  </a:lnTo>
                  <a:lnTo>
                    <a:pt x="f337" y="f338"/>
                  </a:lnTo>
                  <a:lnTo>
                    <a:pt x="f339" y="f340"/>
                  </a:lnTo>
                  <a:lnTo>
                    <a:pt x="f341" y="f342"/>
                  </a:lnTo>
                  <a:lnTo>
                    <a:pt x="f343" y="f344"/>
                  </a:lnTo>
                  <a:lnTo>
                    <a:pt x="f345" y="f346"/>
                  </a:lnTo>
                  <a:lnTo>
                    <a:pt x="f286" y="f287"/>
                  </a:lnTo>
                  <a:close/>
                </a:path>
                <a:path w="15651480" h="720090">
                  <a:moveTo>
                    <a:pt x="f347" y="f314"/>
                  </a:moveTo>
                  <a:lnTo>
                    <a:pt x="f348" y="f349"/>
                  </a:lnTo>
                  <a:lnTo>
                    <a:pt x="f350" y="f351"/>
                  </a:lnTo>
                  <a:lnTo>
                    <a:pt x="f352" y="f76"/>
                  </a:lnTo>
                  <a:lnTo>
                    <a:pt x="f353" y="f182"/>
                  </a:lnTo>
                  <a:lnTo>
                    <a:pt x="f246" y="f88"/>
                  </a:lnTo>
                  <a:lnTo>
                    <a:pt x="f245" y="f88"/>
                  </a:lnTo>
                  <a:lnTo>
                    <a:pt x="f354" y="f248"/>
                  </a:lnTo>
                  <a:lnTo>
                    <a:pt x="f355" y="f158"/>
                  </a:lnTo>
                  <a:lnTo>
                    <a:pt x="f347" y="f314"/>
                  </a:lnTo>
                  <a:close/>
                </a:path>
                <a:path w="15651480" h="720090">
                  <a:moveTo>
                    <a:pt x="f356" y="f255"/>
                  </a:moveTo>
                  <a:lnTo>
                    <a:pt x="f357" y="f253"/>
                  </a:lnTo>
                  <a:lnTo>
                    <a:pt x="f358" y="f359"/>
                  </a:lnTo>
                  <a:lnTo>
                    <a:pt x="f360" y="f190"/>
                  </a:lnTo>
                  <a:lnTo>
                    <a:pt x="f163" y="f162"/>
                  </a:lnTo>
                  <a:lnTo>
                    <a:pt x="f161" y="f162"/>
                  </a:lnTo>
                  <a:lnTo>
                    <a:pt x="f361" y="f362"/>
                  </a:lnTo>
                  <a:lnTo>
                    <a:pt x="f356" y="f255"/>
                  </a:lnTo>
                  <a:close/>
                </a:path>
                <a:path w="15651480" h="720090">
                  <a:moveTo>
                    <a:pt x="f363" y="f364"/>
                  </a:moveTo>
                  <a:lnTo>
                    <a:pt x="f365" y="f294"/>
                  </a:lnTo>
                  <a:lnTo>
                    <a:pt x="f366" y="f106"/>
                  </a:lnTo>
                  <a:lnTo>
                    <a:pt x="f367" y="f340"/>
                  </a:lnTo>
                  <a:lnTo>
                    <a:pt x="f368" y="f338"/>
                  </a:lnTo>
                  <a:lnTo>
                    <a:pt x="f369" y="f370"/>
                  </a:lnTo>
                  <a:lnTo>
                    <a:pt x="f371" y="f372"/>
                  </a:lnTo>
                  <a:lnTo>
                    <a:pt x="f373" y="f374"/>
                  </a:lnTo>
                  <a:lnTo>
                    <a:pt x="f375" y="f376"/>
                  </a:lnTo>
                  <a:lnTo>
                    <a:pt x="f377" y="f127"/>
                  </a:lnTo>
                  <a:lnTo>
                    <a:pt x="f378" y="f379"/>
                  </a:lnTo>
                  <a:lnTo>
                    <a:pt x="f380" y="f381"/>
                  </a:lnTo>
                  <a:lnTo>
                    <a:pt x="f382" y="f383"/>
                  </a:lnTo>
                  <a:lnTo>
                    <a:pt x="f384" y="f385"/>
                  </a:lnTo>
                  <a:lnTo>
                    <a:pt x="f261" y="f260"/>
                  </a:lnTo>
                  <a:lnTo>
                    <a:pt x="f259" y="f260"/>
                  </a:lnTo>
                  <a:lnTo>
                    <a:pt x="f386" y="f387"/>
                  </a:lnTo>
                  <a:lnTo>
                    <a:pt x="f388" y="f389"/>
                  </a:lnTo>
                  <a:lnTo>
                    <a:pt x="f390" y="f391"/>
                  </a:lnTo>
                  <a:lnTo>
                    <a:pt x="f392" y="f129"/>
                  </a:lnTo>
                  <a:lnTo>
                    <a:pt x="f393" y="f224"/>
                  </a:lnTo>
                  <a:lnTo>
                    <a:pt x="f394" y="f68"/>
                  </a:lnTo>
                  <a:lnTo>
                    <a:pt x="f395" y="f396"/>
                  </a:lnTo>
                  <a:lnTo>
                    <a:pt x="f397" y="f398"/>
                  </a:lnTo>
                  <a:lnTo>
                    <a:pt x="f399" y="f398"/>
                  </a:lnTo>
                  <a:lnTo>
                    <a:pt x="f400" y="f321"/>
                  </a:lnTo>
                  <a:lnTo>
                    <a:pt x="f401" y="f326"/>
                  </a:lnTo>
                  <a:lnTo>
                    <a:pt x="f402" y="f330"/>
                  </a:lnTo>
                  <a:lnTo>
                    <a:pt x="f403" y="f404"/>
                  </a:lnTo>
                  <a:lnTo>
                    <a:pt x="f405" y="f370"/>
                  </a:lnTo>
                  <a:lnTo>
                    <a:pt x="f406" y="f104"/>
                  </a:lnTo>
                  <a:lnTo>
                    <a:pt x="f407" y="f408"/>
                  </a:lnTo>
                  <a:lnTo>
                    <a:pt x="f409" y="f338"/>
                  </a:lnTo>
                  <a:lnTo>
                    <a:pt x="f410" y="f338"/>
                  </a:lnTo>
                  <a:lnTo>
                    <a:pt x="f411" y="f340"/>
                  </a:lnTo>
                  <a:lnTo>
                    <a:pt x="f412" y="f340"/>
                  </a:lnTo>
                  <a:lnTo>
                    <a:pt x="f413" y="f414"/>
                  </a:lnTo>
                  <a:lnTo>
                    <a:pt x="f415" y="f416"/>
                  </a:lnTo>
                  <a:lnTo>
                    <a:pt x="f417" y="f418"/>
                  </a:lnTo>
                  <a:lnTo>
                    <a:pt x="f363" y="f364"/>
                  </a:lnTo>
                  <a:close/>
                </a:path>
                <a:path w="15651480" h="720090">
                  <a:moveTo>
                    <a:pt x="f419" y="f398"/>
                  </a:moveTo>
                  <a:lnTo>
                    <a:pt x="f420" y="f398"/>
                  </a:lnTo>
                  <a:lnTo>
                    <a:pt x="f421" y="f66"/>
                  </a:lnTo>
                  <a:lnTo>
                    <a:pt x="f422" y="f423"/>
                  </a:lnTo>
                  <a:lnTo>
                    <a:pt x="f424" y="f396"/>
                  </a:lnTo>
                  <a:lnTo>
                    <a:pt x="f425" y="f376"/>
                  </a:lnTo>
                  <a:lnTo>
                    <a:pt x="f426" y="f427"/>
                  </a:lnTo>
                  <a:lnTo>
                    <a:pt x="f428" y="f129"/>
                  </a:lnTo>
                  <a:lnTo>
                    <a:pt x="f204" y="f203"/>
                  </a:lnTo>
                  <a:lnTo>
                    <a:pt x="f202" y="f203"/>
                  </a:lnTo>
                  <a:lnTo>
                    <a:pt x="f429" y="f206"/>
                  </a:lnTo>
                  <a:lnTo>
                    <a:pt x="f430" y="f431"/>
                  </a:lnTo>
                  <a:lnTo>
                    <a:pt x="f432" y="f433"/>
                  </a:lnTo>
                  <a:lnTo>
                    <a:pt x="f434" y="f435"/>
                  </a:lnTo>
                  <a:lnTo>
                    <a:pt x="f419" y="f398"/>
                  </a:lnTo>
                  <a:close/>
                </a:path>
                <a:path w="15651480" h="720090">
                  <a:moveTo>
                    <a:pt x="f436" y="f212"/>
                  </a:moveTo>
                  <a:lnTo>
                    <a:pt x="f437" y="f60"/>
                  </a:lnTo>
                  <a:lnTo>
                    <a:pt x="f438" y="f296"/>
                  </a:lnTo>
                  <a:lnTo>
                    <a:pt x="f439" y="f440"/>
                  </a:lnTo>
                  <a:lnTo>
                    <a:pt x="f441" y="f442"/>
                  </a:lnTo>
                  <a:lnTo>
                    <a:pt x="f443" y="f379"/>
                  </a:lnTo>
                  <a:lnTo>
                    <a:pt x="f444" y="f445"/>
                  </a:lnTo>
                  <a:lnTo>
                    <a:pt x="f446" y="f266"/>
                  </a:lnTo>
                  <a:lnTo>
                    <a:pt x="f265" y="f266"/>
                  </a:lnTo>
                  <a:lnTo>
                    <a:pt x="f447" y="f383"/>
                  </a:lnTo>
                  <a:lnTo>
                    <a:pt x="f448" y="f147"/>
                  </a:lnTo>
                  <a:lnTo>
                    <a:pt x="f449" y="f208"/>
                  </a:lnTo>
                  <a:lnTo>
                    <a:pt x="f450" y="f208"/>
                  </a:lnTo>
                  <a:lnTo>
                    <a:pt x="f451" y="f452"/>
                  </a:lnTo>
                  <a:lnTo>
                    <a:pt x="f453" y="f454"/>
                  </a:lnTo>
                  <a:lnTo>
                    <a:pt x="f455" y="f330"/>
                  </a:lnTo>
                  <a:lnTo>
                    <a:pt x="f456" y="f296"/>
                  </a:lnTo>
                  <a:lnTo>
                    <a:pt x="f457" y="f458"/>
                  </a:lnTo>
                  <a:lnTo>
                    <a:pt x="f459" y="f458"/>
                  </a:lnTo>
                  <a:lnTo>
                    <a:pt x="f436" y="f212"/>
                  </a:lnTo>
                  <a:close/>
                </a:path>
                <a:path w="15651480" h="720090">
                  <a:moveTo>
                    <a:pt x="f460" y="f452"/>
                  </a:moveTo>
                  <a:lnTo>
                    <a:pt x="f461" y="f210"/>
                  </a:lnTo>
                  <a:lnTo>
                    <a:pt x="f462" y="f100"/>
                  </a:lnTo>
                  <a:lnTo>
                    <a:pt x="f463" y="f208"/>
                  </a:lnTo>
                  <a:lnTo>
                    <a:pt x="f449" y="f208"/>
                  </a:lnTo>
                  <a:lnTo>
                    <a:pt x="f460" y="f452"/>
                  </a:lnTo>
                  <a:close/>
                </a:path>
                <a:path w="15651480" h="720090">
                  <a:moveTo>
                    <a:pt x="f464" y="f328"/>
                  </a:moveTo>
                  <a:lnTo>
                    <a:pt x="f465" y="f66"/>
                  </a:lnTo>
                  <a:lnTo>
                    <a:pt x="f466" y="f435"/>
                  </a:lnTo>
                  <a:lnTo>
                    <a:pt x="f467" y="f317"/>
                  </a:lnTo>
                  <a:lnTo>
                    <a:pt x="f316" y="f317"/>
                  </a:lnTo>
                  <a:lnTo>
                    <a:pt x="f468" y="f398"/>
                  </a:lnTo>
                  <a:lnTo>
                    <a:pt x="f464" y="f328"/>
                  </a:lnTo>
                  <a:close/>
                </a:path>
                <a:path w="15651480" h="720090">
                  <a:moveTo>
                    <a:pt x="f469" y="f104"/>
                  </a:moveTo>
                  <a:lnTo>
                    <a:pt x="f470" y="f302"/>
                  </a:lnTo>
                  <a:lnTo>
                    <a:pt x="f471" y="f326"/>
                  </a:lnTo>
                  <a:lnTo>
                    <a:pt x="f472" y="f321"/>
                  </a:lnTo>
                  <a:lnTo>
                    <a:pt x="f399" y="f398"/>
                  </a:lnTo>
                  <a:lnTo>
                    <a:pt x="f397" y="f398"/>
                  </a:lnTo>
                  <a:lnTo>
                    <a:pt x="f473" y="f323"/>
                  </a:lnTo>
                  <a:lnTo>
                    <a:pt x="f474" y="f323"/>
                  </a:lnTo>
                  <a:lnTo>
                    <a:pt x="f475" y="f330"/>
                  </a:lnTo>
                  <a:lnTo>
                    <a:pt x="f469" y="f104"/>
                  </a:lnTo>
                  <a:close/>
                </a:path>
                <a:path w="15651480" h="720090">
                  <a:moveTo>
                    <a:pt x="f476" y="f62"/>
                  </a:moveTo>
                  <a:lnTo>
                    <a:pt x="f477" y="f62"/>
                  </a:lnTo>
                  <a:lnTo>
                    <a:pt x="f478" y="f296"/>
                  </a:lnTo>
                  <a:lnTo>
                    <a:pt x="f479" y="f342"/>
                  </a:lnTo>
                  <a:lnTo>
                    <a:pt x="f480" y="f64"/>
                  </a:lnTo>
                  <a:lnTo>
                    <a:pt x="f481" y="f482"/>
                  </a:lnTo>
                  <a:lnTo>
                    <a:pt x="f483" y="f326"/>
                  </a:lnTo>
                  <a:lnTo>
                    <a:pt x="f484" y="f323"/>
                  </a:lnTo>
                  <a:lnTo>
                    <a:pt x="f473" y="f323"/>
                  </a:lnTo>
                  <a:lnTo>
                    <a:pt x="f485" y="f486"/>
                  </a:lnTo>
                  <a:lnTo>
                    <a:pt x="f487" y="f336"/>
                  </a:lnTo>
                  <a:lnTo>
                    <a:pt x="f488" y="f298"/>
                  </a:lnTo>
                  <a:lnTo>
                    <a:pt x="f489" y="f296"/>
                  </a:lnTo>
                  <a:lnTo>
                    <a:pt x="f490" y="f296"/>
                  </a:lnTo>
                  <a:lnTo>
                    <a:pt x="f476" y="f62"/>
                  </a:lnTo>
                  <a:close/>
                </a:path>
                <a:path w="15651480" h="720090">
                  <a:moveTo>
                    <a:pt x="f491" y="f492"/>
                  </a:moveTo>
                  <a:lnTo>
                    <a:pt x="f493" y="f494"/>
                  </a:lnTo>
                  <a:lnTo>
                    <a:pt x="f495" y="f496"/>
                  </a:lnTo>
                  <a:lnTo>
                    <a:pt x="f497" y="f498"/>
                  </a:lnTo>
                  <a:lnTo>
                    <a:pt x="f499" y="f500"/>
                  </a:lnTo>
                  <a:lnTo>
                    <a:pt x="f501" y="f217"/>
                  </a:lnTo>
                  <a:lnTo>
                    <a:pt x="f502" y="f503"/>
                  </a:lnTo>
                  <a:lnTo>
                    <a:pt x="f504" y="f60"/>
                  </a:lnTo>
                  <a:lnTo>
                    <a:pt x="f505" y="f506"/>
                  </a:lnTo>
                  <a:lnTo>
                    <a:pt x="f507" y="f458"/>
                  </a:lnTo>
                  <a:lnTo>
                    <a:pt x="f508" y="f509"/>
                  </a:lnTo>
                  <a:lnTo>
                    <a:pt x="f510" y="f284"/>
                  </a:lnTo>
                  <a:lnTo>
                    <a:pt x="f511" y="f110"/>
                  </a:lnTo>
                  <a:lnTo>
                    <a:pt x="f512" y="f344"/>
                  </a:lnTo>
                  <a:lnTo>
                    <a:pt x="f513" y="f294"/>
                  </a:lnTo>
                  <a:lnTo>
                    <a:pt x="f514" y="f515"/>
                  </a:lnTo>
                  <a:lnTo>
                    <a:pt x="f516" y="f298"/>
                  </a:lnTo>
                  <a:lnTo>
                    <a:pt x="f517" y="f370"/>
                  </a:lnTo>
                  <a:lnTo>
                    <a:pt x="f518" y="f302"/>
                  </a:lnTo>
                  <a:lnTo>
                    <a:pt x="f519" y="f326"/>
                  </a:lnTo>
                  <a:lnTo>
                    <a:pt x="f520" y="f323"/>
                  </a:lnTo>
                  <a:lnTo>
                    <a:pt x="f322" y="f323"/>
                  </a:lnTo>
                  <a:lnTo>
                    <a:pt x="f521" y="f522"/>
                  </a:lnTo>
                  <a:lnTo>
                    <a:pt x="f523" y="f486"/>
                  </a:lnTo>
                  <a:lnTo>
                    <a:pt x="f524" y="f525"/>
                  </a:lnTo>
                  <a:lnTo>
                    <a:pt x="f526" y="f527"/>
                  </a:lnTo>
                  <a:lnTo>
                    <a:pt x="f528" y="f418"/>
                  </a:lnTo>
                  <a:lnTo>
                    <a:pt x="f529" y="f530"/>
                  </a:lnTo>
                  <a:lnTo>
                    <a:pt x="f531" y="f458"/>
                  </a:lnTo>
                  <a:lnTo>
                    <a:pt x="f532" y="f506"/>
                  </a:lnTo>
                  <a:lnTo>
                    <a:pt x="f533" y="f506"/>
                  </a:lnTo>
                  <a:lnTo>
                    <a:pt x="f534" y="f60"/>
                  </a:lnTo>
                  <a:lnTo>
                    <a:pt x="f535" y="f289"/>
                  </a:lnTo>
                  <a:lnTo>
                    <a:pt x="f536" y="f537"/>
                  </a:lnTo>
                  <a:lnTo>
                    <a:pt x="f538" y="f539"/>
                  </a:lnTo>
                  <a:lnTo>
                    <a:pt x="f540" y="f287"/>
                  </a:lnTo>
                  <a:lnTo>
                    <a:pt x="f491" y="f492"/>
                  </a:lnTo>
                  <a:close/>
                </a:path>
                <a:path w="15651480" h="720090">
                  <a:moveTo>
                    <a:pt x="f541" y="f298"/>
                  </a:moveTo>
                  <a:lnTo>
                    <a:pt x="f542" y="f298"/>
                  </a:lnTo>
                  <a:lnTo>
                    <a:pt x="f543" y="f525"/>
                  </a:lnTo>
                  <a:lnTo>
                    <a:pt x="f544" y="f340"/>
                  </a:lnTo>
                  <a:lnTo>
                    <a:pt x="f410" y="f338"/>
                  </a:lnTo>
                  <a:lnTo>
                    <a:pt x="f409" y="f338"/>
                  </a:lnTo>
                  <a:lnTo>
                    <a:pt x="f545" y="f546"/>
                  </a:lnTo>
                  <a:lnTo>
                    <a:pt x="f547" y="f548"/>
                  </a:lnTo>
                  <a:lnTo>
                    <a:pt x="f541" y="f298"/>
                  </a:lnTo>
                  <a:close/>
                </a:path>
                <a:path w="15651480" h="720090">
                  <a:moveTo>
                    <a:pt x="f549" y="f282"/>
                  </a:moveTo>
                  <a:lnTo>
                    <a:pt x="f550" y="f344"/>
                  </a:lnTo>
                  <a:lnTo>
                    <a:pt x="f551" y="f418"/>
                  </a:lnTo>
                  <a:lnTo>
                    <a:pt x="f552" y="f553"/>
                  </a:lnTo>
                  <a:lnTo>
                    <a:pt x="f554" y="f340"/>
                  </a:lnTo>
                  <a:lnTo>
                    <a:pt x="f411" y="f340"/>
                  </a:lnTo>
                  <a:lnTo>
                    <a:pt x="f555" y="f548"/>
                  </a:lnTo>
                  <a:lnTo>
                    <a:pt x="f556" y="f62"/>
                  </a:lnTo>
                  <a:lnTo>
                    <a:pt x="f557" y="f279"/>
                  </a:lnTo>
                  <a:lnTo>
                    <a:pt x="f549" y="f282"/>
                  </a:lnTo>
                  <a:close/>
                </a:path>
                <a:path w="15651480" h="720090">
                  <a:moveTo>
                    <a:pt x="f558" y="f364"/>
                  </a:moveTo>
                  <a:lnTo>
                    <a:pt x="f559" y="f364"/>
                  </a:lnTo>
                  <a:lnTo>
                    <a:pt x="f560" y="f291"/>
                  </a:lnTo>
                  <a:lnTo>
                    <a:pt x="f561" y="f530"/>
                  </a:lnTo>
                  <a:lnTo>
                    <a:pt x="f562" y="f279"/>
                  </a:lnTo>
                  <a:lnTo>
                    <a:pt x="f278" y="f279"/>
                  </a:lnTo>
                  <a:lnTo>
                    <a:pt x="f563" y="f282"/>
                  </a:lnTo>
                  <a:lnTo>
                    <a:pt x="f558" y="f364"/>
                  </a:lnTo>
                  <a:close/>
                </a:path>
                <a:path w="15651480" h="720090">
                  <a:moveTo>
                    <a:pt x="f564" y="f500"/>
                  </a:moveTo>
                  <a:lnTo>
                    <a:pt x="f565" y="f217"/>
                  </a:lnTo>
                  <a:lnTo>
                    <a:pt x="f566" y="f503"/>
                  </a:lnTo>
                  <a:lnTo>
                    <a:pt x="f567" y="f458"/>
                  </a:lnTo>
                  <a:lnTo>
                    <a:pt x="f111" y="f110"/>
                  </a:lnTo>
                  <a:lnTo>
                    <a:pt x="f109" y="f110"/>
                  </a:lnTo>
                  <a:lnTo>
                    <a:pt x="f568" y="f364"/>
                  </a:lnTo>
                  <a:lnTo>
                    <a:pt x="f569" y="f346"/>
                  </a:lnTo>
                  <a:lnTo>
                    <a:pt x="f564" y="f500"/>
                  </a:lnTo>
                  <a:close/>
                </a:path>
                <a:path w="15651480" h="720090">
                  <a:moveTo>
                    <a:pt x="f570" y="f0"/>
                  </a:moveTo>
                  <a:lnTo>
                    <a:pt x="f571" y="f0"/>
                  </a:lnTo>
                  <a:lnTo>
                    <a:pt x="f572" y="f119"/>
                  </a:lnTo>
                  <a:lnTo>
                    <a:pt x="f573" y="f52"/>
                  </a:lnTo>
                  <a:lnTo>
                    <a:pt x="f574" y="f116"/>
                  </a:lnTo>
                  <a:lnTo>
                    <a:pt x="f575" y="f576"/>
                  </a:lnTo>
                  <a:lnTo>
                    <a:pt x="f577" y="f578"/>
                  </a:lnTo>
                  <a:lnTo>
                    <a:pt x="f459" y="f458"/>
                  </a:lnTo>
                  <a:lnTo>
                    <a:pt x="f457" y="f458"/>
                  </a:lnTo>
                  <a:lnTo>
                    <a:pt x="f579" y="f287"/>
                  </a:lnTo>
                  <a:lnTo>
                    <a:pt x="f580" y="f54"/>
                  </a:lnTo>
                  <a:lnTo>
                    <a:pt x="f581" y="f119"/>
                  </a:lnTo>
                  <a:lnTo>
                    <a:pt x="f570" y="f0"/>
                  </a:lnTo>
                  <a:close/>
                </a:path>
                <a:path w="15651480" h="720090">
                  <a:moveTo>
                    <a:pt x="f582" y="f212"/>
                  </a:moveTo>
                  <a:lnTo>
                    <a:pt x="f583" y="f584"/>
                  </a:lnTo>
                  <a:lnTo>
                    <a:pt x="f585" y="f217"/>
                  </a:lnTo>
                  <a:lnTo>
                    <a:pt x="f586" y="f60"/>
                  </a:lnTo>
                  <a:lnTo>
                    <a:pt x="f587" y="f506"/>
                  </a:lnTo>
                  <a:lnTo>
                    <a:pt x="f532" y="f506"/>
                  </a:lnTo>
                  <a:lnTo>
                    <a:pt x="f588" y="f217"/>
                  </a:lnTo>
                  <a:lnTo>
                    <a:pt x="f589" y="f498"/>
                  </a:lnTo>
                  <a:lnTo>
                    <a:pt x="f582" y="f212"/>
                  </a:lnTo>
                  <a:close/>
                </a:path>
                <a:path w="15651480" h="720090">
                  <a:moveTo>
                    <a:pt x="f590" y="f591"/>
                  </a:moveTo>
                  <a:lnTo>
                    <a:pt x="f592" y="f56"/>
                  </a:lnTo>
                  <a:lnTo>
                    <a:pt x="f593" y="f594"/>
                  </a:lnTo>
                  <a:lnTo>
                    <a:pt x="f595" y="f596"/>
                  </a:lnTo>
                  <a:lnTo>
                    <a:pt x="f597" y="f598"/>
                  </a:lnTo>
                  <a:lnTo>
                    <a:pt x="f599" y="f598"/>
                  </a:lnTo>
                  <a:lnTo>
                    <a:pt x="f600" y="f601"/>
                  </a:lnTo>
                  <a:lnTo>
                    <a:pt x="f602" y="f601"/>
                  </a:lnTo>
                  <a:lnTo>
                    <a:pt x="f603" y="f578"/>
                  </a:lnTo>
                  <a:lnTo>
                    <a:pt x="f604" y="f605"/>
                  </a:lnTo>
                  <a:lnTo>
                    <a:pt x="f606" y="f605"/>
                  </a:lnTo>
                  <a:lnTo>
                    <a:pt x="f607" y="f492"/>
                  </a:lnTo>
                  <a:lnTo>
                    <a:pt x="f491" y="f492"/>
                  </a:lnTo>
                  <a:lnTo>
                    <a:pt x="f608" y="f605"/>
                  </a:lnTo>
                  <a:lnTo>
                    <a:pt x="f609" y="f578"/>
                  </a:lnTo>
                  <a:lnTo>
                    <a:pt x="f610" y="f611"/>
                  </a:lnTo>
                  <a:lnTo>
                    <a:pt x="f612" y="f596"/>
                  </a:lnTo>
                  <a:lnTo>
                    <a:pt x="f613" y="f56"/>
                  </a:lnTo>
                  <a:lnTo>
                    <a:pt x="f590" y="f591"/>
                  </a:lnTo>
                  <a:close/>
                </a:path>
                <a:path w="15651480" h="720090">
                  <a:moveTo>
                    <a:pt x="f614" y="f611"/>
                  </a:moveTo>
                  <a:lnTo>
                    <a:pt x="f615" y="f578"/>
                  </a:lnTo>
                  <a:lnTo>
                    <a:pt x="f616" y="f617"/>
                  </a:lnTo>
                  <a:lnTo>
                    <a:pt x="f618" y="f605"/>
                  </a:lnTo>
                  <a:lnTo>
                    <a:pt x="f604" y="f605"/>
                  </a:lnTo>
                  <a:lnTo>
                    <a:pt x="f619" y="f617"/>
                  </a:lnTo>
                  <a:lnTo>
                    <a:pt x="f620" y="f578"/>
                  </a:lnTo>
                  <a:lnTo>
                    <a:pt x="f621" y="f622"/>
                  </a:lnTo>
                  <a:lnTo>
                    <a:pt x="f614" y="f611"/>
                  </a:lnTo>
                  <a:close/>
                </a:path>
              </a:pathLst>
            </a:custGeom>
            <a:solidFill>
              <a:srgbClr val="F2E7DB"/>
            </a:solidFill>
            <a:ln>
              <a:noFill/>
              <a:prstDash val="solid"/>
            </a:ln>
          </p:spPr>
          <p:txBody>
            <a:bodyPr vert="horz" wrap="square" lIns="0" tIns="0" rIns="0" bIns="0" anchor="t" anchorCtr="0" compatLnSpc="0">
              <a:noAutofit/>
            </a:bodyPr>
            <a:lstStyle/>
            <a:p>
              <a:pPr marL="0" marR="0" lvl="0" indent="0" rtl="0" hangingPunct="0">
                <a:lnSpc>
                  <a:spcPct val="100000"/>
                </a:lnSpc>
                <a:spcBef>
                  <a:spcPts val="0"/>
                </a:spcBef>
                <a:spcAft>
                  <a:spcPts val="0"/>
                </a:spcAft>
                <a:buNone/>
                <a:tabLst/>
              </a:pPr>
              <a:endParaRPr lang="en-IN" sz="1800" b="0" i="0" u="none" strike="noStrike" kern="1200">
                <a:ln>
                  <a:noFill/>
                </a:ln>
                <a:latin typeface="Arial" pitchFamily="18"/>
                <a:ea typeface="Microsoft YaHei" pitchFamily="2"/>
                <a:cs typeface="Lucida Sans" pitchFamily="2"/>
              </a:endParaRPr>
            </a:p>
          </p:txBody>
        </p:sp>
        <p:sp>
          <p:nvSpPr>
            <p:cNvPr id="6" name="object 6"/>
            <p:cNvSpPr/>
            <p:nvPr/>
          </p:nvSpPr>
          <p:spPr>
            <a:xfrm>
              <a:off x="20160" y="9959760"/>
              <a:ext cx="15300720" cy="32040"/>
            </a:xfrm>
            <a:custGeom>
              <a:avLst/>
              <a:gdLst>
                <a:gd name="f0" fmla="val 0"/>
                <a:gd name="f1" fmla="val 1799272"/>
                <a:gd name="f2" fmla="val 20154"/>
                <a:gd name="f3" fmla="val 1789912"/>
                <a:gd name="f4" fmla="val 15836"/>
                <a:gd name="f5" fmla="val 1782711"/>
                <a:gd name="f6" fmla="val 11518"/>
                <a:gd name="f7" fmla="val 1778393"/>
                <a:gd name="f8" fmla="val 8636"/>
                <a:gd name="f9" fmla="val 1771192"/>
                <a:gd name="f10" fmla="val 4318"/>
                <a:gd name="f11" fmla="val 1764715"/>
                <a:gd name="f12" fmla="val 41757"/>
                <a:gd name="f13" fmla="val 34556"/>
                <a:gd name="f14" fmla="val 27368"/>
                <a:gd name="f15" fmla="val 17995"/>
                <a:gd name="f16" fmla="val 6477"/>
                <a:gd name="f17" fmla="val 23037"/>
                <a:gd name="f18" fmla="val 1805749"/>
                <a:gd name="f19" fmla="val 27025"/>
                <a:gd name="f20" fmla="val 1801431"/>
                <a:gd name="f21" fmla="val 23215"/>
                <a:gd name="f22" fmla="val 32105"/>
                <a:gd name="f23" fmla="val 15300630"/>
                <a:gd name="f24" fmla="val 355"/>
                <a:gd name="f25" fmla="val 2146312"/>
                <a:gd name="f26" fmla="val 4165"/>
                <a:gd name="f27" fmla="val 2136952"/>
                <a:gd name="f28" fmla="val 9245"/>
                <a:gd name="f29" fmla="val 2130463"/>
                <a:gd name="f30" fmla="val 11785"/>
                <a:gd name="f31" fmla="val 2123275"/>
                <a:gd name="f32" fmla="val 15595"/>
                <a:gd name="f33" fmla="val 2118944"/>
                <a:gd name="f34" fmla="val 20675"/>
                <a:gd name="f35" fmla="val 2111756"/>
                <a:gd name="f36" fmla="val 2102396"/>
              </a:gdLst>
              <a:ahLst/>
              <a:cxnLst>
                <a:cxn ang="3cd4">
                  <a:pos x="hc" y="t"/>
                </a:cxn>
                <a:cxn ang="0">
                  <a:pos x="r" y="vc"/>
                </a:cxn>
                <a:cxn ang="cd4">
                  <a:pos x="hc" y="b"/>
                </a:cxn>
                <a:cxn ang="cd2">
                  <a:pos x="l" y="vc"/>
                </a:cxn>
              </a:cxnLst>
              <a:rect l="l" t="t" r="r" b="b"/>
              <a:pathLst>
                <a:path w="15300960" h="32384">
                  <a:moveTo>
                    <a:pt x="f1" y="f2"/>
                  </a:moveTo>
                  <a:lnTo>
                    <a:pt x="f3" y="f2"/>
                  </a:lnTo>
                  <a:lnTo>
                    <a:pt x="f3" y="f4"/>
                  </a:lnTo>
                  <a:lnTo>
                    <a:pt x="f5" y="f4"/>
                  </a:lnTo>
                  <a:lnTo>
                    <a:pt x="f5" y="f6"/>
                  </a:lnTo>
                  <a:lnTo>
                    <a:pt x="f7" y="f6"/>
                  </a:lnTo>
                  <a:lnTo>
                    <a:pt x="f7" y="f8"/>
                  </a:lnTo>
                  <a:lnTo>
                    <a:pt x="f9" y="f8"/>
                  </a:lnTo>
                  <a:lnTo>
                    <a:pt x="f9" y="f10"/>
                  </a:lnTo>
                  <a:lnTo>
                    <a:pt x="f11" y="f10"/>
                  </a:lnTo>
                  <a:lnTo>
                    <a:pt x="f11" y="f0"/>
                  </a:lnTo>
                  <a:lnTo>
                    <a:pt x="f12" y="f0"/>
                  </a:lnTo>
                  <a:lnTo>
                    <a:pt x="f12" y="f10"/>
                  </a:lnTo>
                  <a:lnTo>
                    <a:pt x="f13" y="f10"/>
                  </a:lnTo>
                  <a:lnTo>
                    <a:pt x="f13" y="f8"/>
                  </a:lnTo>
                  <a:lnTo>
                    <a:pt x="f14" y="f8"/>
                  </a:lnTo>
                  <a:lnTo>
                    <a:pt x="f14" y="f6"/>
                  </a:lnTo>
                  <a:lnTo>
                    <a:pt x="f15" y="f6"/>
                  </a:lnTo>
                  <a:lnTo>
                    <a:pt x="f15" y="f4"/>
                  </a:lnTo>
                  <a:lnTo>
                    <a:pt x="f4" y="f4"/>
                  </a:lnTo>
                  <a:lnTo>
                    <a:pt x="f4" y="f2"/>
                  </a:lnTo>
                  <a:lnTo>
                    <a:pt x="f16" y="f2"/>
                  </a:lnTo>
                  <a:lnTo>
                    <a:pt x="f16" y="f17"/>
                  </a:lnTo>
                  <a:lnTo>
                    <a:pt x="f1" y="f17"/>
                  </a:lnTo>
                  <a:lnTo>
                    <a:pt x="f1" y="f2"/>
                  </a:lnTo>
                  <a:close/>
                </a:path>
                <a:path w="15300960" h="32384">
                  <a:moveTo>
                    <a:pt x="f18" y="f19"/>
                  </a:moveTo>
                  <a:lnTo>
                    <a:pt x="f20" y="f19"/>
                  </a:lnTo>
                  <a:lnTo>
                    <a:pt x="f20" y="f21"/>
                  </a:lnTo>
                  <a:lnTo>
                    <a:pt x="f0" y="f21"/>
                  </a:lnTo>
                  <a:lnTo>
                    <a:pt x="f0" y="f19"/>
                  </a:lnTo>
                  <a:lnTo>
                    <a:pt x="f0" y="f22"/>
                  </a:lnTo>
                  <a:lnTo>
                    <a:pt x="f18" y="f22"/>
                  </a:lnTo>
                  <a:lnTo>
                    <a:pt x="f18" y="f19"/>
                  </a:lnTo>
                  <a:close/>
                </a:path>
                <a:path w="15300960" h="32384">
                  <a:moveTo>
                    <a:pt x="f23" y="f24"/>
                  </a:moveTo>
                  <a:lnTo>
                    <a:pt x="f25" y="f24"/>
                  </a:lnTo>
                  <a:lnTo>
                    <a:pt x="f25" y="f26"/>
                  </a:lnTo>
                  <a:lnTo>
                    <a:pt x="f27" y="f26"/>
                  </a:lnTo>
                  <a:lnTo>
                    <a:pt x="f27" y="f28"/>
                  </a:lnTo>
                  <a:lnTo>
                    <a:pt x="f29" y="f28"/>
                  </a:lnTo>
                  <a:lnTo>
                    <a:pt x="f29" y="f30"/>
                  </a:lnTo>
                  <a:lnTo>
                    <a:pt x="f31" y="f30"/>
                  </a:lnTo>
                  <a:lnTo>
                    <a:pt x="f31" y="f32"/>
                  </a:lnTo>
                  <a:lnTo>
                    <a:pt x="f33" y="f32"/>
                  </a:lnTo>
                  <a:lnTo>
                    <a:pt x="f33" y="f34"/>
                  </a:lnTo>
                  <a:lnTo>
                    <a:pt x="f35" y="f34"/>
                  </a:lnTo>
                  <a:lnTo>
                    <a:pt x="f35" y="f21"/>
                  </a:lnTo>
                  <a:lnTo>
                    <a:pt x="f36" y="f21"/>
                  </a:lnTo>
                  <a:lnTo>
                    <a:pt x="f36" y="f22"/>
                  </a:lnTo>
                  <a:lnTo>
                    <a:pt x="f23" y="f22"/>
                  </a:lnTo>
                  <a:lnTo>
                    <a:pt x="f23" y="f21"/>
                  </a:lnTo>
                  <a:lnTo>
                    <a:pt x="f23" y="f34"/>
                  </a:lnTo>
                  <a:lnTo>
                    <a:pt x="f23" y="f32"/>
                  </a:lnTo>
                  <a:lnTo>
                    <a:pt x="f23" y="f30"/>
                  </a:lnTo>
                  <a:lnTo>
                    <a:pt x="f23" y="f28"/>
                  </a:lnTo>
                  <a:lnTo>
                    <a:pt x="f23" y="f26"/>
                  </a:lnTo>
                  <a:lnTo>
                    <a:pt x="f23" y="f24"/>
                  </a:lnTo>
                  <a:close/>
                </a:path>
              </a:pathLst>
            </a:custGeom>
            <a:solidFill>
              <a:srgbClr val="4C2A13">
                <a:alpha val="17000"/>
              </a:srgbClr>
            </a:solidFill>
            <a:ln>
              <a:noFill/>
              <a:prstDash val="solid"/>
            </a:ln>
          </p:spPr>
          <p:txBody>
            <a:bodyPr vert="horz" wrap="square" lIns="0" tIns="0" rIns="0" bIns="0" anchor="t" anchorCtr="0" compatLnSpc="0">
              <a:noAutofit/>
            </a:bodyPr>
            <a:lstStyle/>
            <a:p>
              <a:pPr marL="0" marR="0" lvl="0" indent="0" rtl="0" hangingPunct="0">
                <a:lnSpc>
                  <a:spcPct val="100000"/>
                </a:lnSpc>
                <a:spcBef>
                  <a:spcPts val="0"/>
                </a:spcBef>
                <a:spcAft>
                  <a:spcPts val="0"/>
                </a:spcAft>
                <a:buNone/>
                <a:tabLst/>
              </a:pPr>
              <a:endParaRPr lang="en-IN" sz="1800" b="0" i="0" u="none" strike="noStrike" kern="1200">
                <a:ln>
                  <a:noFill/>
                </a:ln>
                <a:latin typeface="Arial" pitchFamily="18"/>
                <a:ea typeface="Microsoft YaHei" pitchFamily="2"/>
                <a:cs typeface="Lucida Sans" pitchFamily="2"/>
              </a:endParaRPr>
            </a:p>
          </p:txBody>
        </p:sp>
        <p:sp>
          <p:nvSpPr>
            <p:cNvPr id="7" name="object 7"/>
            <p:cNvSpPr/>
            <p:nvPr/>
          </p:nvSpPr>
          <p:spPr>
            <a:xfrm>
              <a:off x="20160" y="9959760"/>
              <a:ext cx="15300720" cy="31320"/>
            </a:xfrm>
            <a:custGeom>
              <a:avLst/>
              <a:gdLst>
                <a:gd name="f0" fmla="val 0"/>
                <a:gd name="f1" fmla="val 41756"/>
                <a:gd name="f2" fmla="val 4316"/>
                <a:gd name="f3" fmla="val 34558"/>
                <a:gd name="f4" fmla="val 8637"/>
                <a:gd name="f5" fmla="val 27359"/>
                <a:gd name="f6" fmla="val 11518"/>
                <a:gd name="f7" fmla="val 17998"/>
                <a:gd name="f8" fmla="val 15840"/>
                <a:gd name="f9" fmla="val 20156"/>
                <a:gd name="f10" fmla="val 6478"/>
                <a:gd name="f11" fmla="val 23038"/>
                <a:gd name="f12" fmla="val 31676"/>
                <a:gd name="f13" fmla="val 1805745"/>
                <a:gd name="f14" fmla="val 1801427"/>
                <a:gd name="f15" fmla="val 1799268"/>
                <a:gd name="f16" fmla="val 1789908"/>
                <a:gd name="f17" fmla="val 1782707"/>
                <a:gd name="f18" fmla="val 1778389"/>
                <a:gd name="f19" fmla="val 1771188"/>
                <a:gd name="f20" fmla="val 1764711"/>
                <a:gd name="f21" fmla="val 2146312"/>
                <a:gd name="f22" fmla="val 2136952"/>
                <a:gd name="f23" fmla="val 2130462"/>
                <a:gd name="f24" fmla="val 2123274"/>
                <a:gd name="f25" fmla="val 2118943"/>
                <a:gd name="f26" fmla="val 2111755"/>
                <a:gd name="f27" fmla="val 2102395"/>
                <a:gd name="f28" fmla="val 15300646"/>
              </a:gdLst>
              <a:ahLst/>
              <a:cxnLst>
                <a:cxn ang="3cd4">
                  <a:pos x="hc" y="t"/>
                </a:cxn>
                <a:cxn ang="0">
                  <a:pos x="r" y="vc"/>
                </a:cxn>
                <a:cxn ang="cd4">
                  <a:pos x="hc" y="b"/>
                </a:cxn>
                <a:cxn ang="cd2">
                  <a:pos x="l" y="vc"/>
                </a:cxn>
              </a:cxnLst>
              <a:rect l="l" t="t" r="r" b="b"/>
              <a:pathLst>
                <a:path w="15300960" h="31750">
                  <a:moveTo>
                    <a:pt x="f1" y="f0"/>
                  </a:moveTo>
                  <a:lnTo>
                    <a:pt x="f1" y="f2"/>
                  </a:lnTo>
                  <a:lnTo>
                    <a:pt x="f3" y="f2"/>
                  </a:lnTo>
                  <a:lnTo>
                    <a:pt x="f3" y="f4"/>
                  </a:lnTo>
                  <a:lnTo>
                    <a:pt x="f5" y="f4"/>
                  </a:lnTo>
                  <a:lnTo>
                    <a:pt x="f5" y="f6"/>
                  </a:lnTo>
                  <a:lnTo>
                    <a:pt x="f7" y="f6"/>
                  </a:lnTo>
                  <a:lnTo>
                    <a:pt x="f7" y="f8"/>
                  </a:lnTo>
                  <a:lnTo>
                    <a:pt x="f8" y="f8"/>
                  </a:lnTo>
                  <a:lnTo>
                    <a:pt x="f8" y="f9"/>
                  </a:lnTo>
                  <a:lnTo>
                    <a:pt x="f10" y="f9"/>
                  </a:lnTo>
                  <a:lnTo>
                    <a:pt x="f10" y="f11"/>
                  </a:lnTo>
                  <a:lnTo>
                    <a:pt x="f0" y="f11"/>
                  </a:lnTo>
                  <a:lnTo>
                    <a:pt x="f0" y="f12"/>
                  </a:lnTo>
                  <a:lnTo>
                    <a:pt x="f13" y="f12"/>
                  </a:lnTo>
                  <a:lnTo>
                    <a:pt x="f13" y="f5"/>
                  </a:lnTo>
                  <a:lnTo>
                    <a:pt x="f14" y="f5"/>
                  </a:lnTo>
                  <a:lnTo>
                    <a:pt x="f14" y="f11"/>
                  </a:lnTo>
                  <a:lnTo>
                    <a:pt x="f15" y="f11"/>
                  </a:lnTo>
                  <a:lnTo>
                    <a:pt x="f15" y="f9"/>
                  </a:lnTo>
                  <a:lnTo>
                    <a:pt x="f16" y="f9"/>
                  </a:lnTo>
                  <a:lnTo>
                    <a:pt x="f16" y="f8"/>
                  </a:lnTo>
                  <a:lnTo>
                    <a:pt x="f17" y="f8"/>
                  </a:lnTo>
                  <a:lnTo>
                    <a:pt x="f17" y="f6"/>
                  </a:lnTo>
                  <a:lnTo>
                    <a:pt x="f18" y="f6"/>
                  </a:lnTo>
                  <a:lnTo>
                    <a:pt x="f18" y="f4"/>
                  </a:lnTo>
                  <a:lnTo>
                    <a:pt x="f19" y="f4"/>
                  </a:lnTo>
                  <a:lnTo>
                    <a:pt x="f19" y="f2"/>
                  </a:lnTo>
                  <a:lnTo>
                    <a:pt x="f20" y="f2"/>
                  </a:lnTo>
                  <a:lnTo>
                    <a:pt x="f20" y="f0"/>
                  </a:lnTo>
                  <a:lnTo>
                    <a:pt x="f1" y="f0"/>
                  </a:lnTo>
                </a:path>
                <a:path w="15300960" h="31750">
                  <a:moveTo>
                    <a:pt x="f21" y="f0"/>
                  </a:moveTo>
                  <a:lnTo>
                    <a:pt x="f21" y="f2"/>
                  </a:lnTo>
                  <a:lnTo>
                    <a:pt x="f22" y="f2"/>
                  </a:lnTo>
                  <a:lnTo>
                    <a:pt x="f22" y="f4"/>
                  </a:lnTo>
                  <a:lnTo>
                    <a:pt x="f23" y="f4"/>
                  </a:lnTo>
                  <a:lnTo>
                    <a:pt x="f23" y="f6"/>
                  </a:lnTo>
                  <a:lnTo>
                    <a:pt x="f24" y="f6"/>
                  </a:lnTo>
                  <a:lnTo>
                    <a:pt x="f24" y="f8"/>
                  </a:lnTo>
                  <a:lnTo>
                    <a:pt x="f25" y="f8"/>
                  </a:lnTo>
                  <a:lnTo>
                    <a:pt x="f25" y="f9"/>
                  </a:lnTo>
                  <a:lnTo>
                    <a:pt x="f26" y="f9"/>
                  </a:lnTo>
                  <a:lnTo>
                    <a:pt x="f26" y="f11"/>
                  </a:lnTo>
                  <a:lnTo>
                    <a:pt x="f27" y="f11"/>
                  </a:lnTo>
                  <a:lnTo>
                    <a:pt x="f27" y="f12"/>
                  </a:lnTo>
                  <a:lnTo>
                    <a:pt x="f28" y="f12"/>
                  </a:lnTo>
                  <a:lnTo>
                    <a:pt x="f28" y="f0"/>
                  </a:lnTo>
                  <a:lnTo>
                    <a:pt x="f21" y="f0"/>
                  </a:lnTo>
                </a:path>
              </a:pathLst>
            </a:custGeom>
            <a:noFill/>
            <a:ln w="3240">
              <a:solidFill>
                <a:srgbClr val="FFFFFF"/>
              </a:solidFill>
              <a:prstDash val="solid"/>
            </a:ln>
          </p:spPr>
          <p:txBody>
            <a:bodyPr vert="horz" wrap="square" lIns="0" tIns="0" rIns="0" bIns="0" anchor="t" anchorCtr="0" compatLnSpc="0">
              <a:noAutofit/>
            </a:bodyPr>
            <a:lstStyle/>
            <a:p>
              <a:pPr marL="0" marR="0" lvl="0" indent="0" rtl="0" hangingPunct="0">
                <a:lnSpc>
                  <a:spcPct val="100000"/>
                </a:lnSpc>
                <a:spcBef>
                  <a:spcPts val="0"/>
                </a:spcBef>
                <a:spcAft>
                  <a:spcPts val="0"/>
                </a:spcAft>
                <a:buNone/>
                <a:tabLst/>
              </a:pPr>
              <a:endParaRPr lang="en-IN" sz="1800" b="0" i="0" u="none" strike="noStrike" kern="1200">
                <a:ln>
                  <a:noFill/>
                </a:ln>
                <a:latin typeface="Arial" pitchFamily="18"/>
                <a:ea typeface="Microsoft YaHei" pitchFamily="2"/>
                <a:cs typeface="Lucida Sans" pitchFamily="2"/>
              </a:endParaRPr>
            </a:p>
          </p:txBody>
        </p:sp>
      </p:grpSp>
      <p:sp>
        <p:nvSpPr>
          <p:cNvPr id="29" name="object 29"/>
          <p:cNvSpPr txBox="1">
            <a:spLocks noGrp="1"/>
          </p:cNvSpPr>
          <p:nvPr>
            <p:ph type="title" idx="4294967295"/>
          </p:nvPr>
        </p:nvSpPr>
        <p:spPr>
          <a:xfrm>
            <a:off x="1371959" y="934718"/>
            <a:ext cx="9294840" cy="2782349"/>
          </a:xfrm>
        </p:spPr>
        <p:txBody>
          <a:bodyPr tIns="12240">
            <a:spAutoFit/>
          </a:bodyPr>
          <a:lstStyle/>
          <a:p>
            <a:pPr marL="12600" lvl="0">
              <a:spcBef>
                <a:spcPts val="96"/>
              </a:spcBef>
            </a:pPr>
            <a:r>
              <a:rPr lang="en-US" sz="6000" dirty="0" smtClean="0">
                <a:solidFill>
                  <a:srgbClr val="000000"/>
                </a:solidFill>
                <a:effectLst>
                  <a:outerShdw blurRad="38100" dist="38100" dir="2700000" algn="tl">
                    <a:srgbClr val="000000">
                      <a:alpha val="43137"/>
                    </a:srgbClr>
                  </a:outerShdw>
                </a:effectLst>
                <a:latin typeface="Century" panose="02040604050505020304" pitchFamily="18" charset="0"/>
                <a:cs typeface="Arial" pitchFamily="2"/>
              </a:rPr>
              <a:t>LINKS AND REFERENCES USED :</a:t>
            </a:r>
            <a:br>
              <a:rPr lang="en-US" sz="6000" dirty="0" smtClean="0">
                <a:solidFill>
                  <a:srgbClr val="000000"/>
                </a:solidFill>
                <a:effectLst>
                  <a:outerShdw blurRad="38100" dist="38100" dir="2700000" algn="tl">
                    <a:srgbClr val="000000">
                      <a:alpha val="43137"/>
                    </a:srgbClr>
                  </a:outerShdw>
                </a:effectLst>
                <a:latin typeface="Century" panose="02040604050505020304" pitchFamily="18" charset="0"/>
                <a:cs typeface="Arial" pitchFamily="2"/>
              </a:rPr>
            </a:br>
            <a:endParaRPr lang="en-US" sz="6000" dirty="0">
              <a:solidFill>
                <a:srgbClr val="000000"/>
              </a:solidFill>
              <a:effectLst>
                <a:outerShdw blurRad="38100" dist="38100" dir="2700000" algn="tl">
                  <a:srgbClr val="000000">
                    <a:alpha val="43137"/>
                  </a:srgbClr>
                </a:outerShdw>
              </a:effectLst>
              <a:latin typeface="Century" panose="02040604050505020304" pitchFamily="18" charset="0"/>
              <a:cs typeface="Arial" pitchFamily="2"/>
            </a:endParaRPr>
          </a:p>
        </p:txBody>
      </p:sp>
      <p:sp>
        <p:nvSpPr>
          <p:cNvPr id="35" name="TextBox 34"/>
          <p:cNvSpPr txBox="1"/>
          <p:nvPr/>
        </p:nvSpPr>
        <p:spPr>
          <a:xfrm>
            <a:off x="857250" y="3371850"/>
            <a:ext cx="14116050" cy="4401205"/>
          </a:xfrm>
          <a:prstGeom prst="rect">
            <a:avLst/>
          </a:prstGeom>
          <a:noFill/>
        </p:spPr>
        <p:txBody>
          <a:bodyPr wrap="square" rtlCol="0">
            <a:spAutoFit/>
          </a:bodyPr>
          <a:lstStyle/>
          <a:p>
            <a:pPr marL="342900" indent="-342900">
              <a:buAutoNum type="arabicPeriod"/>
            </a:pPr>
            <a:r>
              <a:rPr lang="en-US" sz="2800" dirty="0" smtClean="0">
                <a:latin typeface="Century" panose="02040604050505020304" pitchFamily="18" charset="0"/>
              </a:rPr>
              <a:t>Python :  </a:t>
            </a:r>
            <a:r>
              <a:rPr lang="en-US" sz="2800" dirty="0" smtClean="0">
                <a:latin typeface="Century" panose="02040604050505020304" pitchFamily="18" charset="0"/>
                <a:hlinkClick r:id="rId4"/>
              </a:rPr>
              <a:t>https://www.python.org/</a:t>
            </a:r>
            <a:endParaRPr lang="en-US" sz="2800" dirty="0" smtClean="0">
              <a:latin typeface="Century" panose="02040604050505020304" pitchFamily="18" charset="0"/>
            </a:endParaRPr>
          </a:p>
          <a:p>
            <a:pPr marL="342900" indent="-342900">
              <a:buAutoNum type="arabicPeriod"/>
            </a:pPr>
            <a:r>
              <a:rPr lang="en-US" sz="2800" dirty="0" smtClean="0">
                <a:latin typeface="Century" panose="02040604050505020304" pitchFamily="18" charset="0"/>
              </a:rPr>
              <a:t>Pandas : </a:t>
            </a:r>
            <a:r>
              <a:rPr lang="en-US" sz="2800" dirty="0" smtClean="0">
                <a:latin typeface="Century" panose="02040604050505020304" pitchFamily="18" charset="0"/>
                <a:hlinkClick r:id="rId5"/>
              </a:rPr>
              <a:t>https://pandas.pydata.org/</a:t>
            </a:r>
            <a:endParaRPr lang="en-US" sz="2800" dirty="0" smtClean="0">
              <a:latin typeface="Century" panose="02040604050505020304" pitchFamily="18" charset="0"/>
            </a:endParaRPr>
          </a:p>
          <a:p>
            <a:pPr marL="342900" indent="-342900">
              <a:buAutoNum type="arabicPeriod"/>
            </a:pPr>
            <a:r>
              <a:rPr lang="en-US" sz="2800" dirty="0" err="1" smtClean="0">
                <a:latin typeface="Century" panose="02040604050505020304" pitchFamily="18" charset="0"/>
              </a:rPr>
              <a:t>Matplotlib</a:t>
            </a:r>
            <a:r>
              <a:rPr lang="en-US" sz="2800" dirty="0" smtClean="0">
                <a:latin typeface="Century" panose="02040604050505020304" pitchFamily="18" charset="0"/>
              </a:rPr>
              <a:t> : </a:t>
            </a:r>
            <a:r>
              <a:rPr lang="en-US" sz="2800" dirty="0" smtClean="0">
                <a:latin typeface="Century" panose="02040604050505020304" pitchFamily="18" charset="0"/>
                <a:hlinkClick r:id="rId6"/>
              </a:rPr>
              <a:t>https://matplotlib.org/</a:t>
            </a:r>
            <a:endParaRPr lang="en-US" sz="2800" dirty="0" smtClean="0">
              <a:latin typeface="Century" panose="02040604050505020304" pitchFamily="18" charset="0"/>
            </a:endParaRPr>
          </a:p>
          <a:p>
            <a:pPr marL="342900" indent="-342900">
              <a:buAutoNum type="arabicPeriod"/>
            </a:pPr>
            <a:r>
              <a:rPr lang="en-US" sz="2800" dirty="0" err="1" smtClean="0">
                <a:latin typeface="Century" panose="02040604050505020304" pitchFamily="18" charset="0"/>
              </a:rPr>
              <a:t>tensorFlow</a:t>
            </a:r>
            <a:r>
              <a:rPr lang="en-US" sz="2800" dirty="0" smtClean="0">
                <a:latin typeface="Century" panose="02040604050505020304" pitchFamily="18" charset="0"/>
              </a:rPr>
              <a:t> : </a:t>
            </a:r>
            <a:r>
              <a:rPr lang="en-US" sz="2800" dirty="0" smtClean="0">
                <a:latin typeface="Century" panose="02040604050505020304" pitchFamily="18" charset="0"/>
                <a:hlinkClick r:id="rId7"/>
              </a:rPr>
              <a:t>https://www.tensorflow.org/learn</a:t>
            </a:r>
            <a:endParaRPr lang="en-US" sz="2800" dirty="0" smtClean="0">
              <a:latin typeface="Century" panose="02040604050505020304" pitchFamily="18" charset="0"/>
            </a:endParaRPr>
          </a:p>
          <a:p>
            <a:pPr marL="342900" indent="-342900">
              <a:buAutoNum type="arabicPeriod"/>
            </a:pPr>
            <a:r>
              <a:rPr lang="en-US" sz="2800" dirty="0" err="1" smtClean="0">
                <a:latin typeface="Century" panose="02040604050505020304" pitchFamily="18" charset="0"/>
              </a:rPr>
              <a:t>Streamlit</a:t>
            </a:r>
            <a:r>
              <a:rPr lang="en-US" sz="2800" dirty="0" smtClean="0">
                <a:latin typeface="Century" panose="02040604050505020304" pitchFamily="18" charset="0"/>
              </a:rPr>
              <a:t> : </a:t>
            </a:r>
            <a:r>
              <a:rPr lang="en-US" sz="2800" dirty="0" smtClean="0">
                <a:latin typeface="Century" panose="02040604050505020304" pitchFamily="18" charset="0"/>
                <a:hlinkClick r:id="rId8"/>
              </a:rPr>
              <a:t>https://streamlit.io/</a:t>
            </a:r>
            <a:endParaRPr lang="en-US" sz="2800" dirty="0" smtClean="0">
              <a:latin typeface="Century" panose="02040604050505020304" pitchFamily="18" charset="0"/>
            </a:endParaRPr>
          </a:p>
          <a:p>
            <a:pPr marL="342900" indent="-342900">
              <a:buAutoNum type="arabicPeriod"/>
            </a:pPr>
            <a:r>
              <a:rPr lang="en-US" sz="2800" dirty="0" smtClean="0">
                <a:latin typeface="Century" panose="02040604050505020304" pitchFamily="18" charset="0"/>
              </a:rPr>
              <a:t>Documentation : </a:t>
            </a:r>
            <a:r>
              <a:rPr lang="en-US" sz="2800" dirty="0" smtClean="0">
                <a:latin typeface="Century" panose="02040604050505020304" pitchFamily="18" charset="0"/>
                <a:hlinkClick r:id="rId9"/>
              </a:rPr>
              <a:t>https://www.clairvoyant.ai/blog/music-genre-classification-using-cnn</a:t>
            </a:r>
            <a:endParaRPr lang="en-US" sz="2800" dirty="0" smtClean="0">
              <a:latin typeface="Century" panose="02040604050505020304" pitchFamily="18" charset="0"/>
            </a:endParaRPr>
          </a:p>
          <a:p>
            <a:pPr marL="342900" indent="-342900">
              <a:buAutoNum type="arabicPeriod"/>
            </a:pPr>
            <a:r>
              <a:rPr lang="en-US" sz="2800" dirty="0" smtClean="0">
                <a:latin typeface="Century" panose="02040604050505020304" pitchFamily="18" charset="0"/>
              </a:rPr>
              <a:t>Documentation : </a:t>
            </a:r>
            <a:r>
              <a:rPr lang="en-US" sz="2800" dirty="0" smtClean="0">
                <a:latin typeface="Century" panose="02040604050505020304" pitchFamily="18" charset="0"/>
                <a:hlinkClick r:id="rId10"/>
              </a:rPr>
              <a:t>https://www.analyticsvidhya.com/blog/2021/06/music-genres-classification-using-deep-learning-techniques/</a:t>
            </a:r>
            <a:endParaRPr lang="en-US" sz="2800" dirty="0" smtClean="0">
              <a:latin typeface="Century" panose="02040604050505020304" pitchFamily="18" charset="0"/>
            </a:endParaRPr>
          </a:p>
          <a:p>
            <a:endParaRPr lang="en-US" sz="2800" dirty="0">
              <a:latin typeface="Century" panose="02040604050505020304" pitchFamily="18" charset="0"/>
            </a:endParaRPr>
          </a:p>
        </p:txBody>
      </p:sp>
    </p:spTree>
    <p:extLst>
      <p:ext uri="{BB962C8B-B14F-4D97-AF65-F5344CB8AC3E}">
        <p14:creationId xmlns:p14="http://schemas.microsoft.com/office/powerpoint/2010/main" val="147965037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name="page23">
    <p:spTree>
      <p:nvGrpSpPr>
        <p:cNvPr id="1" name=""/>
        <p:cNvGrpSpPr/>
        <p:nvPr/>
      </p:nvGrpSpPr>
      <p:grpSpPr>
        <a:xfrm>
          <a:off x="0" y="0"/>
          <a:ext cx="0" cy="0"/>
          <a:chOff x="0" y="0"/>
          <a:chExt cx="0" cy="0"/>
        </a:xfrm>
      </p:grpSpPr>
      <p:pic>
        <p:nvPicPr>
          <p:cNvPr id="2" name="object 2"/>
          <p:cNvPicPr>
            <a:picLocks noChangeAspect="1"/>
          </p:cNvPicPr>
          <p:nvPr/>
        </p:nvPicPr>
        <p:blipFill>
          <a:blip r:embed="rId3">
            <a:lum bright="-50000"/>
            <a:alphaModFix/>
          </a:blip>
          <a:srcRect/>
          <a:stretch>
            <a:fillRect/>
          </a:stretch>
        </p:blipFill>
        <p:spPr>
          <a:xfrm>
            <a:off x="16356240" y="7886520"/>
            <a:ext cx="1931399" cy="2400119"/>
          </a:xfrm>
          <a:prstGeom prst="rect">
            <a:avLst/>
          </a:prstGeom>
          <a:noFill/>
          <a:ln>
            <a:noFill/>
          </a:ln>
        </p:spPr>
      </p:pic>
      <p:grpSp>
        <p:nvGrpSpPr>
          <p:cNvPr id="3" name="object 3"/>
          <p:cNvGrpSpPr/>
          <p:nvPr/>
        </p:nvGrpSpPr>
        <p:grpSpPr>
          <a:xfrm>
            <a:off x="-360" y="0"/>
            <a:ext cx="17544599" cy="2281320"/>
            <a:chOff x="-360" y="0"/>
            <a:chExt cx="17544599" cy="2281320"/>
          </a:xfrm>
        </p:grpSpPr>
        <p:sp>
          <p:nvSpPr>
            <p:cNvPr id="4" name="object 4"/>
            <p:cNvSpPr/>
            <p:nvPr/>
          </p:nvSpPr>
          <p:spPr>
            <a:xfrm>
              <a:off x="743759" y="360"/>
              <a:ext cx="16800480" cy="1073160"/>
            </a:xfrm>
            <a:custGeom>
              <a:avLst/>
              <a:gdLst>
                <a:gd name="f0" fmla="val 0"/>
                <a:gd name="f1" fmla="val 1073150"/>
                <a:gd name="f2" fmla="val 9454839"/>
                <a:gd name="f3" fmla="val 924560"/>
                <a:gd name="f4" fmla="val 8729996"/>
                <a:gd name="f5" fmla="val 8741483"/>
                <a:gd name="f6" fmla="val 946150"/>
                <a:gd name="f7" fmla="val 8751147"/>
                <a:gd name="f8" fmla="val 962660"/>
                <a:gd name="f9" fmla="val 8759055"/>
                <a:gd name="f10" fmla="val 974090"/>
                <a:gd name="f11" fmla="val 8765277"/>
                <a:gd name="f12" fmla="val 980440"/>
                <a:gd name="f13" fmla="val 8792633"/>
                <a:gd name="f14" fmla="val 999490"/>
                <a:gd name="f15" fmla="val 8819714"/>
                <a:gd name="f16" fmla="val 1019810"/>
                <a:gd name="f17" fmla="val 8826708"/>
                <a:gd name="f18" fmla="val 1031240"/>
                <a:gd name="f19" fmla="val 8821650"/>
                <a:gd name="f20" fmla="val 1036320"/>
                <a:gd name="f21" fmla="val 8812574"/>
                <a:gd name="f22" fmla="val 1040130"/>
                <a:gd name="f23" fmla="val 8807516"/>
                <a:gd name="f24" fmla="val 1045210"/>
                <a:gd name="f25" fmla="val 8814510"/>
                <a:gd name="f26" fmla="val 1056640"/>
                <a:gd name="f27" fmla="val 8836182"/>
                <a:gd name="f28" fmla="val 8849343"/>
                <a:gd name="f29" fmla="val 8862081"/>
                <a:gd name="f30" fmla="val 1066800"/>
                <a:gd name="f31" fmla="val 8895522"/>
                <a:gd name="f32" fmla="val 1052830"/>
                <a:gd name="f33" fmla="val 8990935"/>
                <a:gd name="f34" fmla="val 1022350"/>
                <a:gd name="f35" fmla="val 9047746"/>
                <a:gd name="f36" fmla="val 1007110"/>
                <a:gd name="f37" fmla="val 9107186"/>
                <a:gd name="f38" fmla="val 991870"/>
                <a:gd name="f39" fmla="val 9166675"/>
                <a:gd name="f40" fmla="val 977900"/>
                <a:gd name="f41" fmla="val 9223633"/>
                <a:gd name="f42" fmla="val 965200"/>
                <a:gd name="f43" fmla="val 9275479"/>
                <a:gd name="f44" fmla="val 955040"/>
                <a:gd name="f45" fmla="val 9319634"/>
                <a:gd name="f46" fmla="val 947420"/>
                <a:gd name="f47" fmla="val 9353515"/>
                <a:gd name="f48" fmla="val 943610"/>
                <a:gd name="f49" fmla="val 9411553"/>
                <a:gd name="f50" fmla="val 9435523"/>
                <a:gd name="f51" fmla="val 933450"/>
                <a:gd name="f52" fmla="val 16217134"/>
                <a:gd name="f53" fmla="val 864870"/>
                <a:gd name="f54" fmla="val 14834823"/>
                <a:gd name="f55" fmla="val 14870041"/>
                <a:gd name="f56" fmla="val 886460"/>
                <a:gd name="f57" fmla="val 14908843"/>
                <a:gd name="f58" fmla="val 906780"/>
                <a:gd name="f59" fmla="val 14950851"/>
                <a:gd name="f60" fmla="val 925830"/>
                <a:gd name="f61" fmla="val 14995688"/>
                <a:gd name="f62" fmla="val 15042976"/>
                <a:gd name="f63" fmla="val 958850"/>
                <a:gd name="f64" fmla="val 15316534"/>
                <a:gd name="f65" fmla="val 989330"/>
                <a:gd name="f66" fmla="val 15366943"/>
                <a:gd name="f67" fmla="val 1004570"/>
                <a:gd name="f68" fmla="val 15417745"/>
                <a:gd name="f69" fmla="val 1014730"/>
                <a:gd name="f70" fmla="val 15468798"/>
                <a:gd name="f71" fmla="val 1021080"/>
                <a:gd name="f72" fmla="val 15622021"/>
                <a:gd name="f73" fmla="val 15672640"/>
                <a:gd name="f74" fmla="val 1043940"/>
                <a:gd name="f75" fmla="val 15722793"/>
                <a:gd name="f76" fmla="val 1054100"/>
                <a:gd name="f77" fmla="val 15772337"/>
                <a:gd name="f78" fmla="val 1069340"/>
                <a:gd name="f79" fmla="val 15803873"/>
                <a:gd name="f80" fmla="val 1060450"/>
                <a:gd name="f81" fmla="val 15840433"/>
                <a:gd name="f82" fmla="val 1046480"/>
                <a:gd name="f83" fmla="val 15881409"/>
                <a:gd name="f84" fmla="val 1029970"/>
                <a:gd name="f85" fmla="val 15926197"/>
                <a:gd name="f86" fmla="val 1010920"/>
                <a:gd name="f87" fmla="val 16024781"/>
                <a:gd name="f88" fmla="val 963930"/>
                <a:gd name="f89" fmla="val 16077365"/>
                <a:gd name="f90" fmla="val 937260"/>
                <a:gd name="f91" fmla="val 16186088"/>
                <a:gd name="f92" fmla="val 881380"/>
                <a:gd name="f93" fmla="val 9357110"/>
                <a:gd name="f94" fmla="val 951230"/>
                <a:gd name="f95" fmla="val 9364310"/>
                <a:gd name="f96" fmla="val 953770"/>
                <a:gd name="f97" fmla="val 9373670"/>
                <a:gd name="f98" fmla="val 9399568"/>
                <a:gd name="f99" fmla="val 948690"/>
                <a:gd name="f100" fmla="val 8075340"/>
                <a:gd name="f101" fmla="val 852170"/>
                <a:gd name="f102" fmla="val 7333911"/>
                <a:gd name="f103" fmla="val 7371365"/>
                <a:gd name="f104" fmla="val 873760"/>
                <a:gd name="f105" fmla="val 7414024"/>
                <a:gd name="f106" fmla="val 892810"/>
                <a:gd name="f107" fmla="val 7461020"/>
                <a:gd name="f108" fmla="val 908050"/>
                <a:gd name="f109" fmla="val 7511484"/>
                <a:gd name="f110" fmla="val 922020"/>
                <a:gd name="f111" fmla="val 7564546"/>
                <a:gd name="f112" fmla="val 7619337"/>
                <a:gd name="f113" fmla="val 942340"/>
                <a:gd name="f114" fmla="val 7674990"/>
                <a:gd name="f115" fmla="val 7730633"/>
                <a:gd name="f116" fmla="val 7757874"/>
                <a:gd name="f117" fmla="val 7766638"/>
                <a:gd name="f118" fmla="val 7771687"/>
                <a:gd name="f119" fmla="val 932180"/>
                <a:gd name="f120" fmla="val 7792466"/>
                <a:gd name="f121" fmla="val 920750"/>
                <a:gd name="f122" fmla="val 7824452"/>
                <a:gd name="f123" fmla="val 914400"/>
                <a:gd name="f124" fmla="val 7863120"/>
                <a:gd name="f125" fmla="val 911860"/>
                <a:gd name="f126" fmla="val 7989598"/>
                <a:gd name="f127" fmla="val 8023883"/>
                <a:gd name="f128" fmla="val 891540"/>
                <a:gd name="f129" fmla="val 10088447"/>
                <a:gd name="f130" fmla="val 760730"/>
                <a:gd name="f131" fmla="val 8347675"/>
                <a:gd name="f132" fmla="val 8389605"/>
                <a:gd name="f133" fmla="val 767080"/>
                <a:gd name="f134" fmla="val 8434724"/>
                <a:gd name="f135" fmla="val 784860"/>
                <a:gd name="f136" fmla="val 8481903"/>
                <a:gd name="f137" fmla="val 810260"/>
                <a:gd name="f138" fmla="val 8530011"/>
                <a:gd name="f139" fmla="val 839470"/>
                <a:gd name="f140" fmla="val 8624490"/>
                <a:gd name="f141" fmla="val 901700"/>
                <a:gd name="f142" fmla="val 8668601"/>
                <a:gd name="f143" fmla="val 928370"/>
                <a:gd name="f144" fmla="val 8709117"/>
                <a:gd name="f145" fmla="val 9541196"/>
                <a:gd name="f146" fmla="val 885190"/>
                <a:gd name="f147" fmla="val 9612710"/>
                <a:gd name="f148" fmla="val 855980"/>
                <a:gd name="f149" fmla="val 9646651"/>
                <a:gd name="f150" fmla="val 843280"/>
                <a:gd name="f151" fmla="val 9682997"/>
                <a:gd name="f152" fmla="val 831850"/>
                <a:gd name="f153" fmla="val 9721813"/>
                <a:gd name="f154" fmla="val 819150"/>
                <a:gd name="f155" fmla="val 9763164"/>
                <a:gd name="f156" fmla="val 808990"/>
                <a:gd name="f157" fmla="val 9807116"/>
                <a:gd name="f158" fmla="val 797560"/>
                <a:gd name="f159" fmla="val 9853732"/>
                <a:gd name="f160" fmla="val 788670"/>
                <a:gd name="f161" fmla="val 9903078"/>
                <a:gd name="f162" fmla="val 779780"/>
                <a:gd name="f163" fmla="val 9955218"/>
                <a:gd name="f164" fmla="val 772160"/>
                <a:gd name="f165" fmla="val 10010218"/>
                <a:gd name="f166" fmla="val 765810"/>
                <a:gd name="f167" fmla="val 7882208"/>
                <a:gd name="f168" fmla="val 7920112"/>
                <a:gd name="f169" fmla="val 916940"/>
                <a:gd name="f170" fmla="val 7937986"/>
                <a:gd name="f171" fmla="val 7943028"/>
                <a:gd name="f172" fmla="val 7947346"/>
                <a:gd name="f173" fmla="val 7952388"/>
                <a:gd name="f174" fmla="val 7987456"/>
                <a:gd name="f175" fmla="val 913130"/>
                <a:gd name="f176" fmla="val 16344107"/>
                <a:gd name="f177" fmla="val 798830"/>
                <a:gd name="f178" fmla="val 14517323"/>
                <a:gd name="f179" fmla="val 14542644"/>
                <a:gd name="f180" fmla="val 801370"/>
                <a:gd name="f181" fmla="val 14571869"/>
                <a:gd name="f182" fmla="val 14677065"/>
                <a:gd name="f183" fmla="val 847090"/>
                <a:gd name="f184" fmla="val 14714903"/>
                <a:gd name="f185" fmla="val 858520"/>
                <a:gd name="f186" fmla="val 14753170"/>
                <a:gd name="f187" fmla="val 867410"/>
                <a:gd name="f188" fmla="val 14791008"/>
                <a:gd name="f189" fmla="val 869950"/>
                <a:gd name="f190" fmla="val 14802212"/>
                <a:gd name="f191" fmla="val 14824048"/>
                <a:gd name="f192" fmla="val 16241015"/>
                <a:gd name="f193" fmla="val 10421891"/>
                <a:gd name="f194" fmla="val 746760"/>
                <a:gd name="f195" fmla="val 5186874"/>
                <a:gd name="f196" fmla="val 5902557"/>
                <a:gd name="f197" fmla="val 868680"/>
                <a:gd name="f198" fmla="val 6087868"/>
                <a:gd name="f199" fmla="val 853440"/>
                <a:gd name="f200" fmla="val 6189195"/>
                <a:gd name="f201" fmla="val 6243474"/>
                <a:gd name="f202" fmla="val 836930"/>
                <a:gd name="f203" fmla="val 6391588"/>
                <a:gd name="f204" fmla="val 816610"/>
                <a:gd name="f205" fmla="val 6436850"/>
                <a:gd name="f206" fmla="val 6482318"/>
                <a:gd name="f207" fmla="val 802640"/>
                <a:gd name="f208" fmla="val 6528235"/>
                <a:gd name="f209" fmla="val 8213799"/>
                <a:gd name="f210" fmla="val 8250471"/>
                <a:gd name="f211" fmla="val 8284984"/>
                <a:gd name="f212" fmla="val 775970"/>
                <a:gd name="f213" fmla="val 8320307"/>
                <a:gd name="f214" fmla="val 764540"/>
                <a:gd name="f215" fmla="val 8333725"/>
                <a:gd name="f216" fmla="val 762000"/>
                <a:gd name="f217" fmla="val 8340667"/>
                <a:gd name="f218" fmla="val 10129056"/>
                <a:gd name="f219" fmla="val 758190"/>
                <a:gd name="f220" fmla="val 10442257"/>
                <a:gd name="f221" fmla="val 7215651"/>
                <a:gd name="f222" fmla="val 7107724"/>
                <a:gd name="f223" fmla="val 7161114"/>
                <a:gd name="f224" fmla="val 854710"/>
                <a:gd name="f225" fmla="val 6549111"/>
                <a:gd name="f226" fmla="val 807720"/>
                <a:gd name="f227" fmla="val 6615266"/>
                <a:gd name="f228" fmla="val 825500"/>
                <a:gd name="f229" fmla="val 6658445"/>
                <a:gd name="f230" fmla="val 6706958"/>
                <a:gd name="f231" fmla="val 838200"/>
                <a:gd name="f232" fmla="val 6759757"/>
                <a:gd name="f233" fmla="val 6815790"/>
                <a:gd name="f234" fmla="val 845820"/>
                <a:gd name="f235" fmla="val 6874007"/>
                <a:gd name="f236" fmla="val 849630"/>
                <a:gd name="f237" fmla="val 7051267"/>
                <a:gd name="f238" fmla="val 7303670"/>
                <a:gd name="f239" fmla="val 8098579"/>
                <a:gd name="f240" fmla="val 834390"/>
                <a:gd name="f241" fmla="val 8135727"/>
                <a:gd name="f242" fmla="val 811530"/>
                <a:gd name="f243" fmla="val 8171996"/>
                <a:gd name="f244" fmla="val 16800529"/>
                <a:gd name="f245" fmla="val 599440"/>
                <a:gd name="f246" fmla="val 11832467"/>
                <a:gd name="f247" fmla="val 11871881"/>
                <a:gd name="f248" fmla="val 601980"/>
                <a:gd name="f249" fmla="val 11913312"/>
                <a:gd name="f250" fmla="val 605790"/>
                <a:gd name="f251" fmla="val 11956562"/>
                <a:gd name="f252" fmla="val 612140"/>
                <a:gd name="f253" fmla="val 12001433"/>
                <a:gd name="f254" fmla="val 621030"/>
                <a:gd name="f255" fmla="val 12095249"/>
                <a:gd name="f256" fmla="val 643890"/>
                <a:gd name="f257" fmla="val 12143798"/>
                <a:gd name="f258" fmla="val 657860"/>
                <a:gd name="f259" fmla="val 12193178"/>
                <a:gd name="f260" fmla="val 673100"/>
                <a:gd name="f261" fmla="val 12344324"/>
                <a:gd name="f262" fmla="val 722630"/>
                <a:gd name="f263" fmla="val 12395049"/>
                <a:gd name="f264" fmla="val 740410"/>
                <a:gd name="f265" fmla="val 12495829"/>
                <a:gd name="f266" fmla="val 773430"/>
                <a:gd name="f267" fmla="val 12594396"/>
                <a:gd name="f268" fmla="val 803910"/>
                <a:gd name="f269" fmla="val 12642355"/>
                <a:gd name="f270" fmla="val 817880"/>
                <a:gd name="f271" fmla="val 12689169"/>
                <a:gd name="f272" fmla="val 829310"/>
                <a:gd name="f273" fmla="val 12734638"/>
                <a:gd name="f274" fmla="val 12778566"/>
                <a:gd name="f275" fmla="val 848360"/>
                <a:gd name="f276" fmla="val 12814168"/>
                <a:gd name="f277" fmla="val 12853855"/>
                <a:gd name="f278" fmla="val 12897391"/>
                <a:gd name="f279" fmla="val 793750"/>
                <a:gd name="f280" fmla="val 12944539"/>
                <a:gd name="f281" fmla="val 782320"/>
                <a:gd name="f282" fmla="val 12995062"/>
                <a:gd name="f283" fmla="val 13048725"/>
                <a:gd name="f284" fmla="val 770890"/>
                <a:gd name="f285" fmla="val 13105289"/>
                <a:gd name="f286" fmla="val 768350"/>
                <a:gd name="f287" fmla="val 13164519"/>
                <a:gd name="f288" fmla="val 13994837"/>
                <a:gd name="f289" fmla="val 14050480"/>
                <a:gd name="f290" fmla="val 755650"/>
                <a:gd name="f291" fmla="val 14111939"/>
                <a:gd name="f292" fmla="val 749300"/>
                <a:gd name="f293" fmla="val 14192886"/>
                <a:gd name="f294" fmla="val 744220"/>
                <a:gd name="f295" fmla="val 14230936"/>
                <a:gd name="f296" fmla="val 14264593"/>
                <a:gd name="f297" fmla="val 732790"/>
                <a:gd name="f298" fmla="val 14272594"/>
                <a:gd name="f299" fmla="val 730250"/>
                <a:gd name="f300" fmla="val 16478888"/>
                <a:gd name="f301" fmla="val 16540299"/>
                <a:gd name="f302" fmla="val 701040"/>
                <a:gd name="f303" fmla="val 16579477"/>
                <a:gd name="f304" fmla="val 683260"/>
                <a:gd name="f305" fmla="val 16643206"/>
                <a:gd name="f306" fmla="val 659130"/>
                <a:gd name="f307" fmla="val 16736204"/>
                <a:gd name="f308" fmla="val 16769628"/>
                <a:gd name="f309" fmla="val 636270"/>
                <a:gd name="f310" fmla="val 631190"/>
                <a:gd name="f311" fmla="val 786130"/>
                <a:gd name="f312" fmla="val 23762"/>
                <a:gd name="f313" fmla="val 73474"/>
                <a:gd name="f314" fmla="val 787400"/>
                <a:gd name="f315" fmla="val 125313"/>
                <a:gd name="f316" fmla="val 791210"/>
                <a:gd name="f317" fmla="val 178677"/>
                <a:gd name="f318" fmla="val 232961"/>
                <a:gd name="f319" fmla="val 805180"/>
                <a:gd name="f320" fmla="val 341868"/>
                <a:gd name="f321" fmla="val 395282"/>
                <a:gd name="f322" fmla="val 822960"/>
                <a:gd name="f323" fmla="val 414057"/>
                <a:gd name="f324" fmla="val 824230"/>
                <a:gd name="f325" fmla="val 432630"/>
                <a:gd name="f326" fmla="val 451068"/>
                <a:gd name="f327" fmla="val 469437"/>
                <a:gd name="f328" fmla="val 522167"/>
                <a:gd name="f329" fmla="val 573943"/>
                <a:gd name="f330" fmla="val 821690"/>
                <a:gd name="f331" fmla="val 624984"/>
                <a:gd name="f332" fmla="val 675510"/>
                <a:gd name="f333" fmla="val 725740"/>
                <a:gd name="f334" fmla="val 806450"/>
                <a:gd name="f335" fmla="val 826188"/>
                <a:gd name="f336" fmla="val 1034256"/>
                <a:gd name="f337" fmla="val 1086682"/>
                <a:gd name="f338" fmla="val 1138770"/>
                <a:gd name="f339" fmla="val 759460"/>
                <a:gd name="f340" fmla="val 1190598"/>
                <a:gd name="f341" fmla="val 753110"/>
                <a:gd name="f342" fmla="val 1242245"/>
                <a:gd name="f343" fmla="val 745490"/>
                <a:gd name="f344" fmla="val 1293788"/>
                <a:gd name="f345" fmla="val 739140"/>
                <a:gd name="f346" fmla="val 1345306"/>
                <a:gd name="f347" fmla="val 734060"/>
                <a:gd name="f348" fmla="val 1448575"/>
                <a:gd name="f349" fmla="val 726440"/>
                <a:gd name="f350" fmla="val 1748444"/>
                <a:gd name="f351" fmla="val 1784340"/>
                <a:gd name="f352" fmla="val 717550"/>
                <a:gd name="f353" fmla="val 1832997"/>
                <a:gd name="f354" fmla="val 712470"/>
                <a:gd name="f355" fmla="val 1885610"/>
                <a:gd name="f356" fmla="val 709930"/>
                <a:gd name="f357" fmla="val 1938500"/>
                <a:gd name="f358" fmla="val 706120"/>
                <a:gd name="f359" fmla="val 1987990"/>
                <a:gd name="f360" fmla="val 697230"/>
                <a:gd name="f361" fmla="val 2030403"/>
                <a:gd name="f362" fmla="val 681990"/>
                <a:gd name="f363" fmla="val 2052213"/>
                <a:gd name="f364" fmla="val 650240"/>
                <a:gd name="f365" fmla="val 2088823"/>
                <a:gd name="f366" fmla="val 591820"/>
                <a:gd name="f367" fmla="val 2098081"/>
                <a:gd name="f368" fmla="val 581660"/>
                <a:gd name="f369" fmla="val 2147242"/>
                <a:gd name="f370" fmla="val 2150099"/>
                <a:gd name="f371" fmla="val 580390"/>
                <a:gd name="f372" fmla="val 2183263"/>
                <a:gd name="f373" fmla="val 561340"/>
                <a:gd name="f374" fmla="val 2218312"/>
                <a:gd name="f375" fmla="val 539750"/>
                <a:gd name="f376" fmla="val 2288426"/>
                <a:gd name="f377" fmla="val 502920"/>
                <a:gd name="f378" fmla="val 2317239"/>
                <a:gd name="f379" fmla="val 490220"/>
                <a:gd name="f380" fmla="val 2338556"/>
                <a:gd name="f381" fmla="val 485140"/>
                <a:gd name="f382" fmla="val 9990447"/>
                <a:gd name="f383" fmla="val 9986278"/>
                <a:gd name="f384" fmla="val 481330"/>
                <a:gd name="f385" fmla="val 10006550"/>
                <a:gd name="f386" fmla="val 462280"/>
                <a:gd name="f387" fmla="val 10226395"/>
                <a:gd name="f388" fmla="val 10251445"/>
                <a:gd name="f389" fmla="val 443230"/>
                <a:gd name="f390" fmla="val 10277758"/>
                <a:gd name="f391" fmla="val 424180"/>
                <a:gd name="f392" fmla="val 10309673"/>
                <a:gd name="f393" fmla="val 406400"/>
                <a:gd name="f394" fmla="val 10311108"/>
                <a:gd name="f395" fmla="val 405130"/>
                <a:gd name="f396" fmla="val 13214660"/>
                <a:gd name="f397" fmla="val 13266274"/>
                <a:gd name="f398" fmla="val 13319247"/>
                <a:gd name="f399" fmla="val 13428820"/>
                <a:gd name="f400" fmla="val 13485192"/>
                <a:gd name="f401" fmla="val 13542471"/>
                <a:gd name="f402" fmla="val 13590029"/>
                <a:gd name="f403" fmla="val 783590"/>
                <a:gd name="f404" fmla="val 13637654"/>
                <a:gd name="f405" fmla="val 789940"/>
                <a:gd name="f406" fmla="val 13780663"/>
                <a:gd name="f407" fmla="val 13828288"/>
                <a:gd name="f408" fmla="val 13875846"/>
                <a:gd name="f409" fmla="val 13906215"/>
                <a:gd name="f410" fmla="val 13946314"/>
                <a:gd name="f411" fmla="val 14286945"/>
                <a:gd name="f412" fmla="val 14310813"/>
                <a:gd name="f413" fmla="val 14334919"/>
                <a:gd name="f414" fmla="val 741680"/>
                <a:gd name="f415" fmla="val 14359168"/>
                <a:gd name="f416" fmla="val 14383465"/>
                <a:gd name="f417" fmla="val 14406752"/>
                <a:gd name="f418" fmla="val 781050"/>
                <a:gd name="f419" fmla="val 14430217"/>
                <a:gd name="f420" fmla="val 14453706"/>
                <a:gd name="f421" fmla="val 14477064"/>
                <a:gd name="f422" fmla="val 14484176"/>
                <a:gd name="f423" fmla="val 14491415"/>
                <a:gd name="f424" fmla="val 14498654"/>
                <a:gd name="f425" fmla="val 14504369"/>
                <a:gd name="f426" fmla="val 800100"/>
                <a:gd name="f427" fmla="val 14510846"/>
                <a:gd name="f428" fmla="val 16450344"/>
                <a:gd name="f429" fmla="val 10236115"/>
                <a:gd name="f430" fmla="val 10280467"/>
                <a:gd name="f431" fmla="val 10373191"/>
                <a:gd name="f432" fmla="val 10471674"/>
                <a:gd name="f433" fmla="val 774700"/>
                <a:gd name="f434" fmla="val 10326849"/>
                <a:gd name="f435" fmla="val 693420"/>
                <a:gd name="f436" fmla="val 4214156"/>
                <a:gd name="f437" fmla="val 4257709"/>
                <a:gd name="f438" fmla="val 708660"/>
                <a:gd name="f439" fmla="val 4302667"/>
                <a:gd name="f440" fmla="val 721360"/>
                <a:gd name="f441" fmla="val 4348901"/>
                <a:gd name="f442" fmla="val 4396282"/>
                <a:gd name="f443" fmla="val 742950"/>
                <a:gd name="f444" fmla="val 4444678"/>
                <a:gd name="f445" fmla="val 750570"/>
                <a:gd name="f446" fmla="val 4493960"/>
                <a:gd name="f447" fmla="val 756920"/>
                <a:gd name="f448" fmla="val 4543998"/>
                <a:gd name="f449" fmla="val 4594663"/>
                <a:gd name="f450" fmla="val 4645824"/>
                <a:gd name="f451" fmla="val 4697353"/>
                <a:gd name="f452" fmla="val 769620"/>
                <a:gd name="f453" fmla="val 4798831"/>
                <a:gd name="f454" fmla="val 4898128"/>
                <a:gd name="f455" fmla="val 4996502"/>
                <a:gd name="f456" fmla="val 1500483"/>
                <a:gd name="f457" fmla="val 1553019"/>
                <a:gd name="f458" fmla="val 727710"/>
                <a:gd name="f459" fmla="val 1605961"/>
                <a:gd name="f460" fmla="val 1659444"/>
                <a:gd name="f461" fmla="val 737870"/>
                <a:gd name="f462" fmla="val 1713602"/>
                <a:gd name="f463" fmla="val 1743316"/>
                <a:gd name="f464" fmla="val 2340715"/>
                <a:gd name="f465" fmla="val 2369308"/>
                <a:gd name="f466" fmla="val 508000"/>
                <a:gd name="f467" fmla="val 2376479"/>
                <a:gd name="f468" fmla="val 533400"/>
                <a:gd name="f469" fmla="val 2372849"/>
                <a:gd name="f470" fmla="val 560070"/>
                <a:gd name="f471" fmla="val 2369040"/>
                <a:gd name="f472" fmla="val 586740"/>
                <a:gd name="f473" fmla="val 2375671"/>
                <a:gd name="f474" fmla="val 2403364"/>
                <a:gd name="f475" fmla="val 635000"/>
                <a:gd name="f476" fmla="val 2421442"/>
                <a:gd name="f477" fmla="val 654050"/>
                <a:gd name="f478" fmla="val 2444852"/>
                <a:gd name="f479" fmla="val 687070"/>
                <a:gd name="f480" fmla="val 2469476"/>
                <a:gd name="f481" fmla="val 718820"/>
                <a:gd name="f482" fmla="val 2491197"/>
                <a:gd name="f483" fmla="val 2507816"/>
                <a:gd name="f484" fmla="val 2524228"/>
                <a:gd name="f485" fmla="val 2540505"/>
                <a:gd name="f486" fmla="val 2556717"/>
                <a:gd name="f487" fmla="val 2610149"/>
                <a:gd name="f488" fmla="val 2662578"/>
                <a:gd name="f489" fmla="val 725170"/>
                <a:gd name="f490" fmla="val 2714210"/>
                <a:gd name="f491" fmla="val 2765252"/>
                <a:gd name="f492" fmla="val 688340"/>
                <a:gd name="f493" fmla="val 2858302"/>
                <a:gd name="f494" fmla="val 646430"/>
                <a:gd name="f495" fmla="val 2901330"/>
                <a:gd name="f496" fmla="val 628650"/>
                <a:gd name="f497" fmla="val 2945157"/>
                <a:gd name="f498" fmla="val 2989944"/>
                <a:gd name="f499" fmla="val 3035852"/>
                <a:gd name="f500" fmla="val 3083043"/>
                <a:gd name="f501" fmla="val 588010"/>
                <a:gd name="f502" fmla="val 10141575"/>
                <a:gd name="f503" fmla="val 10027971"/>
                <a:gd name="f504" fmla="val 519430"/>
                <a:gd name="f505" fmla="val 11640584"/>
                <a:gd name="f506" fmla="val 656590"/>
                <a:gd name="f507" fmla="val 10907272"/>
                <a:gd name="f508" fmla="val 10939409"/>
                <a:gd name="f509" fmla="val 675640"/>
                <a:gd name="f510" fmla="val 10981434"/>
                <a:gd name="f511" fmla="val 11030448"/>
                <a:gd name="f512" fmla="val 11083556"/>
                <a:gd name="f513" fmla="val 11137861"/>
                <a:gd name="f514" fmla="val 11190466"/>
                <a:gd name="f515" fmla="val 736600"/>
                <a:gd name="f516" fmla="val 11238475"/>
                <a:gd name="f517" fmla="val 11263132"/>
                <a:gd name="f518" fmla="val 11274315"/>
                <a:gd name="f519" fmla="val 11284551"/>
                <a:gd name="f520" fmla="val 11476179"/>
                <a:gd name="f521" fmla="val 11521088"/>
                <a:gd name="f522" fmla="val 11562477"/>
                <a:gd name="f523" fmla="val 690880"/>
                <a:gd name="f524" fmla="val 11602457"/>
                <a:gd name="f525" fmla="val 11638252"/>
                <a:gd name="f526" fmla="val 10315426"/>
                <a:gd name="f527" fmla="val 10339473"/>
                <a:gd name="f528" fmla="val 419100"/>
                <a:gd name="f529" fmla="val 10366026"/>
                <a:gd name="f530" fmla="val 457200"/>
                <a:gd name="f531" fmla="val 10393361"/>
                <a:gd name="f532" fmla="val 510540"/>
                <a:gd name="f533" fmla="val 10419751"/>
                <a:gd name="f534" fmla="val 570230"/>
                <a:gd name="f535" fmla="val 10443470"/>
                <a:gd name="f536" fmla="val 626110"/>
                <a:gd name="f537" fmla="val 10462793"/>
                <a:gd name="f538" fmla="val 671830"/>
                <a:gd name="f539" fmla="val 10475992"/>
                <a:gd name="f540" fmla="val 698500"/>
                <a:gd name="f541" fmla="val 10505490"/>
                <a:gd name="f542" fmla="val 10542951"/>
                <a:gd name="f543" fmla="val 670560"/>
                <a:gd name="f544" fmla="val 10586354"/>
                <a:gd name="f545" fmla="val 664210"/>
                <a:gd name="f546" fmla="val 10633676"/>
                <a:gd name="f547" fmla="val 661670"/>
                <a:gd name="f548" fmla="val 10894572"/>
                <a:gd name="f549" fmla="val 11673238"/>
                <a:gd name="f550" fmla="val 638810"/>
                <a:gd name="f551" fmla="val 11710788"/>
                <a:gd name="f552" fmla="val 11737905"/>
                <a:gd name="f553" fmla="val 11767312"/>
                <a:gd name="f554" fmla="val 11798878"/>
                <a:gd name="f555" fmla="val 600710"/>
                <a:gd name="f556" fmla="val 3093742"/>
                <a:gd name="f557" fmla="val 589280"/>
                <a:gd name="f558" fmla="val 3104372"/>
                <a:gd name="f559" fmla="val 3286480"/>
                <a:gd name="f560" fmla="val 609600"/>
                <a:gd name="f561" fmla="val 3338265"/>
                <a:gd name="f562" fmla="val 615950"/>
                <a:gd name="f563" fmla="val 3451302"/>
                <a:gd name="f564" fmla="val 3511240"/>
                <a:gd name="f565" fmla="val 3634668"/>
                <a:gd name="f566" fmla="val 648970"/>
                <a:gd name="f567" fmla="val 3696843"/>
                <a:gd name="f568" fmla="val 3818831"/>
                <a:gd name="f569" fmla="val 669290"/>
                <a:gd name="f570" fmla="val 3877328"/>
                <a:gd name="f571" fmla="val 674370"/>
                <a:gd name="f572" fmla="val 3933286"/>
                <a:gd name="f573" fmla="val 680720"/>
                <a:gd name="f574" fmla="val 3986045"/>
                <a:gd name="f575" fmla="val 684530"/>
                <a:gd name="f576" fmla="val 4034950"/>
                <a:gd name="f577" fmla="val 689610"/>
                <a:gd name="f578" fmla="val 4118566"/>
                <a:gd name="f579" fmla="val 694690"/>
                <a:gd name="f580" fmla="val 4151962"/>
                <a:gd name="f581" fmla="val 4192892"/>
                <a:gd name="f582" fmla="val 4203535"/>
                <a:gd name="f583" fmla="val 695960"/>
                <a:gd name="f584" fmla="val 4210668"/>
                <a:gd name="f585" fmla="val 10175235"/>
                <a:gd name="f586" fmla="val 608330"/>
                <a:gd name="f587" fmla="val 10654193"/>
                <a:gd name="f588" fmla="val 10681194"/>
                <a:gd name="f589" fmla="val 10713055"/>
                <a:gd name="f590" fmla="val 10748153"/>
                <a:gd name="f591" fmla="val 10792861"/>
                <a:gd name="f592" fmla="val 10836352"/>
                <a:gd name="f593" fmla="val 10875523"/>
                <a:gd name="f594" fmla="val 2100240"/>
                <a:gd name="f595" fmla="val 598170"/>
                <a:gd name="f596" fmla="val 2121523"/>
                <a:gd name="f597" fmla="val 593090"/>
                <a:gd name="f598" fmla="val 10020253"/>
                <a:gd name="f599" fmla="val 474980"/>
                <a:gd name="f600" fmla="val 10044892"/>
                <a:gd name="f601" fmla="val 483870"/>
                <a:gd name="f602" fmla="val 10076821"/>
                <a:gd name="f603" fmla="val 10112391"/>
                <a:gd name="f604" fmla="val 491490"/>
                <a:gd name="f605" fmla="val 10134383"/>
                <a:gd name="f606" fmla="val 10174862"/>
                <a:gd name="f607" fmla="val 10224725"/>
                <a:gd name="f608" fmla="val 463550"/>
              </a:gdLst>
              <a:ahLst/>
              <a:cxnLst>
                <a:cxn ang="3cd4">
                  <a:pos x="hc" y="t"/>
                </a:cxn>
                <a:cxn ang="0">
                  <a:pos x="r" y="vc"/>
                </a:cxn>
                <a:cxn ang="cd4">
                  <a:pos x="hc" y="b"/>
                </a:cxn>
                <a:cxn ang="cd2">
                  <a:pos x="l" y="vc"/>
                </a:cxn>
              </a:cxnLst>
              <a:rect l="l" t="t" r="r" b="b"/>
              <a:pathLst>
                <a:path w="16800830" h="1073150">
                  <a:moveTo>
                    <a:pt x="f2" y="f3"/>
                  </a:moveTo>
                  <a:lnTo>
                    <a:pt x="f4" y="f3"/>
                  </a:lnTo>
                  <a:lnTo>
                    <a:pt x="f5" y="f6"/>
                  </a:lnTo>
                  <a:lnTo>
                    <a:pt x="f7" y="f8"/>
                  </a:lnTo>
                  <a:lnTo>
                    <a:pt x="f9" y="f10"/>
                  </a:lnTo>
                  <a:lnTo>
                    <a:pt x="f11" y="f12"/>
                  </a:lnTo>
                  <a:lnTo>
                    <a:pt x="f13" y="f14"/>
                  </a:lnTo>
                  <a:lnTo>
                    <a:pt x="f15" y="f16"/>
                  </a:lnTo>
                  <a:lnTo>
                    <a:pt x="f17" y="f18"/>
                  </a:lnTo>
                  <a:lnTo>
                    <a:pt x="f19" y="f20"/>
                  </a:lnTo>
                  <a:lnTo>
                    <a:pt x="f21" y="f22"/>
                  </a:lnTo>
                  <a:lnTo>
                    <a:pt x="f23" y="f24"/>
                  </a:lnTo>
                  <a:lnTo>
                    <a:pt x="f25" y="f26"/>
                  </a:lnTo>
                  <a:lnTo>
                    <a:pt x="f27" y="f1"/>
                  </a:lnTo>
                  <a:lnTo>
                    <a:pt x="f28" y="f1"/>
                  </a:lnTo>
                  <a:lnTo>
                    <a:pt x="f29" y="f30"/>
                  </a:lnTo>
                  <a:lnTo>
                    <a:pt x="f31" y="f32"/>
                  </a:lnTo>
                  <a:lnTo>
                    <a:pt x="f33" y="f34"/>
                  </a:lnTo>
                  <a:lnTo>
                    <a:pt x="f35" y="f36"/>
                  </a:lnTo>
                  <a:lnTo>
                    <a:pt x="f37" y="f38"/>
                  </a:lnTo>
                  <a:lnTo>
                    <a:pt x="f39" y="f40"/>
                  </a:lnTo>
                  <a:lnTo>
                    <a:pt x="f41" y="f42"/>
                  </a:lnTo>
                  <a:lnTo>
                    <a:pt x="f43" y="f44"/>
                  </a:lnTo>
                  <a:lnTo>
                    <a:pt x="f45" y="f46"/>
                  </a:lnTo>
                  <a:lnTo>
                    <a:pt x="f47" y="f48"/>
                  </a:lnTo>
                  <a:lnTo>
                    <a:pt x="f49" y="f48"/>
                  </a:lnTo>
                  <a:lnTo>
                    <a:pt x="f50" y="f51"/>
                  </a:lnTo>
                  <a:lnTo>
                    <a:pt x="f2" y="f3"/>
                  </a:lnTo>
                  <a:close/>
                </a:path>
                <a:path w="16800830" h="1073150">
                  <a:moveTo>
                    <a:pt x="f52" y="f53"/>
                  </a:moveTo>
                  <a:lnTo>
                    <a:pt x="f54" y="f53"/>
                  </a:lnTo>
                  <a:lnTo>
                    <a:pt x="f55" y="f56"/>
                  </a:lnTo>
                  <a:lnTo>
                    <a:pt x="f57" y="f58"/>
                  </a:lnTo>
                  <a:lnTo>
                    <a:pt x="f59" y="f60"/>
                  </a:lnTo>
                  <a:lnTo>
                    <a:pt x="f61" y="f48"/>
                  </a:lnTo>
                  <a:lnTo>
                    <a:pt x="f62" y="f63"/>
                  </a:lnTo>
                  <a:lnTo>
                    <a:pt x="f64" y="f65"/>
                  </a:lnTo>
                  <a:lnTo>
                    <a:pt x="f66" y="f67"/>
                  </a:lnTo>
                  <a:lnTo>
                    <a:pt x="f68" y="f69"/>
                  </a:lnTo>
                  <a:lnTo>
                    <a:pt x="f70" y="f71"/>
                  </a:lnTo>
                  <a:lnTo>
                    <a:pt x="f72" y="f20"/>
                  </a:lnTo>
                  <a:lnTo>
                    <a:pt x="f73" y="f74"/>
                  </a:lnTo>
                  <a:lnTo>
                    <a:pt x="f75" y="f76"/>
                  </a:lnTo>
                  <a:lnTo>
                    <a:pt x="f77" y="f78"/>
                  </a:lnTo>
                  <a:lnTo>
                    <a:pt x="f79" y="f80"/>
                  </a:lnTo>
                  <a:lnTo>
                    <a:pt x="f81" y="f82"/>
                  </a:lnTo>
                  <a:lnTo>
                    <a:pt x="f83" y="f84"/>
                  </a:lnTo>
                  <a:lnTo>
                    <a:pt x="f85" y="f86"/>
                  </a:lnTo>
                  <a:lnTo>
                    <a:pt x="f87" y="f88"/>
                  </a:lnTo>
                  <a:lnTo>
                    <a:pt x="f89" y="f90"/>
                  </a:lnTo>
                  <a:lnTo>
                    <a:pt x="f91" y="f92"/>
                  </a:lnTo>
                  <a:lnTo>
                    <a:pt x="f52" y="f53"/>
                  </a:lnTo>
                  <a:close/>
                </a:path>
                <a:path w="16800830" h="1073150">
                  <a:moveTo>
                    <a:pt x="f49" y="f48"/>
                  </a:moveTo>
                  <a:lnTo>
                    <a:pt x="f47" y="f48"/>
                  </a:lnTo>
                  <a:lnTo>
                    <a:pt x="f93" y="f94"/>
                  </a:lnTo>
                  <a:lnTo>
                    <a:pt x="f95" y="f96"/>
                  </a:lnTo>
                  <a:lnTo>
                    <a:pt x="f97" y="f96"/>
                  </a:lnTo>
                  <a:lnTo>
                    <a:pt x="f98" y="f99"/>
                  </a:lnTo>
                  <a:lnTo>
                    <a:pt x="f49" y="f48"/>
                  </a:lnTo>
                  <a:close/>
                </a:path>
                <a:path w="16800830" h="1073150">
                  <a:moveTo>
                    <a:pt x="f100" y="f101"/>
                  </a:moveTo>
                  <a:lnTo>
                    <a:pt x="f102" y="f101"/>
                  </a:lnTo>
                  <a:lnTo>
                    <a:pt x="f103" y="f104"/>
                  </a:lnTo>
                  <a:lnTo>
                    <a:pt x="f105" y="f106"/>
                  </a:lnTo>
                  <a:lnTo>
                    <a:pt x="f107" y="f108"/>
                  </a:lnTo>
                  <a:lnTo>
                    <a:pt x="f109" y="f110"/>
                  </a:lnTo>
                  <a:lnTo>
                    <a:pt x="f111" y="f51"/>
                  </a:lnTo>
                  <a:lnTo>
                    <a:pt x="f112" y="f113"/>
                  </a:lnTo>
                  <a:lnTo>
                    <a:pt x="f114" y="f46"/>
                  </a:lnTo>
                  <a:lnTo>
                    <a:pt x="f115" y="f99"/>
                  </a:lnTo>
                  <a:lnTo>
                    <a:pt x="f116" y="f99"/>
                  </a:lnTo>
                  <a:lnTo>
                    <a:pt x="f117" y="f46"/>
                  </a:lnTo>
                  <a:lnTo>
                    <a:pt x="f118" y="f119"/>
                  </a:lnTo>
                  <a:lnTo>
                    <a:pt x="f120" y="f121"/>
                  </a:lnTo>
                  <a:lnTo>
                    <a:pt x="f122" y="f123"/>
                  </a:lnTo>
                  <a:lnTo>
                    <a:pt x="f124" y="f125"/>
                  </a:lnTo>
                  <a:lnTo>
                    <a:pt x="f126" y="f125"/>
                  </a:lnTo>
                  <a:lnTo>
                    <a:pt x="f127" y="f128"/>
                  </a:lnTo>
                  <a:lnTo>
                    <a:pt x="f100" y="f101"/>
                  </a:lnTo>
                  <a:close/>
                </a:path>
                <a:path w="16800830" h="1073150">
                  <a:moveTo>
                    <a:pt x="f129" y="f130"/>
                  </a:moveTo>
                  <a:lnTo>
                    <a:pt x="f131" y="f130"/>
                  </a:lnTo>
                  <a:lnTo>
                    <a:pt x="f132" y="f133"/>
                  </a:lnTo>
                  <a:lnTo>
                    <a:pt x="f134" y="f135"/>
                  </a:lnTo>
                  <a:lnTo>
                    <a:pt x="f136" y="f137"/>
                  </a:lnTo>
                  <a:lnTo>
                    <a:pt x="f138" y="f139"/>
                  </a:lnTo>
                  <a:lnTo>
                    <a:pt x="f140" y="f141"/>
                  </a:lnTo>
                  <a:lnTo>
                    <a:pt x="f142" y="f143"/>
                  </a:lnTo>
                  <a:lnTo>
                    <a:pt x="f144" y="f46"/>
                  </a:lnTo>
                  <a:lnTo>
                    <a:pt x="f4" y="f3"/>
                  </a:lnTo>
                  <a:lnTo>
                    <a:pt x="f2" y="f3"/>
                  </a:lnTo>
                  <a:lnTo>
                    <a:pt x="f145" y="f146"/>
                  </a:lnTo>
                  <a:lnTo>
                    <a:pt x="f147" y="f148"/>
                  </a:lnTo>
                  <a:lnTo>
                    <a:pt x="f149" y="f150"/>
                  </a:lnTo>
                  <a:lnTo>
                    <a:pt x="f151" y="f152"/>
                  </a:lnTo>
                  <a:lnTo>
                    <a:pt x="f153" y="f154"/>
                  </a:lnTo>
                  <a:lnTo>
                    <a:pt x="f155" y="f156"/>
                  </a:lnTo>
                  <a:lnTo>
                    <a:pt x="f157" y="f158"/>
                  </a:lnTo>
                  <a:lnTo>
                    <a:pt x="f159" y="f160"/>
                  </a:lnTo>
                  <a:lnTo>
                    <a:pt x="f161" y="f162"/>
                  </a:lnTo>
                  <a:lnTo>
                    <a:pt x="f163" y="f164"/>
                  </a:lnTo>
                  <a:lnTo>
                    <a:pt x="f165" y="f166"/>
                  </a:lnTo>
                  <a:lnTo>
                    <a:pt x="f129" y="f130"/>
                  </a:lnTo>
                  <a:close/>
                </a:path>
                <a:path w="16800830" h="1073150">
                  <a:moveTo>
                    <a:pt x="f126" y="f125"/>
                  </a:moveTo>
                  <a:lnTo>
                    <a:pt x="f167" y="f125"/>
                  </a:lnTo>
                  <a:lnTo>
                    <a:pt x="f168" y="f169"/>
                  </a:lnTo>
                  <a:lnTo>
                    <a:pt x="f170" y="f121"/>
                  </a:lnTo>
                  <a:lnTo>
                    <a:pt x="f171" y="f121"/>
                  </a:lnTo>
                  <a:lnTo>
                    <a:pt x="f172" y="f110"/>
                  </a:lnTo>
                  <a:lnTo>
                    <a:pt x="f173" y="f110"/>
                  </a:lnTo>
                  <a:lnTo>
                    <a:pt x="f174" y="f175"/>
                  </a:lnTo>
                  <a:lnTo>
                    <a:pt x="f126" y="f125"/>
                  </a:lnTo>
                  <a:close/>
                </a:path>
                <a:path w="16800830" h="1073150">
                  <a:moveTo>
                    <a:pt x="f176" y="f177"/>
                  </a:moveTo>
                  <a:lnTo>
                    <a:pt x="f178" y="f177"/>
                  </a:lnTo>
                  <a:lnTo>
                    <a:pt x="f179" y="f180"/>
                  </a:lnTo>
                  <a:lnTo>
                    <a:pt x="f181" y="f137"/>
                  </a:lnTo>
                  <a:lnTo>
                    <a:pt x="f182" y="f183"/>
                  </a:lnTo>
                  <a:lnTo>
                    <a:pt x="f184" y="f185"/>
                  </a:lnTo>
                  <a:lnTo>
                    <a:pt x="f186" y="f187"/>
                  </a:lnTo>
                  <a:lnTo>
                    <a:pt x="f188" y="f189"/>
                  </a:lnTo>
                  <a:lnTo>
                    <a:pt x="f190" y="f189"/>
                  </a:lnTo>
                  <a:lnTo>
                    <a:pt x="f191" y="f187"/>
                  </a:lnTo>
                  <a:lnTo>
                    <a:pt x="f54" y="f53"/>
                  </a:lnTo>
                  <a:lnTo>
                    <a:pt x="f52" y="f53"/>
                  </a:lnTo>
                  <a:lnTo>
                    <a:pt x="f192" y="f101"/>
                  </a:lnTo>
                  <a:lnTo>
                    <a:pt x="f176" y="f177"/>
                  </a:lnTo>
                  <a:close/>
                </a:path>
                <a:path w="16800830" h="1073150">
                  <a:moveTo>
                    <a:pt x="f193" y="f194"/>
                  </a:moveTo>
                  <a:lnTo>
                    <a:pt x="f195" y="f194"/>
                  </a:lnTo>
                  <a:lnTo>
                    <a:pt x="f196" y="f197"/>
                  </a:lnTo>
                  <a:lnTo>
                    <a:pt x="f198" y="f199"/>
                  </a:lnTo>
                  <a:lnTo>
                    <a:pt x="f200" y="f150"/>
                  </a:lnTo>
                  <a:lnTo>
                    <a:pt x="f201" y="f202"/>
                  </a:lnTo>
                  <a:lnTo>
                    <a:pt x="f203" y="f204"/>
                  </a:lnTo>
                  <a:lnTo>
                    <a:pt x="f205" y="f156"/>
                  </a:lnTo>
                  <a:lnTo>
                    <a:pt x="f206" y="f207"/>
                  </a:lnTo>
                  <a:lnTo>
                    <a:pt x="f208" y="f158"/>
                  </a:lnTo>
                  <a:lnTo>
                    <a:pt x="f209" y="f158"/>
                  </a:lnTo>
                  <a:lnTo>
                    <a:pt x="f210" y="f160"/>
                  </a:lnTo>
                  <a:lnTo>
                    <a:pt x="f211" y="f212"/>
                  </a:lnTo>
                  <a:lnTo>
                    <a:pt x="f213" y="f214"/>
                  </a:lnTo>
                  <a:lnTo>
                    <a:pt x="f215" y="f216"/>
                  </a:lnTo>
                  <a:lnTo>
                    <a:pt x="f217" y="f216"/>
                  </a:lnTo>
                  <a:lnTo>
                    <a:pt x="f131" y="f130"/>
                  </a:lnTo>
                  <a:lnTo>
                    <a:pt x="f129" y="f130"/>
                  </a:lnTo>
                  <a:lnTo>
                    <a:pt x="f218" y="f219"/>
                  </a:lnTo>
                  <a:lnTo>
                    <a:pt x="f220" y="f219"/>
                  </a:lnTo>
                  <a:lnTo>
                    <a:pt x="f193" y="f194"/>
                  </a:lnTo>
                  <a:close/>
                </a:path>
                <a:path w="16800830" h="1073150">
                  <a:moveTo>
                    <a:pt x="f221" y="f199"/>
                  </a:moveTo>
                  <a:lnTo>
                    <a:pt x="f222" y="f199"/>
                  </a:lnTo>
                  <a:lnTo>
                    <a:pt x="f223" y="f224"/>
                  </a:lnTo>
                  <a:lnTo>
                    <a:pt x="f221" y="f199"/>
                  </a:lnTo>
                  <a:close/>
                </a:path>
                <a:path w="16800830" h="1073150">
                  <a:moveTo>
                    <a:pt x="f209" y="f158"/>
                  </a:moveTo>
                  <a:lnTo>
                    <a:pt x="f208" y="f158"/>
                  </a:lnTo>
                  <a:lnTo>
                    <a:pt x="f225" y="f226"/>
                  </a:lnTo>
                  <a:lnTo>
                    <a:pt x="f227" y="f228"/>
                  </a:lnTo>
                  <a:lnTo>
                    <a:pt x="f229" y="f152"/>
                  </a:lnTo>
                  <a:lnTo>
                    <a:pt x="f230" y="f231"/>
                  </a:lnTo>
                  <a:lnTo>
                    <a:pt x="f232" y="f150"/>
                  </a:lnTo>
                  <a:lnTo>
                    <a:pt x="f233" y="f234"/>
                  </a:lnTo>
                  <a:lnTo>
                    <a:pt x="f235" y="f236"/>
                  </a:lnTo>
                  <a:lnTo>
                    <a:pt x="f237" y="f199"/>
                  </a:lnTo>
                  <a:lnTo>
                    <a:pt x="f238" y="f199"/>
                  </a:lnTo>
                  <a:lnTo>
                    <a:pt x="f102" y="f101"/>
                  </a:lnTo>
                  <a:lnTo>
                    <a:pt x="f100" y="f101"/>
                  </a:lnTo>
                  <a:lnTo>
                    <a:pt x="f239" y="f240"/>
                  </a:lnTo>
                  <a:lnTo>
                    <a:pt x="f241" y="f242"/>
                  </a:lnTo>
                  <a:lnTo>
                    <a:pt x="f243" y="f207"/>
                  </a:lnTo>
                  <a:lnTo>
                    <a:pt x="f209" y="f158"/>
                  </a:lnTo>
                  <a:close/>
                </a:path>
                <a:path w="16800830" h="1073150">
                  <a:moveTo>
                    <a:pt x="f244" y="f245"/>
                  </a:moveTo>
                  <a:lnTo>
                    <a:pt x="f246" y="f245"/>
                  </a:lnTo>
                  <a:lnTo>
                    <a:pt x="f247" y="f248"/>
                  </a:lnTo>
                  <a:lnTo>
                    <a:pt x="f249" y="f250"/>
                  </a:lnTo>
                  <a:lnTo>
                    <a:pt x="f251" y="f252"/>
                  </a:lnTo>
                  <a:lnTo>
                    <a:pt x="f253" y="f254"/>
                  </a:lnTo>
                  <a:lnTo>
                    <a:pt x="f255" y="f256"/>
                  </a:lnTo>
                  <a:lnTo>
                    <a:pt x="f257" y="f258"/>
                  </a:lnTo>
                  <a:lnTo>
                    <a:pt x="f259" y="f260"/>
                  </a:lnTo>
                  <a:lnTo>
                    <a:pt x="f261" y="f262"/>
                  </a:lnTo>
                  <a:lnTo>
                    <a:pt x="f263" y="f264"/>
                  </a:lnTo>
                  <a:lnTo>
                    <a:pt x="f265" y="f266"/>
                  </a:lnTo>
                  <a:lnTo>
                    <a:pt x="f267" y="f268"/>
                  </a:lnTo>
                  <a:lnTo>
                    <a:pt x="f269" y="f270"/>
                  </a:lnTo>
                  <a:lnTo>
                    <a:pt x="f271" y="f272"/>
                  </a:lnTo>
                  <a:lnTo>
                    <a:pt x="f273" y="f139"/>
                  </a:lnTo>
                  <a:lnTo>
                    <a:pt x="f274" y="f275"/>
                  </a:lnTo>
                  <a:lnTo>
                    <a:pt x="f276" y="f228"/>
                  </a:lnTo>
                  <a:lnTo>
                    <a:pt x="f277" y="f226"/>
                  </a:lnTo>
                  <a:lnTo>
                    <a:pt x="f278" y="f279"/>
                  </a:lnTo>
                  <a:lnTo>
                    <a:pt x="f280" y="f281"/>
                  </a:lnTo>
                  <a:lnTo>
                    <a:pt x="f282" y="f212"/>
                  </a:lnTo>
                  <a:lnTo>
                    <a:pt x="f283" y="f284"/>
                  </a:lnTo>
                  <a:lnTo>
                    <a:pt x="f285" y="f286"/>
                  </a:lnTo>
                  <a:lnTo>
                    <a:pt x="f287" y="f133"/>
                  </a:lnTo>
                  <a:lnTo>
                    <a:pt x="f288" y="f133"/>
                  </a:lnTo>
                  <a:lnTo>
                    <a:pt x="f289" y="f290"/>
                  </a:lnTo>
                  <a:lnTo>
                    <a:pt x="f291" y="f292"/>
                  </a:lnTo>
                  <a:lnTo>
                    <a:pt x="f293" y="f294"/>
                  </a:lnTo>
                  <a:lnTo>
                    <a:pt x="f295" y="f264"/>
                  </a:lnTo>
                  <a:lnTo>
                    <a:pt x="f296" y="f297"/>
                  </a:lnTo>
                  <a:lnTo>
                    <a:pt x="f298" y="f299"/>
                  </a:lnTo>
                  <a:lnTo>
                    <a:pt x="f300" y="f299"/>
                  </a:lnTo>
                  <a:lnTo>
                    <a:pt x="f301" y="f302"/>
                  </a:lnTo>
                  <a:lnTo>
                    <a:pt x="f303" y="f304"/>
                  </a:lnTo>
                  <a:lnTo>
                    <a:pt x="f305" y="f306"/>
                  </a:lnTo>
                  <a:lnTo>
                    <a:pt x="f307" y="f256"/>
                  </a:lnTo>
                  <a:lnTo>
                    <a:pt x="f308" y="f309"/>
                  </a:lnTo>
                  <a:lnTo>
                    <a:pt x="f244" y="f310"/>
                  </a:lnTo>
                  <a:lnTo>
                    <a:pt x="f244" y="f245"/>
                  </a:lnTo>
                  <a:close/>
                </a:path>
                <a:path w="16800830" h="1073150">
                  <a:moveTo>
                    <a:pt x="f244" y="f0"/>
                  </a:moveTo>
                  <a:lnTo>
                    <a:pt x="f0" y="f0"/>
                  </a:lnTo>
                  <a:lnTo>
                    <a:pt x="f0" y="f311"/>
                  </a:lnTo>
                  <a:lnTo>
                    <a:pt x="f312" y="f311"/>
                  </a:lnTo>
                  <a:lnTo>
                    <a:pt x="f313" y="f314"/>
                  </a:lnTo>
                  <a:lnTo>
                    <a:pt x="f315" y="f316"/>
                  </a:lnTo>
                  <a:lnTo>
                    <a:pt x="f317" y="f158"/>
                  </a:lnTo>
                  <a:lnTo>
                    <a:pt x="f318" y="f319"/>
                  </a:lnTo>
                  <a:lnTo>
                    <a:pt x="f320" y="f270"/>
                  </a:lnTo>
                  <a:lnTo>
                    <a:pt x="f321" y="f322"/>
                  </a:lnTo>
                  <a:lnTo>
                    <a:pt x="f323" y="f324"/>
                  </a:lnTo>
                  <a:lnTo>
                    <a:pt x="f325" y="f324"/>
                  </a:lnTo>
                  <a:lnTo>
                    <a:pt x="f326" y="f228"/>
                  </a:lnTo>
                  <a:lnTo>
                    <a:pt x="f327" y="f228"/>
                  </a:lnTo>
                  <a:lnTo>
                    <a:pt x="f328" y="f324"/>
                  </a:lnTo>
                  <a:lnTo>
                    <a:pt x="f329" y="f330"/>
                  </a:lnTo>
                  <a:lnTo>
                    <a:pt x="f331" y="f270"/>
                  </a:lnTo>
                  <a:lnTo>
                    <a:pt x="f332" y="f242"/>
                  </a:lnTo>
                  <a:lnTo>
                    <a:pt x="f333" y="f334"/>
                  </a:lnTo>
                  <a:lnTo>
                    <a:pt x="f335" y="f279"/>
                  </a:lnTo>
                  <a:lnTo>
                    <a:pt x="f336" y="f266"/>
                  </a:lnTo>
                  <a:lnTo>
                    <a:pt x="f337" y="f133"/>
                  </a:lnTo>
                  <a:lnTo>
                    <a:pt x="f338" y="f339"/>
                  </a:lnTo>
                  <a:lnTo>
                    <a:pt x="f340" y="f341"/>
                  </a:lnTo>
                  <a:lnTo>
                    <a:pt x="f342" y="f343"/>
                  </a:lnTo>
                  <a:lnTo>
                    <a:pt x="f344" y="f345"/>
                  </a:lnTo>
                  <a:lnTo>
                    <a:pt x="f346" y="f347"/>
                  </a:lnTo>
                  <a:lnTo>
                    <a:pt x="f348" y="f349"/>
                  </a:lnTo>
                  <a:lnTo>
                    <a:pt x="f350" y="f349"/>
                  </a:lnTo>
                  <a:lnTo>
                    <a:pt x="f351" y="f352"/>
                  </a:lnTo>
                  <a:lnTo>
                    <a:pt x="f353" y="f354"/>
                  </a:lnTo>
                  <a:lnTo>
                    <a:pt x="f355" y="f356"/>
                  </a:lnTo>
                  <a:lnTo>
                    <a:pt x="f357" y="f358"/>
                  </a:lnTo>
                  <a:lnTo>
                    <a:pt x="f359" y="f360"/>
                  </a:lnTo>
                  <a:lnTo>
                    <a:pt x="f361" y="f362"/>
                  </a:lnTo>
                  <a:lnTo>
                    <a:pt x="f363" y="f364"/>
                  </a:lnTo>
                  <a:lnTo>
                    <a:pt x="f365" y="f366"/>
                  </a:lnTo>
                  <a:lnTo>
                    <a:pt x="f367" y="f368"/>
                  </a:lnTo>
                  <a:lnTo>
                    <a:pt x="f369" y="f368"/>
                  </a:lnTo>
                  <a:lnTo>
                    <a:pt x="f370" y="f371"/>
                  </a:lnTo>
                  <a:lnTo>
                    <a:pt x="f372" y="f373"/>
                  </a:lnTo>
                  <a:lnTo>
                    <a:pt x="f374" y="f375"/>
                  </a:lnTo>
                  <a:lnTo>
                    <a:pt x="f376" y="f377"/>
                  </a:lnTo>
                  <a:lnTo>
                    <a:pt x="f378" y="f379"/>
                  </a:lnTo>
                  <a:lnTo>
                    <a:pt x="f380" y="f381"/>
                  </a:lnTo>
                  <a:lnTo>
                    <a:pt x="f382" y="f381"/>
                  </a:lnTo>
                  <a:lnTo>
                    <a:pt x="f383" y="f384"/>
                  </a:lnTo>
                  <a:lnTo>
                    <a:pt x="f385" y="f386"/>
                  </a:lnTo>
                  <a:lnTo>
                    <a:pt x="f387" y="f386"/>
                  </a:lnTo>
                  <a:lnTo>
                    <a:pt x="f388" y="f389"/>
                  </a:lnTo>
                  <a:lnTo>
                    <a:pt x="f390" y="f391"/>
                  </a:lnTo>
                  <a:lnTo>
                    <a:pt x="f392" y="f393"/>
                  </a:lnTo>
                  <a:lnTo>
                    <a:pt x="f394" y="f395"/>
                  </a:lnTo>
                  <a:lnTo>
                    <a:pt x="f244" y="f395"/>
                  </a:lnTo>
                  <a:lnTo>
                    <a:pt x="f244" y="f0"/>
                  </a:lnTo>
                  <a:close/>
                </a:path>
                <a:path w="16800830" h="1073150">
                  <a:moveTo>
                    <a:pt x="f288" y="f133"/>
                  </a:moveTo>
                  <a:lnTo>
                    <a:pt x="f396" y="f133"/>
                  </a:lnTo>
                  <a:lnTo>
                    <a:pt x="f397" y="f286"/>
                  </a:lnTo>
                  <a:lnTo>
                    <a:pt x="f398" y="f284"/>
                  </a:lnTo>
                  <a:lnTo>
                    <a:pt x="f399" y="f266"/>
                  </a:lnTo>
                  <a:lnTo>
                    <a:pt x="f400" y="f212"/>
                  </a:lnTo>
                  <a:lnTo>
                    <a:pt x="f401" y="f212"/>
                  </a:lnTo>
                  <a:lnTo>
                    <a:pt x="f402" y="f403"/>
                  </a:lnTo>
                  <a:lnTo>
                    <a:pt x="f404" y="f405"/>
                  </a:lnTo>
                  <a:lnTo>
                    <a:pt x="f406" y="f242"/>
                  </a:lnTo>
                  <a:lnTo>
                    <a:pt x="f407" y="f270"/>
                  </a:lnTo>
                  <a:lnTo>
                    <a:pt x="f408" y="f228"/>
                  </a:lnTo>
                  <a:lnTo>
                    <a:pt x="f409" y="f207"/>
                  </a:lnTo>
                  <a:lnTo>
                    <a:pt x="f410" y="f281"/>
                  </a:lnTo>
                  <a:lnTo>
                    <a:pt x="f288" y="f133"/>
                  </a:lnTo>
                  <a:close/>
                </a:path>
                <a:path w="16800830" h="1073150">
                  <a:moveTo>
                    <a:pt x="f300" y="f299"/>
                  </a:moveTo>
                  <a:lnTo>
                    <a:pt x="f411" y="f299"/>
                  </a:lnTo>
                  <a:lnTo>
                    <a:pt x="f412" y="f297"/>
                  </a:lnTo>
                  <a:lnTo>
                    <a:pt x="f413" y="f414"/>
                  </a:lnTo>
                  <a:lnTo>
                    <a:pt x="f415" y="f341"/>
                  </a:lnTo>
                  <a:lnTo>
                    <a:pt x="f416" y="f133"/>
                  </a:lnTo>
                  <a:lnTo>
                    <a:pt x="f417" y="f418"/>
                  </a:lnTo>
                  <a:lnTo>
                    <a:pt x="f419" y="f279"/>
                  </a:lnTo>
                  <a:lnTo>
                    <a:pt x="f420" y="f207"/>
                  </a:lnTo>
                  <a:lnTo>
                    <a:pt x="f421" y="f334"/>
                  </a:lnTo>
                  <a:lnTo>
                    <a:pt x="f422" y="f334"/>
                  </a:lnTo>
                  <a:lnTo>
                    <a:pt x="f423" y="f319"/>
                  </a:lnTo>
                  <a:lnTo>
                    <a:pt x="f424" y="f207"/>
                  </a:lnTo>
                  <a:lnTo>
                    <a:pt x="f425" y="f426"/>
                  </a:lnTo>
                  <a:lnTo>
                    <a:pt x="f427" y="f177"/>
                  </a:lnTo>
                  <a:lnTo>
                    <a:pt x="f176" y="f177"/>
                  </a:lnTo>
                  <a:lnTo>
                    <a:pt x="f428" y="f294"/>
                  </a:lnTo>
                  <a:lnTo>
                    <a:pt x="f300" y="f299"/>
                  </a:lnTo>
                  <a:close/>
                </a:path>
                <a:path w="16800830" h="1073150">
                  <a:moveTo>
                    <a:pt x="f220" y="f219"/>
                  </a:moveTo>
                  <a:lnTo>
                    <a:pt x="f429" y="f219"/>
                  </a:lnTo>
                  <a:lnTo>
                    <a:pt x="f430" y="f339"/>
                  </a:lnTo>
                  <a:lnTo>
                    <a:pt x="f431" y="f214"/>
                  </a:lnTo>
                  <a:lnTo>
                    <a:pt x="f432" y="f433"/>
                  </a:lnTo>
                  <a:lnTo>
                    <a:pt x="f220" y="f219"/>
                  </a:lnTo>
                  <a:close/>
                </a:path>
                <a:path w="16800830" h="1073150">
                  <a:moveTo>
                    <a:pt x="f434" y="f435"/>
                  </a:moveTo>
                  <a:lnTo>
                    <a:pt x="f436" y="f435"/>
                  </a:lnTo>
                  <a:lnTo>
                    <a:pt x="f437" y="f438"/>
                  </a:lnTo>
                  <a:lnTo>
                    <a:pt x="f439" y="f440"/>
                  </a:lnTo>
                  <a:lnTo>
                    <a:pt x="f441" y="f297"/>
                  </a:lnTo>
                  <a:lnTo>
                    <a:pt x="f442" y="f443"/>
                  </a:lnTo>
                  <a:lnTo>
                    <a:pt x="f444" y="f445"/>
                  </a:lnTo>
                  <a:lnTo>
                    <a:pt x="f446" y="f447"/>
                  </a:lnTo>
                  <a:lnTo>
                    <a:pt x="f448" y="f216"/>
                  </a:lnTo>
                  <a:lnTo>
                    <a:pt x="f449" y="f166"/>
                  </a:lnTo>
                  <a:lnTo>
                    <a:pt x="f450" y="f286"/>
                  </a:lnTo>
                  <a:lnTo>
                    <a:pt x="f451" y="f452"/>
                  </a:lnTo>
                  <a:lnTo>
                    <a:pt x="f453" y="f452"/>
                  </a:lnTo>
                  <a:lnTo>
                    <a:pt x="f454" y="f133"/>
                  </a:lnTo>
                  <a:lnTo>
                    <a:pt x="f455" y="f216"/>
                  </a:lnTo>
                  <a:lnTo>
                    <a:pt x="f195" y="f194"/>
                  </a:lnTo>
                  <a:lnTo>
                    <a:pt x="f193" y="f194"/>
                  </a:lnTo>
                  <a:lnTo>
                    <a:pt x="f434" y="f435"/>
                  </a:lnTo>
                  <a:close/>
                </a:path>
                <a:path w="16800830" h="1073150">
                  <a:moveTo>
                    <a:pt x="f350" y="f349"/>
                  </a:moveTo>
                  <a:lnTo>
                    <a:pt x="f456" y="f349"/>
                  </a:lnTo>
                  <a:lnTo>
                    <a:pt x="f457" y="f458"/>
                  </a:lnTo>
                  <a:lnTo>
                    <a:pt x="f459" y="f299"/>
                  </a:lnTo>
                  <a:lnTo>
                    <a:pt x="f460" y="f461"/>
                  </a:lnTo>
                  <a:lnTo>
                    <a:pt x="f462" y="f194"/>
                  </a:lnTo>
                  <a:lnTo>
                    <a:pt x="f463" y="f458"/>
                  </a:lnTo>
                  <a:lnTo>
                    <a:pt x="f350" y="f349"/>
                  </a:lnTo>
                  <a:close/>
                </a:path>
                <a:path w="16800830" h="1073150">
                  <a:moveTo>
                    <a:pt x="f382" y="f381"/>
                  </a:moveTo>
                  <a:lnTo>
                    <a:pt x="f464" y="f381"/>
                  </a:lnTo>
                  <a:lnTo>
                    <a:pt x="f465" y="f466"/>
                  </a:lnTo>
                  <a:lnTo>
                    <a:pt x="f467" y="f468"/>
                  </a:lnTo>
                  <a:lnTo>
                    <a:pt x="f469" y="f470"/>
                  </a:lnTo>
                  <a:lnTo>
                    <a:pt x="f471" y="f472"/>
                  </a:lnTo>
                  <a:lnTo>
                    <a:pt x="f473" y="f252"/>
                  </a:lnTo>
                  <a:lnTo>
                    <a:pt x="f474" y="f475"/>
                  </a:lnTo>
                  <a:lnTo>
                    <a:pt x="f476" y="f477"/>
                  </a:lnTo>
                  <a:lnTo>
                    <a:pt x="f478" y="f479"/>
                  </a:lnTo>
                  <a:lnTo>
                    <a:pt x="f480" y="f481"/>
                  </a:lnTo>
                  <a:lnTo>
                    <a:pt x="f482" y="f347"/>
                  </a:lnTo>
                  <a:lnTo>
                    <a:pt x="f483" y="f461"/>
                  </a:lnTo>
                  <a:lnTo>
                    <a:pt x="f484" y="f264"/>
                  </a:lnTo>
                  <a:lnTo>
                    <a:pt x="f485" y="f414"/>
                  </a:lnTo>
                  <a:lnTo>
                    <a:pt x="f486" y="f414"/>
                  </a:lnTo>
                  <a:lnTo>
                    <a:pt x="f487" y="f461"/>
                  </a:lnTo>
                  <a:lnTo>
                    <a:pt x="f488" y="f489"/>
                  </a:lnTo>
                  <a:lnTo>
                    <a:pt x="f490" y="f438"/>
                  </a:lnTo>
                  <a:lnTo>
                    <a:pt x="f491" y="f492"/>
                  </a:lnTo>
                  <a:lnTo>
                    <a:pt x="f493" y="f494"/>
                  </a:lnTo>
                  <a:lnTo>
                    <a:pt x="f495" y="f496"/>
                  </a:lnTo>
                  <a:lnTo>
                    <a:pt x="f497" y="f252"/>
                  </a:lnTo>
                  <a:lnTo>
                    <a:pt x="f498" y="f245"/>
                  </a:lnTo>
                  <a:lnTo>
                    <a:pt x="f499" y="f366"/>
                  </a:lnTo>
                  <a:lnTo>
                    <a:pt x="f500" y="f501"/>
                  </a:lnTo>
                  <a:lnTo>
                    <a:pt x="f502" y="f501"/>
                  </a:lnTo>
                  <a:lnTo>
                    <a:pt x="f503" y="f504"/>
                  </a:lnTo>
                  <a:lnTo>
                    <a:pt x="f382" y="f381"/>
                  </a:lnTo>
                  <a:close/>
                </a:path>
                <a:path w="16800830" h="1073150">
                  <a:moveTo>
                    <a:pt x="f505" y="f506"/>
                  </a:moveTo>
                  <a:lnTo>
                    <a:pt x="f507" y="f506"/>
                  </a:lnTo>
                  <a:lnTo>
                    <a:pt x="f508" y="f509"/>
                  </a:lnTo>
                  <a:lnTo>
                    <a:pt x="f510" y="f435"/>
                  </a:lnTo>
                  <a:lnTo>
                    <a:pt x="f511" y="f438"/>
                  </a:lnTo>
                  <a:lnTo>
                    <a:pt x="f512" y="f440"/>
                  </a:lnTo>
                  <a:lnTo>
                    <a:pt x="f513" y="f299"/>
                  </a:lnTo>
                  <a:lnTo>
                    <a:pt x="f514" y="f515"/>
                  </a:lnTo>
                  <a:lnTo>
                    <a:pt x="f516" y="f461"/>
                  </a:lnTo>
                  <a:lnTo>
                    <a:pt x="f517" y="f461"/>
                  </a:lnTo>
                  <a:lnTo>
                    <a:pt x="f518" y="f515"/>
                  </a:lnTo>
                  <a:lnTo>
                    <a:pt x="f519" y="f347"/>
                  </a:lnTo>
                  <a:lnTo>
                    <a:pt x="f520" y="f438"/>
                  </a:lnTo>
                  <a:lnTo>
                    <a:pt x="f521" y="f302"/>
                  </a:lnTo>
                  <a:lnTo>
                    <a:pt x="f522" y="f523"/>
                  </a:lnTo>
                  <a:lnTo>
                    <a:pt x="f524" y="f509"/>
                  </a:lnTo>
                  <a:lnTo>
                    <a:pt x="f525" y="f258"/>
                  </a:lnTo>
                  <a:lnTo>
                    <a:pt x="f505" y="f506"/>
                  </a:lnTo>
                  <a:close/>
                </a:path>
                <a:path w="16800830" h="1073150">
                  <a:moveTo>
                    <a:pt x="f244" y="f395"/>
                  </a:moveTo>
                  <a:lnTo>
                    <a:pt x="f526" y="f395"/>
                  </a:lnTo>
                  <a:lnTo>
                    <a:pt x="f527" y="f528"/>
                  </a:lnTo>
                  <a:lnTo>
                    <a:pt x="f529" y="f530"/>
                  </a:lnTo>
                  <a:lnTo>
                    <a:pt x="f531" y="f532"/>
                  </a:lnTo>
                  <a:lnTo>
                    <a:pt x="f533" y="f534"/>
                  </a:lnTo>
                  <a:lnTo>
                    <a:pt x="f535" y="f536"/>
                  </a:lnTo>
                  <a:lnTo>
                    <a:pt x="f537" y="f538"/>
                  </a:lnTo>
                  <a:lnTo>
                    <a:pt x="f539" y="f540"/>
                  </a:lnTo>
                  <a:lnTo>
                    <a:pt x="f541" y="f362"/>
                  </a:lnTo>
                  <a:lnTo>
                    <a:pt x="f542" y="f543"/>
                  </a:lnTo>
                  <a:lnTo>
                    <a:pt x="f544" y="f545"/>
                  </a:lnTo>
                  <a:lnTo>
                    <a:pt x="f546" y="f547"/>
                  </a:lnTo>
                  <a:lnTo>
                    <a:pt x="f548" y="f547"/>
                  </a:lnTo>
                  <a:lnTo>
                    <a:pt x="f507" y="f506"/>
                  </a:lnTo>
                  <a:lnTo>
                    <a:pt x="f505" y="f506"/>
                  </a:lnTo>
                  <a:lnTo>
                    <a:pt x="f549" y="f550"/>
                  </a:lnTo>
                  <a:lnTo>
                    <a:pt x="f551" y="f254"/>
                  </a:lnTo>
                  <a:lnTo>
                    <a:pt x="f552" y="f252"/>
                  </a:lnTo>
                  <a:lnTo>
                    <a:pt x="f553" y="f250"/>
                  </a:lnTo>
                  <a:lnTo>
                    <a:pt x="f554" y="f555"/>
                  </a:lnTo>
                  <a:lnTo>
                    <a:pt x="f246" y="f245"/>
                  </a:lnTo>
                  <a:lnTo>
                    <a:pt x="f244" y="f245"/>
                  </a:lnTo>
                  <a:lnTo>
                    <a:pt x="f244" y="f395"/>
                  </a:lnTo>
                  <a:close/>
                </a:path>
                <a:path w="16800830" h="1073150">
                  <a:moveTo>
                    <a:pt x="f502" y="f501"/>
                  </a:moveTo>
                  <a:lnTo>
                    <a:pt x="f500" y="f501"/>
                  </a:lnTo>
                  <a:lnTo>
                    <a:pt x="f556" y="f557"/>
                  </a:lnTo>
                  <a:lnTo>
                    <a:pt x="f558" y="f557"/>
                  </a:lnTo>
                  <a:lnTo>
                    <a:pt x="f559" y="f560"/>
                  </a:lnTo>
                  <a:lnTo>
                    <a:pt x="f561" y="f562"/>
                  </a:lnTo>
                  <a:lnTo>
                    <a:pt x="f563" y="f496"/>
                  </a:lnTo>
                  <a:lnTo>
                    <a:pt x="f564" y="f309"/>
                  </a:lnTo>
                  <a:lnTo>
                    <a:pt x="f565" y="f566"/>
                  </a:lnTo>
                  <a:lnTo>
                    <a:pt x="f567" y="f506"/>
                  </a:lnTo>
                  <a:lnTo>
                    <a:pt x="f568" y="f569"/>
                  </a:lnTo>
                  <a:lnTo>
                    <a:pt x="f570" y="f571"/>
                  </a:lnTo>
                  <a:lnTo>
                    <a:pt x="f572" y="f573"/>
                  </a:lnTo>
                  <a:lnTo>
                    <a:pt x="f574" y="f575"/>
                  </a:lnTo>
                  <a:lnTo>
                    <a:pt x="f576" y="f577"/>
                  </a:lnTo>
                  <a:lnTo>
                    <a:pt x="f578" y="f579"/>
                  </a:lnTo>
                  <a:lnTo>
                    <a:pt x="f580" y="f360"/>
                  </a:lnTo>
                  <a:lnTo>
                    <a:pt x="f581" y="f360"/>
                  </a:lnTo>
                  <a:lnTo>
                    <a:pt x="f582" y="f583"/>
                  </a:lnTo>
                  <a:lnTo>
                    <a:pt x="f584" y="f583"/>
                  </a:lnTo>
                  <a:lnTo>
                    <a:pt x="f436" y="f435"/>
                  </a:lnTo>
                  <a:lnTo>
                    <a:pt x="f434" y="f435"/>
                  </a:lnTo>
                  <a:lnTo>
                    <a:pt x="f585" y="f586"/>
                  </a:lnTo>
                  <a:lnTo>
                    <a:pt x="f502" y="f501"/>
                  </a:lnTo>
                  <a:close/>
                </a:path>
                <a:path w="16800830" h="1073150">
                  <a:moveTo>
                    <a:pt x="f548" y="f547"/>
                  </a:moveTo>
                  <a:lnTo>
                    <a:pt x="f546" y="f547"/>
                  </a:lnTo>
                  <a:lnTo>
                    <a:pt x="f587" y="f571"/>
                  </a:lnTo>
                  <a:lnTo>
                    <a:pt x="f588" y="f362"/>
                  </a:lnTo>
                  <a:lnTo>
                    <a:pt x="f589" y="f479"/>
                  </a:lnTo>
                  <a:lnTo>
                    <a:pt x="f590" y="f577"/>
                  </a:lnTo>
                  <a:lnTo>
                    <a:pt x="f591" y="f479"/>
                  </a:lnTo>
                  <a:lnTo>
                    <a:pt x="f592" y="f573"/>
                  </a:lnTo>
                  <a:lnTo>
                    <a:pt x="f593" y="f569"/>
                  </a:lnTo>
                  <a:lnTo>
                    <a:pt x="f548" y="f547"/>
                  </a:lnTo>
                  <a:close/>
                </a:path>
                <a:path w="16800830" h="1073150">
                  <a:moveTo>
                    <a:pt x="f369" y="f368"/>
                  </a:moveTo>
                  <a:lnTo>
                    <a:pt x="f594" y="f368"/>
                  </a:lnTo>
                  <a:lnTo>
                    <a:pt x="f594" y="f472"/>
                  </a:lnTo>
                  <a:lnTo>
                    <a:pt x="f367" y="f595"/>
                  </a:lnTo>
                  <a:lnTo>
                    <a:pt x="f594" y="f595"/>
                  </a:lnTo>
                  <a:lnTo>
                    <a:pt x="f596" y="f597"/>
                  </a:lnTo>
                  <a:lnTo>
                    <a:pt x="f369" y="f368"/>
                  </a:lnTo>
                  <a:close/>
                </a:path>
                <a:path w="16800830" h="1073150">
                  <a:moveTo>
                    <a:pt x="f387" y="f386"/>
                  </a:moveTo>
                  <a:lnTo>
                    <a:pt x="f385" y="f386"/>
                  </a:lnTo>
                  <a:lnTo>
                    <a:pt x="f598" y="f599"/>
                  </a:lnTo>
                  <a:lnTo>
                    <a:pt x="f600" y="f601"/>
                  </a:lnTo>
                  <a:lnTo>
                    <a:pt x="f602" y="f379"/>
                  </a:lnTo>
                  <a:lnTo>
                    <a:pt x="f603" y="f604"/>
                  </a:lnTo>
                  <a:lnTo>
                    <a:pt x="f605" y="f604"/>
                  </a:lnTo>
                  <a:lnTo>
                    <a:pt x="f606" y="f381"/>
                  </a:lnTo>
                  <a:lnTo>
                    <a:pt x="f607" y="f608"/>
                  </a:lnTo>
                  <a:lnTo>
                    <a:pt x="f387" y="f386"/>
                  </a:lnTo>
                  <a:close/>
                </a:path>
              </a:pathLst>
            </a:custGeom>
            <a:solidFill>
              <a:srgbClr val="FFFFFF"/>
            </a:solidFill>
            <a:ln>
              <a:noFill/>
              <a:prstDash val="solid"/>
            </a:ln>
          </p:spPr>
          <p:txBody>
            <a:bodyPr vert="horz" wrap="square" lIns="0" tIns="0" rIns="0" bIns="0" anchor="t" anchorCtr="0" compatLnSpc="0">
              <a:noAutofit/>
            </a:bodyPr>
            <a:lstStyle/>
            <a:p>
              <a:pPr marL="0" marR="0" lvl="0" indent="0" rtl="0" hangingPunct="0">
                <a:lnSpc>
                  <a:spcPct val="100000"/>
                </a:lnSpc>
                <a:spcBef>
                  <a:spcPts val="0"/>
                </a:spcBef>
                <a:spcAft>
                  <a:spcPts val="0"/>
                </a:spcAft>
                <a:buNone/>
                <a:tabLst/>
              </a:pPr>
              <a:endParaRPr lang="en-IN" sz="1800" b="0" i="0" u="none" strike="noStrike" kern="1200">
                <a:ln>
                  <a:noFill/>
                </a:ln>
                <a:latin typeface="Arial" pitchFamily="18"/>
                <a:ea typeface="Microsoft YaHei" pitchFamily="2"/>
                <a:cs typeface="Lucida Sans" pitchFamily="2"/>
              </a:endParaRPr>
            </a:p>
          </p:txBody>
        </p:sp>
        <p:sp>
          <p:nvSpPr>
            <p:cNvPr id="5" name="object 5"/>
            <p:cNvSpPr/>
            <p:nvPr/>
          </p:nvSpPr>
          <p:spPr>
            <a:xfrm>
              <a:off x="743759" y="720"/>
              <a:ext cx="16800480" cy="925559"/>
            </a:xfrm>
            <a:custGeom>
              <a:avLst/>
              <a:gdLst>
                <a:gd name="f0" fmla="val 0"/>
                <a:gd name="f1" fmla="val 925830"/>
                <a:gd name="f2" fmla="val 8351693"/>
                <a:gd name="f3" fmla="val 713740"/>
                <a:gd name="f4" fmla="val 7739269"/>
                <a:gd name="f5" fmla="val 7768928"/>
                <a:gd name="f6" fmla="val 722630"/>
                <a:gd name="f7" fmla="val 7799394"/>
                <a:gd name="f8" fmla="val 746760"/>
                <a:gd name="f9" fmla="val 7830398"/>
                <a:gd name="f10" fmla="val 781050"/>
                <a:gd name="f11" fmla="val 7861672"/>
                <a:gd name="f12" fmla="val 820420"/>
                <a:gd name="f13" fmla="val 7883968"/>
                <a:gd name="f14" fmla="val 847090"/>
                <a:gd name="f15" fmla="val 7926671"/>
                <a:gd name="f16" fmla="val 894080"/>
                <a:gd name="f17" fmla="val 7966067"/>
                <a:gd name="f18" fmla="val 922020"/>
                <a:gd name="f19" fmla="val 7975701"/>
                <a:gd name="f20" fmla="val 7991671"/>
                <a:gd name="f21" fmla="val 7998206"/>
                <a:gd name="f22" fmla="val 924560"/>
                <a:gd name="f23" fmla="val 8004337"/>
                <a:gd name="f24" fmla="val 8009995"/>
                <a:gd name="f25" fmla="val 918210"/>
                <a:gd name="f26" fmla="val 8017015"/>
                <a:gd name="f27" fmla="val 911860"/>
                <a:gd name="f28" fmla="val 8024035"/>
                <a:gd name="f29" fmla="val 906780"/>
                <a:gd name="f30" fmla="val 8051572"/>
                <a:gd name="f31" fmla="val 880110"/>
                <a:gd name="f32" fmla="val 8072632"/>
                <a:gd name="f33" fmla="val 843280"/>
                <a:gd name="f34" fmla="val 8140998"/>
                <a:gd name="f35" fmla="val 8179082"/>
                <a:gd name="f36" fmla="val 8273696"/>
                <a:gd name="f37" fmla="val 758190"/>
                <a:gd name="f38" fmla="val 8321821"/>
                <a:gd name="f39" fmla="val 728980"/>
                <a:gd name="f40" fmla="val 13097197"/>
                <a:gd name="f41" fmla="val 836930"/>
                <a:gd name="f42" fmla="val 12588447"/>
                <a:gd name="f43" fmla="val 12623039"/>
                <a:gd name="f44" fmla="val 872490"/>
                <a:gd name="f45" fmla="val 12657535"/>
                <a:gd name="f46" fmla="val 910590"/>
                <a:gd name="f47" fmla="val 12685870"/>
                <a:gd name="f48" fmla="val 916940"/>
                <a:gd name="f49" fmla="val 12717241"/>
                <a:gd name="f50" fmla="val 12750636"/>
                <a:gd name="f51" fmla="val 12820289"/>
                <a:gd name="f52" fmla="val 12890306"/>
                <a:gd name="f53" fmla="val 12980978"/>
                <a:gd name="f54" fmla="val 892810"/>
                <a:gd name="f55" fmla="val 13031534"/>
                <a:gd name="f56" fmla="val 871220"/>
                <a:gd name="f57" fmla="val 13078161"/>
                <a:gd name="f58" fmla="val 1584719"/>
                <a:gd name="f59" fmla="val 892151"/>
                <a:gd name="f60" fmla="val 1575222"/>
                <a:gd name="f61" fmla="val 1567437"/>
                <a:gd name="f62" fmla="val 1570385"/>
                <a:gd name="f63" fmla="val 1731598"/>
                <a:gd name="f64" fmla="val 876300"/>
                <a:gd name="f65" fmla="val 1722962"/>
                <a:gd name="f66" fmla="val 1701103"/>
                <a:gd name="f67" fmla="val 877570"/>
                <a:gd name="f68" fmla="val 1680932"/>
                <a:gd name="f69" fmla="val 1662517"/>
                <a:gd name="f70" fmla="val 882650"/>
                <a:gd name="f71" fmla="val 1608142"/>
                <a:gd name="f72" fmla="val 889000"/>
                <a:gd name="f73" fmla="val 1593537"/>
                <a:gd name="f74" fmla="val 891540"/>
                <a:gd name="f75" fmla="val 1619685"/>
                <a:gd name="f76" fmla="val 1650965"/>
                <a:gd name="f77" fmla="val 887730"/>
                <a:gd name="f78" fmla="val 1653112"/>
                <a:gd name="f79" fmla="val 1655283"/>
                <a:gd name="f80" fmla="val 885190"/>
                <a:gd name="f81" fmla="val 1658153"/>
                <a:gd name="f82" fmla="val 1681130"/>
                <a:gd name="f83" fmla="val 1748158"/>
                <a:gd name="f84" fmla="val 878840"/>
                <a:gd name="f85" fmla="val 1740957"/>
                <a:gd name="f86" fmla="val 1789200"/>
                <a:gd name="f87" fmla="val 1761657"/>
                <a:gd name="f88" fmla="val 1769756"/>
                <a:gd name="f89" fmla="val 1775696"/>
                <a:gd name="f90" fmla="val 881380"/>
                <a:gd name="f91" fmla="val 1782715"/>
                <a:gd name="f92" fmla="val 1788525"/>
                <a:gd name="f93" fmla="val 1959118"/>
                <a:gd name="f94" fmla="val 845820"/>
                <a:gd name="f95" fmla="val 1280429"/>
                <a:gd name="f96" fmla="val 1321740"/>
                <a:gd name="f97" fmla="val 1538211"/>
                <a:gd name="f98" fmla="val 859790"/>
                <a:gd name="f99" fmla="val 1578956"/>
                <a:gd name="f100" fmla="val 861060"/>
                <a:gd name="f101" fmla="val 1658788"/>
                <a:gd name="f102" fmla="val 868680"/>
                <a:gd name="f103" fmla="val 1692867"/>
                <a:gd name="f104" fmla="val 1761862"/>
                <a:gd name="f105" fmla="val 1806301"/>
                <a:gd name="f106" fmla="val 864870"/>
                <a:gd name="f107" fmla="val 1856409"/>
                <a:gd name="f108" fmla="val 858520"/>
                <a:gd name="f109" fmla="val 1912319"/>
                <a:gd name="f110" fmla="val 852170"/>
                <a:gd name="f111" fmla="val 1920644"/>
                <a:gd name="f112" fmla="val 850900"/>
                <a:gd name="f113" fmla="val 1931399"/>
                <a:gd name="f114" fmla="val 849630"/>
                <a:gd name="f115" fmla="val 1944314"/>
                <a:gd name="f116" fmla="val 3521874"/>
                <a:gd name="f117" fmla="val 775970"/>
                <a:gd name="f118" fmla="val 2548102"/>
                <a:gd name="f119" fmla="val 2561758"/>
                <a:gd name="f120" fmla="val 777240"/>
                <a:gd name="f121" fmla="val 2573253"/>
                <a:gd name="f122" fmla="val 779780"/>
                <a:gd name="f123" fmla="val 2581913"/>
                <a:gd name="f124" fmla="val 2615893"/>
                <a:gd name="f125" fmla="val 788670"/>
                <a:gd name="f126" fmla="val 2653919"/>
                <a:gd name="f127" fmla="val 792480"/>
                <a:gd name="f128" fmla="val 2694102"/>
                <a:gd name="f129" fmla="val 795020"/>
                <a:gd name="f130" fmla="val 2734555"/>
                <a:gd name="f131" fmla="val 796290"/>
                <a:gd name="f132" fmla="val 2795199"/>
                <a:gd name="f133" fmla="val 803910"/>
                <a:gd name="f134" fmla="val 2850760"/>
                <a:gd name="f135" fmla="val 815340"/>
                <a:gd name="f136" fmla="val 2899617"/>
                <a:gd name="f137" fmla="val 830580"/>
                <a:gd name="f138" fmla="val 2940146"/>
                <a:gd name="f139" fmla="val 2970724"/>
                <a:gd name="f140" fmla="val 873760"/>
                <a:gd name="f141" fmla="val 3018508"/>
                <a:gd name="f142" fmla="val 866140"/>
                <a:gd name="f143" fmla="val 3066217"/>
                <a:gd name="f144" fmla="val 3209016"/>
                <a:gd name="f145" fmla="val 838200"/>
                <a:gd name="f146" fmla="val 3304074"/>
                <a:gd name="f147" fmla="val 825500"/>
                <a:gd name="f148" fmla="val 3355873"/>
                <a:gd name="f149" fmla="val 821690"/>
                <a:gd name="f150" fmla="val 3406982"/>
                <a:gd name="f151" fmla="val 812800"/>
                <a:gd name="f152" fmla="val 3457302"/>
                <a:gd name="f153" fmla="val 798830"/>
                <a:gd name="f154" fmla="val 3506735"/>
                <a:gd name="f155" fmla="val 782320"/>
                <a:gd name="f156" fmla="val 3549124"/>
                <a:gd name="f157" fmla="val 764540"/>
                <a:gd name="f158" fmla="val 249842"/>
                <a:gd name="f159" fmla="val 336430"/>
                <a:gd name="f160" fmla="val 767080"/>
                <a:gd name="f161" fmla="val 437919"/>
                <a:gd name="f162" fmla="val 774700"/>
                <a:gd name="f163" fmla="val 605504"/>
                <a:gd name="f164" fmla="val 793750"/>
                <a:gd name="f165" fmla="val 719069"/>
                <a:gd name="f166" fmla="val 808990"/>
                <a:gd name="f167" fmla="val 827395"/>
                <a:gd name="f168" fmla="val 826770"/>
                <a:gd name="f169" fmla="val 877794"/>
                <a:gd name="f170" fmla="val 834390"/>
                <a:gd name="f171" fmla="val 924725"/>
                <a:gd name="f172" fmla="val 1037517"/>
                <a:gd name="f173" fmla="val 1074218"/>
                <a:gd name="f174" fmla="val 857250"/>
                <a:gd name="f175" fmla="val 1121580"/>
                <a:gd name="f176" fmla="val 1177851"/>
                <a:gd name="f177" fmla="val 1241276"/>
                <a:gd name="f178" fmla="val 1971863"/>
                <a:gd name="f179" fmla="val 844550"/>
                <a:gd name="f180" fmla="val 1986026"/>
                <a:gd name="f181" fmla="val 842010"/>
                <a:gd name="f182" fmla="val 2053757"/>
                <a:gd name="f183" fmla="val 2094840"/>
                <a:gd name="f184" fmla="val 2183756"/>
                <a:gd name="f185" fmla="val 2381742"/>
                <a:gd name="f186" fmla="val 787400"/>
                <a:gd name="f187" fmla="val 2426402"/>
                <a:gd name="f188" fmla="val 783590"/>
                <a:gd name="f189" fmla="val 2456820"/>
                <a:gd name="f190" fmla="val 2485079"/>
                <a:gd name="f191" fmla="val 778510"/>
                <a:gd name="f192" fmla="val 2510637"/>
                <a:gd name="f193" fmla="val 8093510"/>
                <a:gd name="f194" fmla="val 8134651"/>
                <a:gd name="f195" fmla="val 9192966"/>
                <a:gd name="f196" fmla="val 829310"/>
                <a:gd name="f197" fmla="val 8943115"/>
                <a:gd name="f198" fmla="val 8981149"/>
                <a:gd name="f199" fmla="val 831850"/>
                <a:gd name="f200" fmla="val 9012501"/>
                <a:gd name="f201" fmla="val 839470"/>
                <a:gd name="f202" fmla="val 9032919"/>
                <a:gd name="f203" fmla="val 9038149"/>
                <a:gd name="f204" fmla="val 9045350"/>
                <a:gd name="f205" fmla="val 9091088"/>
                <a:gd name="f206" fmla="val 862330"/>
                <a:gd name="f207" fmla="val 9137886"/>
                <a:gd name="f208" fmla="val 9185123"/>
                <a:gd name="f209" fmla="val 833120"/>
                <a:gd name="f210" fmla="val 13475631"/>
                <a:gd name="f211" fmla="val 535940"/>
                <a:gd name="f212" fmla="val 11634474"/>
                <a:gd name="f213" fmla="val 11678335"/>
                <a:gd name="f214" fmla="val 542290"/>
                <a:gd name="f215" fmla="val 11722618"/>
                <a:gd name="f216" fmla="val 551180"/>
                <a:gd name="f217" fmla="val 11767273"/>
                <a:gd name="f218" fmla="val 565150"/>
                <a:gd name="f219" fmla="val 11812248"/>
                <a:gd name="f220" fmla="val 581660"/>
                <a:gd name="f221" fmla="val 11857490"/>
                <a:gd name="f222" fmla="val 600710"/>
                <a:gd name="f223" fmla="val 11902949"/>
                <a:gd name="f224" fmla="val 621030"/>
                <a:gd name="f225" fmla="val 11948572"/>
                <a:gd name="f226" fmla="val 643890"/>
                <a:gd name="f227" fmla="val 12085908"/>
                <a:gd name="f228" fmla="val 716280"/>
                <a:gd name="f229" fmla="val 12137770"/>
                <a:gd name="f230" fmla="val 742950"/>
                <a:gd name="f231" fmla="val 12239923"/>
                <a:gd name="f232" fmla="val 791210"/>
                <a:gd name="f233" fmla="val 12290124"/>
                <a:gd name="f234" fmla="val 811530"/>
                <a:gd name="f235" fmla="val 12339682"/>
                <a:gd name="f236" fmla="val 828040"/>
                <a:gd name="f237" fmla="val 12388553"/>
                <a:gd name="f238" fmla="val 840740"/>
                <a:gd name="f239" fmla="val 12436691"/>
                <a:gd name="f240" fmla="val 12484053"/>
                <a:gd name="f241" fmla="val 12511616"/>
                <a:gd name="f242" fmla="val 12538155"/>
                <a:gd name="f243" fmla="val 848360"/>
                <a:gd name="f244" fmla="val 12563741"/>
                <a:gd name="f245" fmla="val 13160713"/>
                <a:gd name="f246" fmla="val 800100"/>
                <a:gd name="f247" fmla="val 13197714"/>
                <a:gd name="f248" fmla="val 773430"/>
                <a:gd name="f249" fmla="val 13234763"/>
                <a:gd name="f250" fmla="val 741680"/>
                <a:gd name="f251" fmla="val 13272251"/>
                <a:gd name="f252" fmla="val 707390"/>
                <a:gd name="f253" fmla="val 13310569"/>
                <a:gd name="f254" fmla="val 671830"/>
                <a:gd name="f255" fmla="val 13348582"/>
                <a:gd name="f256" fmla="val 637540"/>
                <a:gd name="f257" fmla="val 13387622"/>
                <a:gd name="f258" fmla="val 603250"/>
                <a:gd name="f259" fmla="val 13427918"/>
                <a:gd name="f260" fmla="val 570230"/>
                <a:gd name="f261" fmla="val 13469700"/>
                <a:gd name="f262" fmla="val 539750"/>
                <a:gd name="f263" fmla="val 6631477"/>
                <a:gd name="f264" fmla="val 6282719"/>
                <a:gd name="f265" fmla="val 6328436"/>
                <a:gd name="f266" fmla="val 806450"/>
                <a:gd name="f267" fmla="val 6370916"/>
                <a:gd name="f268" fmla="val 814070"/>
                <a:gd name="f269" fmla="val 6407454"/>
                <a:gd name="f270" fmla="val 6435348"/>
                <a:gd name="f271" fmla="val 6445108"/>
                <a:gd name="f272" fmla="val 835660"/>
                <a:gd name="f273" fmla="val 6465440"/>
                <a:gd name="f274" fmla="val 6495293"/>
                <a:gd name="f275" fmla="val 824230"/>
                <a:gd name="f276" fmla="val 6533616"/>
                <a:gd name="f277" fmla="val 817880"/>
                <a:gd name="f278" fmla="val 9430825"/>
                <a:gd name="f279" fmla="val 681990"/>
                <a:gd name="f280" fmla="val 8477866"/>
                <a:gd name="f281" fmla="val 8484467"/>
                <a:gd name="f282" fmla="val 683260"/>
                <a:gd name="f283" fmla="val 8554581"/>
                <a:gd name="f284" fmla="val 706120"/>
                <a:gd name="f285" fmla="val 8591288"/>
                <a:gd name="f286" fmla="val 8632790"/>
                <a:gd name="f287" fmla="val 720090"/>
                <a:gd name="f288" fmla="val 8668510"/>
                <a:gd name="f289" fmla="val 730250"/>
                <a:gd name="f290" fmla="val 8705430"/>
                <a:gd name="f291" fmla="val 753110"/>
                <a:gd name="f292" fmla="val 8742950"/>
                <a:gd name="f293" fmla="val 8780471"/>
                <a:gd name="f294" fmla="val 810260"/>
                <a:gd name="f295" fmla="val 8817391"/>
                <a:gd name="f296" fmla="val 8853110"/>
                <a:gd name="f297" fmla="val 8862470"/>
                <a:gd name="f298" fmla="val 8866788"/>
                <a:gd name="f299" fmla="val 8884888"/>
                <a:gd name="f300" fmla="val 8923793"/>
                <a:gd name="f301" fmla="val 9232180"/>
                <a:gd name="f302" fmla="val 9278438"/>
                <a:gd name="f303" fmla="val 9323277"/>
                <a:gd name="f304" fmla="val 755650"/>
                <a:gd name="f305" fmla="val 9370388"/>
                <a:gd name="f306" fmla="val 723900"/>
                <a:gd name="f307" fmla="val 9413990"/>
                <a:gd name="f308" fmla="val 693420"/>
                <a:gd name="f309" fmla="val 6688914"/>
                <a:gd name="f310" fmla="val 6004792"/>
                <a:gd name="f311" fmla="val 6035847"/>
                <a:gd name="f312" fmla="val 6074998"/>
                <a:gd name="f313" fmla="val 822960"/>
                <a:gd name="f314" fmla="val 6119006"/>
                <a:gd name="f315" fmla="val 6164634"/>
                <a:gd name="f316" fmla="val 6199710"/>
                <a:gd name="f317" fmla="val 6231414"/>
                <a:gd name="f318" fmla="val 6257989"/>
                <a:gd name="f319" fmla="val 6277677"/>
                <a:gd name="f320" fmla="val 16800529"/>
                <a:gd name="f321" fmla="val 789940"/>
                <a:gd name="f322" fmla="val 16534845"/>
                <a:gd name="f323" fmla="val 16592042"/>
                <a:gd name="f324" fmla="val 16647111"/>
                <a:gd name="f325" fmla="val 16700150"/>
                <a:gd name="f326" fmla="val 16751257"/>
                <a:gd name="f327" fmla="val 9903327"/>
                <a:gd name="f328" fmla="val 4325763"/>
                <a:gd name="f329" fmla="val 4380597"/>
                <a:gd name="f330" fmla="val 566420"/>
                <a:gd name="f331" fmla="val 4492152"/>
                <a:gd name="f332" fmla="val 571500"/>
                <a:gd name="f333" fmla="val 4604358"/>
                <a:gd name="f334" fmla="val 4660006"/>
                <a:gd name="f335" fmla="val 588010"/>
                <a:gd name="f336" fmla="val 4714978"/>
                <a:gd name="f337" fmla="val 595630"/>
                <a:gd name="f338" fmla="val 4821775"/>
                <a:gd name="f339" fmla="val 613410"/>
                <a:gd name="f340" fmla="val 4922513"/>
                <a:gd name="f341" fmla="val 633730"/>
                <a:gd name="f342" fmla="val 4969910"/>
                <a:gd name="f343" fmla="val 645160"/>
                <a:gd name="f344" fmla="val 5014953"/>
                <a:gd name="f345" fmla="val 656590"/>
                <a:gd name="f346" fmla="val 5057363"/>
                <a:gd name="f347" fmla="val 668020"/>
                <a:gd name="f348" fmla="val 5096860"/>
                <a:gd name="f349" fmla="val 680720"/>
                <a:gd name="f350" fmla="val 5133164"/>
                <a:gd name="f351" fmla="val 5203581"/>
                <a:gd name="f352" fmla="val 5238807"/>
                <a:gd name="f353" fmla="val 5275248"/>
                <a:gd name="f354" fmla="val 760730"/>
                <a:gd name="f355" fmla="val 5316477"/>
                <a:gd name="f356" fmla="val 5357254"/>
                <a:gd name="f357" fmla="val 786130"/>
                <a:gd name="f358" fmla="val 5401731"/>
                <a:gd name="f359" fmla="val 5448688"/>
                <a:gd name="f360" fmla="val 801370"/>
                <a:gd name="f361" fmla="val 5496904"/>
                <a:gd name="f362" fmla="val 5545159"/>
                <a:gd name="f363" fmla="val 5592233"/>
                <a:gd name="f364" fmla="val 5599433"/>
                <a:gd name="f365" fmla="val 5605910"/>
                <a:gd name="f366" fmla="val 5615270"/>
                <a:gd name="f367" fmla="val 5643138"/>
                <a:gd name="f368" fmla="val 5672965"/>
                <a:gd name="f369" fmla="val 5733355"/>
                <a:gd name="f370" fmla="val 5786543"/>
                <a:gd name="f371" fmla="val 5807568"/>
                <a:gd name="f372" fmla="val 5824071"/>
                <a:gd name="f373" fmla="val 5859207"/>
                <a:gd name="f374" fmla="val 5863645"/>
                <a:gd name="f375" fmla="val 5872318"/>
                <a:gd name="f376" fmla="val 6863792"/>
                <a:gd name="f377" fmla="val 7086484"/>
                <a:gd name="f378" fmla="val 744220"/>
                <a:gd name="f379" fmla="val 7151770"/>
                <a:gd name="f380" fmla="val 734060"/>
                <a:gd name="f381" fmla="val 7213978"/>
                <a:gd name="f382" fmla="val 725170"/>
                <a:gd name="f383" fmla="val 7272057"/>
                <a:gd name="f384" fmla="val 715010"/>
                <a:gd name="f385" fmla="val 7371629"/>
                <a:gd name="f386" fmla="val 695960"/>
                <a:gd name="f387" fmla="val 7411023"/>
                <a:gd name="f388" fmla="val 685800"/>
                <a:gd name="f389" fmla="val 7463775"/>
                <a:gd name="f390" fmla="val 665480"/>
                <a:gd name="f391" fmla="val 7475033"/>
                <a:gd name="f392" fmla="val 655320"/>
                <a:gd name="f393" fmla="val 9470348"/>
                <a:gd name="f394" fmla="val 9487424"/>
                <a:gd name="f395" fmla="val 9489596"/>
                <a:gd name="f396" fmla="val 9536304"/>
                <a:gd name="f397" fmla="val 640080"/>
                <a:gd name="f398" fmla="val 9590572"/>
                <a:gd name="f399" fmla="val 631190"/>
                <a:gd name="f400" fmla="val 9649971"/>
                <a:gd name="f401" fmla="val 617220"/>
                <a:gd name="f402" fmla="val 9712075"/>
                <a:gd name="f403" fmla="val 601980"/>
                <a:gd name="f404" fmla="val 9763256"/>
                <a:gd name="f405" fmla="val 590550"/>
                <a:gd name="f406" fmla="val 9813091"/>
                <a:gd name="f407" fmla="val 580390"/>
                <a:gd name="f408" fmla="val 9860231"/>
                <a:gd name="f409" fmla="val 5881024"/>
                <a:gd name="f410" fmla="val 5889594"/>
                <a:gd name="f411" fmla="val 5897625"/>
                <a:gd name="f412" fmla="val 5904716"/>
                <a:gd name="f413" fmla="val 784860"/>
                <a:gd name="f414" fmla="val 5909758"/>
                <a:gd name="f415" fmla="val 5914076"/>
                <a:gd name="f416" fmla="val 5919118"/>
                <a:gd name="f417" fmla="val 5942426"/>
                <a:gd name="f418" fmla="val 807720"/>
                <a:gd name="f419" fmla="val 5954451"/>
                <a:gd name="f420" fmla="val 5967352"/>
                <a:gd name="f421" fmla="val 5975126"/>
                <a:gd name="f422" fmla="val 5984182"/>
                <a:gd name="f423" fmla="val 5994183"/>
                <a:gd name="f424" fmla="val 6750623"/>
                <a:gd name="f425" fmla="val 505460"/>
                <a:gd name="f426" fmla="val 16485823"/>
                <a:gd name="f427" fmla="val 530860"/>
                <a:gd name="f428" fmla="val 16133085"/>
                <a:gd name="f429" fmla="val 16153036"/>
                <a:gd name="f430" fmla="val 552450"/>
                <a:gd name="f431" fmla="val 16251773"/>
                <a:gd name="f432" fmla="val 662940"/>
                <a:gd name="f433" fmla="val 16285135"/>
                <a:gd name="f434" fmla="val 697230"/>
                <a:gd name="f435" fmla="val 16318920"/>
                <a:gd name="f436" fmla="val 727710"/>
                <a:gd name="f437" fmla="val 16353247"/>
                <a:gd name="f438" fmla="val 754380"/>
                <a:gd name="f439" fmla="val 16388236"/>
                <a:gd name="f440" fmla="val 16460677"/>
                <a:gd name="f441" fmla="val 16478584"/>
                <a:gd name="f442" fmla="val 5833431"/>
                <a:gd name="f443" fmla="val 5837749"/>
                <a:gd name="f444" fmla="val 5835590"/>
                <a:gd name="f445" fmla="val 5845485"/>
                <a:gd name="f446" fmla="val 5854769"/>
                <a:gd name="f447" fmla="val 35853"/>
                <a:gd name="f448" fmla="val 107022"/>
                <a:gd name="f449" fmla="val 143281"/>
                <a:gd name="f450" fmla="val 159425"/>
                <a:gd name="f451" fmla="val 772160"/>
                <a:gd name="f452" fmla="val 183331"/>
                <a:gd name="f453" fmla="val 768350"/>
                <a:gd name="f454" fmla="val 213852"/>
                <a:gd name="f455" fmla="val 765810"/>
                <a:gd name="f456" fmla="val 3555179"/>
                <a:gd name="f457" fmla="val 762000"/>
                <a:gd name="f458" fmla="val 3602538"/>
                <a:gd name="f459" fmla="val 740410"/>
                <a:gd name="f460" fmla="val 3648710"/>
                <a:gd name="f461" fmla="val 3693598"/>
                <a:gd name="f462" fmla="val 692150"/>
                <a:gd name="f463" fmla="val 3779124"/>
                <a:gd name="f464" fmla="val 3819563"/>
                <a:gd name="f465" fmla="val 622300"/>
                <a:gd name="f466" fmla="val 3858321"/>
                <a:gd name="f467" fmla="val 3895299"/>
                <a:gd name="f468" fmla="val 586740"/>
                <a:gd name="f469" fmla="val 3930398"/>
                <a:gd name="f470" fmla="val 574040"/>
                <a:gd name="f471" fmla="val 3963518"/>
                <a:gd name="f472" fmla="val 3994560"/>
                <a:gd name="f473" fmla="val 562610"/>
                <a:gd name="f474" fmla="val 10308960"/>
                <a:gd name="f475" fmla="val 10351431"/>
                <a:gd name="f476" fmla="val 11613456"/>
                <a:gd name="f477" fmla="val 13483540"/>
                <a:gd name="f478" fmla="val 333359"/>
                <a:gd name="f479" fmla="val 13526561"/>
                <a:gd name="f480" fmla="val 13558636"/>
                <a:gd name="f481" fmla="val 490220"/>
                <a:gd name="f482" fmla="val 13606248"/>
                <a:gd name="f483" fmla="val 473710"/>
                <a:gd name="f484" fmla="val 13656263"/>
                <a:gd name="f485" fmla="val 463550"/>
                <a:gd name="f486" fmla="val 13665534"/>
                <a:gd name="f487" fmla="val 461010"/>
                <a:gd name="f488" fmla="val 15722393"/>
                <a:gd name="f489" fmla="val 15793883"/>
                <a:gd name="f490" fmla="val 434340"/>
                <a:gd name="f491" fmla="val 15838168"/>
                <a:gd name="f492" fmla="val 422910"/>
                <a:gd name="f493" fmla="val 15882099"/>
                <a:gd name="f494" fmla="val 415290"/>
                <a:gd name="f495" fmla="val 15925626"/>
                <a:gd name="f496" fmla="val 412750"/>
                <a:gd name="f497" fmla="val 67310"/>
                <a:gd name="f498" fmla="val 41910"/>
                <a:gd name="f499" fmla="val 15584786"/>
                <a:gd name="f500" fmla="val 13871244"/>
                <a:gd name="f501" fmla="val 13904192"/>
                <a:gd name="f502" fmla="val 553720"/>
                <a:gd name="f503" fmla="val 13948005"/>
                <a:gd name="f504" fmla="val 585470"/>
                <a:gd name="f505" fmla="val 14035448"/>
                <a:gd name="f506" fmla="val 651510"/>
                <a:gd name="f507" fmla="val 14078830"/>
                <a:gd name="f508" fmla="val 14122032"/>
                <a:gd name="f509" fmla="val 712470"/>
                <a:gd name="f510" fmla="val 14165143"/>
                <a:gd name="f511" fmla="val 736600"/>
                <a:gd name="f512" fmla="val 14208252"/>
                <a:gd name="f513" fmla="val 756920"/>
                <a:gd name="f514" fmla="val 14251448"/>
                <a:gd name="f515" fmla="val 769620"/>
                <a:gd name="f516" fmla="val 14294819"/>
                <a:gd name="f517" fmla="val 14309297"/>
                <a:gd name="f518" fmla="val 14315833"/>
                <a:gd name="f519" fmla="val 14327906"/>
                <a:gd name="f520" fmla="val 770890"/>
                <a:gd name="f521" fmla="val 14369590"/>
                <a:gd name="f522" fmla="val 14447969"/>
                <a:gd name="f523" fmla="val 14478080"/>
                <a:gd name="f524" fmla="val 709930"/>
                <a:gd name="f525" fmla="val 14508191"/>
                <a:gd name="f526" fmla="val 14556947"/>
                <a:gd name="f527" fmla="val 669290"/>
                <a:gd name="f528" fmla="val 14821834"/>
                <a:gd name="f529" fmla="val 14838347"/>
                <a:gd name="f530" fmla="val 635000"/>
                <a:gd name="f531" fmla="val 14862255"/>
                <a:gd name="f532" fmla="val 558800"/>
                <a:gd name="f533" fmla="val 15534950"/>
                <a:gd name="f534" fmla="val 14901728"/>
                <a:gd name="f535" fmla="val 14943171"/>
                <a:gd name="f536" fmla="val 609600"/>
                <a:gd name="f537" fmla="val 14984933"/>
                <a:gd name="f538" fmla="val 638810"/>
                <a:gd name="f539" fmla="val 15025359"/>
                <a:gd name="f540" fmla="val 670560"/>
                <a:gd name="f541" fmla="val 15062796"/>
                <a:gd name="f542" fmla="val 702310"/>
                <a:gd name="f543" fmla="val 15095594"/>
                <a:gd name="f544" fmla="val 732790"/>
                <a:gd name="f545" fmla="val 15122097"/>
                <a:gd name="f546" fmla="val 15165524"/>
                <a:gd name="f547" fmla="val 749300"/>
                <a:gd name="f548" fmla="val 15209367"/>
                <a:gd name="f549" fmla="val 15253575"/>
                <a:gd name="f550" fmla="val 15298098"/>
                <a:gd name="f551" fmla="val 15342883"/>
                <a:gd name="f552" fmla="val 15387880"/>
                <a:gd name="f553" fmla="val 15523623"/>
                <a:gd name="f554" fmla="val 7534450"/>
                <a:gd name="f555" fmla="val 661670"/>
                <a:gd name="f556" fmla="val 7589200"/>
                <a:gd name="f557" fmla="val 7638071"/>
                <a:gd name="f558" fmla="val 684530"/>
                <a:gd name="f559" fmla="val 7679857"/>
                <a:gd name="f560" fmla="val 7713349"/>
                <a:gd name="f561" fmla="val 7720340"/>
                <a:gd name="f562" fmla="val 718820"/>
                <a:gd name="f563" fmla="val 7727123"/>
                <a:gd name="f564" fmla="val 7733499"/>
                <a:gd name="f565" fmla="val 8369118"/>
                <a:gd name="f566" fmla="val 704850"/>
                <a:gd name="f567" fmla="val 8414558"/>
                <a:gd name="f568" fmla="val 688340"/>
                <a:gd name="f569" fmla="val 8457111"/>
                <a:gd name="f570" fmla="val 14707442"/>
                <a:gd name="f571" fmla="val 711200"/>
                <a:gd name="f572" fmla="val 14719828"/>
                <a:gd name="f573" fmla="val 14733001"/>
                <a:gd name="f574" fmla="val 717550"/>
                <a:gd name="f575" fmla="val 14746697"/>
                <a:gd name="f576" fmla="val 14770053"/>
                <a:gd name="f577" fmla="val 14792389"/>
                <a:gd name="f578" fmla="val 14815106"/>
                <a:gd name="f579" fmla="val 11319211"/>
                <a:gd name="f580" fmla="val 593090"/>
                <a:gd name="f581" fmla="val 10677592"/>
                <a:gd name="f582" fmla="val 10716952"/>
                <a:gd name="f583" fmla="val 10763516"/>
                <a:gd name="f584" fmla="val 10814615"/>
                <a:gd name="f585" fmla="val 612140"/>
                <a:gd name="f586" fmla="val 10867578"/>
                <a:gd name="f587" fmla="val 623570"/>
                <a:gd name="f588" fmla="val 10919736"/>
                <a:gd name="f589" fmla="val 10968418"/>
                <a:gd name="f590" fmla="val 642620"/>
                <a:gd name="f591" fmla="val 11010954"/>
                <a:gd name="f592" fmla="val 648970"/>
                <a:gd name="f593" fmla="val 10393215"/>
                <a:gd name="f594" fmla="val 547370"/>
                <a:gd name="f595" fmla="val 10440442"/>
                <a:gd name="f596" fmla="val 560070"/>
                <a:gd name="f597" fmla="val 10490389"/>
                <a:gd name="f598" fmla="val 576580"/>
                <a:gd name="f599" fmla="val 10540338"/>
                <a:gd name="f600" fmla="val 591820"/>
                <a:gd name="f601" fmla="val 10587568"/>
                <a:gd name="f602" fmla="val 604520"/>
                <a:gd name="f603" fmla="val 10629358"/>
                <a:gd name="f604" fmla="val 10633956"/>
                <a:gd name="f605" fmla="val 10644021"/>
                <a:gd name="f606" fmla="val 598170"/>
                <a:gd name="f607" fmla="val 10658813"/>
                <a:gd name="f608" fmla="val 594360"/>
                <a:gd name="f609" fmla="val 9941030"/>
                <a:gd name="f610" fmla="val 9967130"/>
                <a:gd name="f611" fmla="val 9978290"/>
                <a:gd name="f612" fmla="val 567690"/>
                <a:gd name="f613" fmla="val 9987830"/>
                <a:gd name="f614" fmla="val 10025325"/>
                <a:gd name="f615" fmla="val 10064781"/>
                <a:gd name="f616" fmla="val 589280"/>
                <a:gd name="f617" fmla="val 10105182"/>
                <a:gd name="f618" fmla="val 10145513"/>
                <a:gd name="f619" fmla="val 10202087"/>
                <a:gd name="f620" fmla="val 10256301"/>
                <a:gd name="f621" fmla="val 10306601"/>
                <a:gd name="f622" fmla="val 563880"/>
                <a:gd name="f623" fmla="val 4014448"/>
                <a:gd name="f624" fmla="val 4033257"/>
                <a:gd name="f625" fmla="val 568960"/>
                <a:gd name="f626" fmla="val 4051256"/>
                <a:gd name="f627" fmla="val 575310"/>
                <a:gd name="f628" fmla="val 4068715"/>
                <a:gd name="f629" fmla="val 4115840"/>
                <a:gd name="f630" fmla="val 579120"/>
                <a:gd name="f631" fmla="val 4165418"/>
                <a:gd name="f632" fmla="val 572770"/>
                <a:gd name="f633" fmla="val 4217137"/>
                <a:gd name="f634" fmla="val 4270689"/>
                <a:gd name="f635" fmla="val 13512200"/>
                <a:gd name="f636" fmla="val 512449"/>
                <a:gd name="f637" fmla="val 13504307"/>
                <a:gd name="f638" fmla="val 516890"/>
                <a:gd name="f639" fmla="val 13493020"/>
                <a:gd name="f640" fmla="val 524510"/>
                <a:gd name="f641" fmla="val 13482019"/>
                <a:gd name="f642" fmla="val 13844567"/>
                <a:gd name="f643" fmla="val 514661"/>
                <a:gd name="f644" fmla="val 13848192"/>
                <a:gd name="f645" fmla="val 13858661"/>
                <a:gd name="f646" fmla="val 13869369"/>
                <a:gd name="f647" fmla="val 13860262"/>
                <a:gd name="f648" fmla="val 523240"/>
                <a:gd name="f649" fmla="val 15600070"/>
                <a:gd name="f650" fmla="val 522291"/>
                <a:gd name="f651" fmla="val 15585139"/>
                <a:gd name="f652" fmla="val 15596754"/>
                <a:gd name="f653" fmla="val 16116194"/>
                <a:gd name="f654" fmla="val 513062"/>
                <a:gd name="f655" fmla="val 16119777"/>
                <a:gd name="f656" fmla="val 16125865"/>
                <a:gd name="f657" fmla="val 16131620"/>
                <a:gd name="f658" fmla="val 16120176"/>
                <a:gd name="f659" fmla="val 15629312"/>
                <a:gd name="f660" fmla="val 506298"/>
                <a:gd name="f661" fmla="val 15619554"/>
                <a:gd name="f662" fmla="val 510540"/>
                <a:gd name="f663" fmla="val 15608142"/>
                <a:gd name="f664" fmla="val 15614234"/>
                <a:gd name="f665" fmla="val 514350"/>
                <a:gd name="f666" fmla="val 13829126"/>
                <a:gd name="f667" fmla="val 506221"/>
                <a:gd name="f668" fmla="val 13837865"/>
                <a:gd name="f669" fmla="val 15950899"/>
                <a:gd name="f670" fmla="val 15985815"/>
                <a:gd name="f671" fmla="val 420370"/>
                <a:gd name="f672" fmla="val 16020082"/>
                <a:gd name="f673" fmla="val 435610"/>
                <a:gd name="f674" fmla="val 16053818"/>
                <a:gd name="f675" fmla="val 457200"/>
                <a:gd name="f676" fmla="val 16087143"/>
                <a:gd name="f677" fmla="val 485140"/>
                <a:gd name="f678" fmla="val 16113832"/>
                <a:gd name="f679" fmla="val 16108506"/>
                <a:gd name="f680" fmla="val 13514104"/>
                <a:gd name="f681" fmla="val 511378"/>
                <a:gd name="f682" fmla="val 13513196"/>
                <a:gd name="f683" fmla="val 511810"/>
                <a:gd name="f684" fmla="val 13525339"/>
                <a:gd name="f685" fmla="val 506040"/>
                <a:gd name="f686" fmla="val 13515595"/>
                <a:gd name="f687" fmla="val 15631240"/>
                <a:gd name="f688" fmla="val 15630881"/>
                <a:gd name="f689" fmla="val 13827734"/>
                <a:gd name="f690" fmla="val 13827586"/>
                <a:gd name="f691" fmla="val 13526596"/>
                <a:gd name="f692" fmla="val 13681409"/>
                <a:gd name="f693" fmla="val 13726788"/>
                <a:gd name="f694" fmla="val 466090"/>
                <a:gd name="f695" fmla="val 13771657"/>
                <a:gd name="f696" fmla="val 478790"/>
                <a:gd name="f697" fmla="val 13816116"/>
                <a:gd name="f698" fmla="val 499110"/>
                <a:gd name="f699" fmla="val 15659420"/>
                <a:gd name="f700" fmla="val 15704458"/>
                <a:gd name="f701" fmla="val 468630"/>
              </a:gdLst>
              <a:ahLst/>
              <a:cxnLst>
                <a:cxn ang="3cd4">
                  <a:pos x="hc" y="t"/>
                </a:cxn>
                <a:cxn ang="0">
                  <a:pos x="r" y="vc"/>
                </a:cxn>
                <a:cxn ang="cd4">
                  <a:pos x="hc" y="b"/>
                </a:cxn>
                <a:cxn ang="cd2">
                  <a:pos x="l" y="vc"/>
                </a:cxn>
              </a:cxnLst>
              <a:rect l="l" t="t" r="r" b="b"/>
              <a:pathLst>
                <a:path w="16800830" h="925830">
                  <a:moveTo>
                    <a:pt x="f2" y="f3"/>
                  </a:moveTo>
                  <a:lnTo>
                    <a:pt x="f4" y="f3"/>
                  </a:lnTo>
                  <a:lnTo>
                    <a:pt x="f5" y="f6"/>
                  </a:lnTo>
                  <a:lnTo>
                    <a:pt x="f7" y="f8"/>
                  </a:lnTo>
                  <a:lnTo>
                    <a:pt x="f9" y="f10"/>
                  </a:lnTo>
                  <a:lnTo>
                    <a:pt x="f11" y="f12"/>
                  </a:lnTo>
                  <a:lnTo>
                    <a:pt x="f13" y="f14"/>
                  </a:lnTo>
                  <a:lnTo>
                    <a:pt x="f15" y="f16"/>
                  </a:lnTo>
                  <a:lnTo>
                    <a:pt x="f17" y="f18"/>
                  </a:lnTo>
                  <a:lnTo>
                    <a:pt x="f19" y="f1"/>
                  </a:lnTo>
                  <a:lnTo>
                    <a:pt x="f20" y="f1"/>
                  </a:lnTo>
                  <a:lnTo>
                    <a:pt x="f21" y="f22"/>
                  </a:lnTo>
                  <a:lnTo>
                    <a:pt x="f23" y="f18"/>
                  </a:lnTo>
                  <a:lnTo>
                    <a:pt x="f24" y="f25"/>
                  </a:lnTo>
                  <a:lnTo>
                    <a:pt x="f26" y="f27"/>
                  </a:lnTo>
                  <a:lnTo>
                    <a:pt x="f28" y="f29"/>
                  </a:lnTo>
                  <a:lnTo>
                    <a:pt x="f30" y="f31"/>
                  </a:lnTo>
                  <a:lnTo>
                    <a:pt x="f32" y="f33"/>
                  </a:lnTo>
                  <a:lnTo>
                    <a:pt x="f34" y="f33"/>
                  </a:lnTo>
                  <a:lnTo>
                    <a:pt x="f35" y="f12"/>
                  </a:lnTo>
                  <a:lnTo>
                    <a:pt x="f36" y="f37"/>
                  </a:lnTo>
                  <a:lnTo>
                    <a:pt x="f38" y="f39"/>
                  </a:lnTo>
                  <a:lnTo>
                    <a:pt x="f2" y="f3"/>
                  </a:lnTo>
                  <a:close/>
                </a:path>
                <a:path w="16800830" h="925830">
                  <a:moveTo>
                    <a:pt x="f40" y="f41"/>
                  </a:moveTo>
                  <a:lnTo>
                    <a:pt x="f42" y="f41"/>
                  </a:lnTo>
                  <a:lnTo>
                    <a:pt x="f43" y="f44"/>
                  </a:lnTo>
                  <a:lnTo>
                    <a:pt x="f45" y="f46"/>
                  </a:lnTo>
                  <a:lnTo>
                    <a:pt x="f47" y="f48"/>
                  </a:lnTo>
                  <a:lnTo>
                    <a:pt x="f49" y="f18"/>
                  </a:lnTo>
                  <a:lnTo>
                    <a:pt x="f50" y="f1"/>
                  </a:lnTo>
                  <a:lnTo>
                    <a:pt x="f51" y="f1"/>
                  </a:lnTo>
                  <a:lnTo>
                    <a:pt x="f52" y="f48"/>
                  </a:lnTo>
                  <a:lnTo>
                    <a:pt x="f53" y="f54"/>
                  </a:lnTo>
                  <a:lnTo>
                    <a:pt x="f55" y="f56"/>
                  </a:lnTo>
                  <a:lnTo>
                    <a:pt x="f57" y="f14"/>
                  </a:lnTo>
                  <a:lnTo>
                    <a:pt x="f40" y="f41"/>
                  </a:lnTo>
                  <a:close/>
                </a:path>
                <a:path w="16800830" h="925830">
                  <a:moveTo>
                    <a:pt x="f58" y="f59"/>
                  </a:moveTo>
                  <a:lnTo>
                    <a:pt x="f60" y="f54"/>
                  </a:lnTo>
                  <a:lnTo>
                    <a:pt x="f61" y="f16"/>
                  </a:lnTo>
                  <a:lnTo>
                    <a:pt x="f62" y="f16"/>
                  </a:lnTo>
                  <a:lnTo>
                    <a:pt x="f58" y="f59"/>
                  </a:lnTo>
                  <a:close/>
                </a:path>
                <a:path w="16800830" h="925830">
                  <a:moveTo>
                    <a:pt x="f63" y="f64"/>
                  </a:moveTo>
                  <a:lnTo>
                    <a:pt x="f65" y="f64"/>
                  </a:lnTo>
                  <a:lnTo>
                    <a:pt x="f66" y="f67"/>
                  </a:lnTo>
                  <a:lnTo>
                    <a:pt x="f68" y="f31"/>
                  </a:lnTo>
                  <a:lnTo>
                    <a:pt x="f69" y="f70"/>
                  </a:lnTo>
                  <a:lnTo>
                    <a:pt x="f71" y="f72"/>
                  </a:lnTo>
                  <a:lnTo>
                    <a:pt x="f58" y="f59"/>
                  </a:lnTo>
                  <a:lnTo>
                    <a:pt x="f73" y="f74"/>
                  </a:lnTo>
                  <a:lnTo>
                    <a:pt x="f75" y="f72"/>
                  </a:lnTo>
                  <a:lnTo>
                    <a:pt x="f76" y="f77"/>
                  </a:lnTo>
                  <a:lnTo>
                    <a:pt x="f78" y="f77"/>
                  </a:lnTo>
                  <a:lnTo>
                    <a:pt x="f79" y="f80"/>
                  </a:lnTo>
                  <a:lnTo>
                    <a:pt x="f81" y="f80"/>
                  </a:lnTo>
                  <a:lnTo>
                    <a:pt x="f82" y="f70"/>
                  </a:lnTo>
                  <a:lnTo>
                    <a:pt x="f83" y="f84"/>
                  </a:lnTo>
                  <a:lnTo>
                    <a:pt x="f85" y="f84"/>
                  </a:lnTo>
                  <a:lnTo>
                    <a:pt x="f63" y="f64"/>
                  </a:lnTo>
                  <a:close/>
                </a:path>
                <a:path w="16800830" h="925830">
                  <a:moveTo>
                    <a:pt x="f86" y="f84"/>
                  </a:moveTo>
                  <a:lnTo>
                    <a:pt x="f83" y="f84"/>
                  </a:lnTo>
                  <a:lnTo>
                    <a:pt x="f87" y="f31"/>
                  </a:lnTo>
                  <a:lnTo>
                    <a:pt x="f88" y="f31"/>
                  </a:lnTo>
                  <a:lnTo>
                    <a:pt x="f89" y="f90"/>
                  </a:lnTo>
                  <a:lnTo>
                    <a:pt x="f91" y="f70"/>
                  </a:lnTo>
                  <a:lnTo>
                    <a:pt x="f92" y="f31"/>
                  </a:lnTo>
                  <a:lnTo>
                    <a:pt x="f86" y="f84"/>
                  </a:lnTo>
                  <a:close/>
                </a:path>
                <a:path w="16800830" h="925830">
                  <a:moveTo>
                    <a:pt x="f93" y="f94"/>
                  </a:moveTo>
                  <a:lnTo>
                    <a:pt x="f95" y="f94"/>
                  </a:lnTo>
                  <a:lnTo>
                    <a:pt x="f96" y="f14"/>
                  </a:lnTo>
                  <a:lnTo>
                    <a:pt x="f97" y="f98"/>
                  </a:lnTo>
                  <a:lnTo>
                    <a:pt x="f99" y="f100"/>
                  </a:lnTo>
                  <a:lnTo>
                    <a:pt x="f101" y="f102"/>
                  </a:lnTo>
                  <a:lnTo>
                    <a:pt x="f103" y="f44"/>
                  </a:lnTo>
                  <a:lnTo>
                    <a:pt x="f65" y="f64"/>
                  </a:lnTo>
                  <a:lnTo>
                    <a:pt x="f104" y="f56"/>
                  </a:lnTo>
                  <a:lnTo>
                    <a:pt x="f105" y="f106"/>
                  </a:lnTo>
                  <a:lnTo>
                    <a:pt x="f107" y="f108"/>
                  </a:lnTo>
                  <a:lnTo>
                    <a:pt x="f109" y="f110"/>
                  </a:lnTo>
                  <a:lnTo>
                    <a:pt x="f111" y="f112"/>
                  </a:lnTo>
                  <a:lnTo>
                    <a:pt x="f113" y="f114"/>
                  </a:lnTo>
                  <a:lnTo>
                    <a:pt x="f115" y="f14"/>
                  </a:lnTo>
                  <a:lnTo>
                    <a:pt x="f93" y="f94"/>
                  </a:lnTo>
                  <a:close/>
                </a:path>
                <a:path w="16800830" h="925830">
                  <a:moveTo>
                    <a:pt x="f116" y="f117"/>
                  </a:moveTo>
                  <a:lnTo>
                    <a:pt x="f118" y="f117"/>
                  </a:lnTo>
                  <a:lnTo>
                    <a:pt x="f119" y="f120"/>
                  </a:lnTo>
                  <a:lnTo>
                    <a:pt x="f121" y="f122"/>
                  </a:lnTo>
                  <a:lnTo>
                    <a:pt x="f123" y="f10"/>
                  </a:lnTo>
                  <a:lnTo>
                    <a:pt x="f124" y="f125"/>
                  </a:lnTo>
                  <a:lnTo>
                    <a:pt x="f126" y="f127"/>
                  </a:lnTo>
                  <a:lnTo>
                    <a:pt x="f128" y="f129"/>
                  </a:lnTo>
                  <a:lnTo>
                    <a:pt x="f130" y="f131"/>
                  </a:lnTo>
                  <a:lnTo>
                    <a:pt x="f132" y="f133"/>
                  </a:lnTo>
                  <a:lnTo>
                    <a:pt x="f134" y="f135"/>
                  </a:lnTo>
                  <a:lnTo>
                    <a:pt x="f136" y="f137"/>
                  </a:lnTo>
                  <a:lnTo>
                    <a:pt x="f138" y="f114"/>
                  </a:lnTo>
                  <a:lnTo>
                    <a:pt x="f139" y="f140"/>
                  </a:lnTo>
                  <a:lnTo>
                    <a:pt x="f141" y="f142"/>
                  </a:lnTo>
                  <a:lnTo>
                    <a:pt x="f143" y="f98"/>
                  </a:lnTo>
                  <a:lnTo>
                    <a:pt x="f144" y="f145"/>
                  </a:lnTo>
                  <a:lnTo>
                    <a:pt x="f146" y="f147"/>
                  </a:lnTo>
                  <a:lnTo>
                    <a:pt x="f148" y="f149"/>
                  </a:lnTo>
                  <a:lnTo>
                    <a:pt x="f150" y="f151"/>
                  </a:lnTo>
                  <a:lnTo>
                    <a:pt x="f152" y="f153"/>
                  </a:lnTo>
                  <a:lnTo>
                    <a:pt x="f154" y="f155"/>
                  </a:lnTo>
                  <a:lnTo>
                    <a:pt x="f116" y="f117"/>
                  </a:lnTo>
                  <a:close/>
                </a:path>
                <a:path w="16800830" h="925830">
                  <a:moveTo>
                    <a:pt x="f156" y="f157"/>
                  </a:moveTo>
                  <a:lnTo>
                    <a:pt x="f158" y="f157"/>
                  </a:lnTo>
                  <a:lnTo>
                    <a:pt x="f159" y="f160"/>
                  </a:lnTo>
                  <a:lnTo>
                    <a:pt x="f161" y="f162"/>
                  </a:lnTo>
                  <a:lnTo>
                    <a:pt x="f163" y="f164"/>
                  </a:lnTo>
                  <a:lnTo>
                    <a:pt x="f165" y="f166"/>
                  </a:lnTo>
                  <a:lnTo>
                    <a:pt x="f167" y="f168"/>
                  </a:lnTo>
                  <a:lnTo>
                    <a:pt x="f169" y="f170"/>
                  </a:lnTo>
                  <a:lnTo>
                    <a:pt x="f171" y="f33"/>
                  </a:lnTo>
                  <a:lnTo>
                    <a:pt x="f172" y="f142"/>
                  </a:lnTo>
                  <a:lnTo>
                    <a:pt x="f173" y="f174"/>
                  </a:lnTo>
                  <a:lnTo>
                    <a:pt x="f175" y="f112"/>
                  </a:lnTo>
                  <a:lnTo>
                    <a:pt x="f176" y="f14"/>
                  </a:lnTo>
                  <a:lnTo>
                    <a:pt x="f177" y="f94"/>
                  </a:lnTo>
                  <a:lnTo>
                    <a:pt x="f93" y="f94"/>
                  </a:lnTo>
                  <a:lnTo>
                    <a:pt x="f178" y="f179"/>
                  </a:lnTo>
                  <a:lnTo>
                    <a:pt x="f180" y="f181"/>
                  </a:lnTo>
                  <a:lnTo>
                    <a:pt x="f182" y="f137"/>
                  </a:lnTo>
                  <a:lnTo>
                    <a:pt x="f183" y="f147"/>
                  </a:lnTo>
                  <a:lnTo>
                    <a:pt x="f184" y="f151"/>
                  </a:lnTo>
                  <a:lnTo>
                    <a:pt x="f185" y="f186"/>
                  </a:lnTo>
                  <a:lnTo>
                    <a:pt x="f187" y="f188"/>
                  </a:lnTo>
                  <a:lnTo>
                    <a:pt x="f189" y="f122"/>
                  </a:lnTo>
                  <a:lnTo>
                    <a:pt x="f190" y="f191"/>
                  </a:lnTo>
                  <a:lnTo>
                    <a:pt x="f192" y="f117"/>
                  </a:lnTo>
                  <a:lnTo>
                    <a:pt x="f116" y="f117"/>
                  </a:lnTo>
                  <a:lnTo>
                    <a:pt x="f156" y="f157"/>
                  </a:lnTo>
                  <a:close/>
                </a:path>
                <a:path w="16800830" h="925830">
                  <a:moveTo>
                    <a:pt x="f34" y="f33"/>
                  </a:moveTo>
                  <a:lnTo>
                    <a:pt x="f32" y="f33"/>
                  </a:lnTo>
                  <a:lnTo>
                    <a:pt x="f193" y="f142"/>
                  </a:lnTo>
                  <a:lnTo>
                    <a:pt x="f194" y="f14"/>
                  </a:lnTo>
                  <a:lnTo>
                    <a:pt x="f34" y="f33"/>
                  </a:lnTo>
                  <a:close/>
                </a:path>
                <a:path w="16800830" h="925830">
                  <a:moveTo>
                    <a:pt x="f195" y="f196"/>
                  </a:moveTo>
                  <a:lnTo>
                    <a:pt x="f197" y="f196"/>
                  </a:lnTo>
                  <a:lnTo>
                    <a:pt x="f198" y="f199"/>
                  </a:lnTo>
                  <a:lnTo>
                    <a:pt x="f200" y="f201"/>
                  </a:lnTo>
                  <a:lnTo>
                    <a:pt x="f202" y="f112"/>
                  </a:lnTo>
                  <a:lnTo>
                    <a:pt x="f203" y="f142"/>
                  </a:lnTo>
                  <a:lnTo>
                    <a:pt x="f204" y="f142"/>
                  </a:lnTo>
                  <a:lnTo>
                    <a:pt x="f205" y="f206"/>
                  </a:lnTo>
                  <a:lnTo>
                    <a:pt x="f207" y="f112"/>
                  </a:lnTo>
                  <a:lnTo>
                    <a:pt x="f208" y="f209"/>
                  </a:lnTo>
                  <a:lnTo>
                    <a:pt x="f195" y="f196"/>
                  </a:lnTo>
                  <a:close/>
                </a:path>
                <a:path w="16800830" h="925830">
                  <a:moveTo>
                    <a:pt x="f210" y="f211"/>
                  </a:moveTo>
                  <a:lnTo>
                    <a:pt x="f212" y="f211"/>
                  </a:lnTo>
                  <a:lnTo>
                    <a:pt x="f213" y="f214"/>
                  </a:lnTo>
                  <a:lnTo>
                    <a:pt x="f215" y="f216"/>
                  </a:lnTo>
                  <a:lnTo>
                    <a:pt x="f217" y="f218"/>
                  </a:lnTo>
                  <a:lnTo>
                    <a:pt x="f219" y="f220"/>
                  </a:lnTo>
                  <a:lnTo>
                    <a:pt x="f221" y="f222"/>
                  </a:lnTo>
                  <a:lnTo>
                    <a:pt x="f223" y="f224"/>
                  </a:lnTo>
                  <a:lnTo>
                    <a:pt x="f225" y="f226"/>
                  </a:lnTo>
                  <a:lnTo>
                    <a:pt x="f227" y="f228"/>
                  </a:lnTo>
                  <a:lnTo>
                    <a:pt x="f229" y="f230"/>
                  </a:lnTo>
                  <a:lnTo>
                    <a:pt x="f231" y="f232"/>
                  </a:lnTo>
                  <a:lnTo>
                    <a:pt x="f233" y="f234"/>
                  </a:lnTo>
                  <a:lnTo>
                    <a:pt x="f235" y="f236"/>
                  </a:lnTo>
                  <a:lnTo>
                    <a:pt x="f237" y="f238"/>
                  </a:lnTo>
                  <a:lnTo>
                    <a:pt x="f239" y="f114"/>
                  </a:lnTo>
                  <a:lnTo>
                    <a:pt x="f240" y="f110"/>
                  </a:lnTo>
                  <a:lnTo>
                    <a:pt x="f241" y="f112"/>
                  </a:lnTo>
                  <a:lnTo>
                    <a:pt x="f242" y="f243"/>
                  </a:lnTo>
                  <a:lnTo>
                    <a:pt x="f244" y="f33"/>
                  </a:lnTo>
                  <a:lnTo>
                    <a:pt x="f42" y="f41"/>
                  </a:lnTo>
                  <a:lnTo>
                    <a:pt x="f40" y="f41"/>
                  </a:lnTo>
                  <a:lnTo>
                    <a:pt x="f245" y="f246"/>
                  </a:lnTo>
                  <a:lnTo>
                    <a:pt x="f247" y="f248"/>
                  </a:lnTo>
                  <a:lnTo>
                    <a:pt x="f249" y="f250"/>
                  </a:lnTo>
                  <a:lnTo>
                    <a:pt x="f251" y="f252"/>
                  </a:lnTo>
                  <a:lnTo>
                    <a:pt x="f253" y="f254"/>
                  </a:lnTo>
                  <a:lnTo>
                    <a:pt x="f255" y="f256"/>
                  </a:lnTo>
                  <a:lnTo>
                    <a:pt x="f257" y="f258"/>
                  </a:lnTo>
                  <a:lnTo>
                    <a:pt x="f259" y="f260"/>
                  </a:lnTo>
                  <a:lnTo>
                    <a:pt x="f261" y="f262"/>
                  </a:lnTo>
                  <a:lnTo>
                    <a:pt x="f210" y="f211"/>
                  </a:lnTo>
                  <a:close/>
                </a:path>
                <a:path w="16800830" h="925830">
                  <a:moveTo>
                    <a:pt x="f263" y="f133"/>
                  </a:moveTo>
                  <a:lnTo>
                    <a:pt x="f264" y="f133"/>
                  </a:lnTo>
                  <a:lnTo>
                    <a:pt x="f265" y="f266"/>
                  </a:lnTo>
                  <a:lnTo>
                    <a:pt x="f267" y="f268"/>
                  </a:lnTo>
                  <a:lnTo>
                    <a:pt x="f269" y="f147"/>
                  </a:lnTo>
                  <a:lnTo>
                    <a:pt x="f270" y="f238"/>
                  </a:lnTo>
                  <a:lnTo>
                    <a:pt x="f271" y="f272"/>
                  </a:lnTo>
                  <a:lnTo>
                    <a:pt x="f273" y="f137"/>
                  </a:lnTo>
                  <a:lnTo>
                    <a:pt x="f274" y="f275"/>
                  </a:lnTo>
                  <a:lnTo>
                    <a:pt x="f276" y="f277"/>
                  </a:lnTo>
                  <a:lnTo>
                    <a:pt x="f263" y="f133"/>
                  </a:lnTo>
                  <a:close/>
                </a:path>
                <a:path w="16800830" h="925830">
                  <a:moveTo>
                    <a:pt x="f278" y="f279"/>
                  </a:moveTo>
                  <a:lnTo>
                    <a:pt x="f280" y="f279"/>
                  </a:lnTo>
                  <a:lnTo>
                    <a:pt x="f281" y="f282"/>
                  </a:lnTo>
                  <a:lnTo>
                    <a:pt x="f283" y="f284"/>
                  </a:lnTo>
                  <a:lnTo>
                    <a:pt x="f285" y="f228"/>
                  </a:lnTo>
                  <a:lnTo>
                    <a:pt x="f286" y="f287"/>
                  </a:lnTo>
                  <a:lnTo>
                    <a:pt x="f288" y="f289"/>
                  </a:lnTo>
                  <a:lnTo>
                    <a:pt x="f290" y="f291"/>
                  </a:lnTo>
                  <a:lnTo>
                    <a:pt x="f292" y="f10"/>
                  </a:lnTo>
                  <a:lnTo>
                    <a:pt x="f293" y="f294"/>
                  </a:lnTo>
                  <a:lnTo>
                    <a:pt x="f295" y="f199"/>
                  </a:lnTo>
                  <a:lnTo>
                    <a:pt x="f296" y="f238"/>
                  </a:lnTo>
                  <a:lnTo>
                    <a:pt x="f297" y="f238"/>
                  </a:lnTo>
                  <a:lnTo>
                    <a:pt x="f298" y="f145"/>
                  </a:lnTo>
                  <a:lnTo>
                    <a:pt x="f299" y="f170"/>
                  </a:lnTo>
                  <a:lnTo>
                    <a:pt x="f300" y="f196"/>
                  </a:lnTo>
                  <a:lnTo>
                    <a:pt x="f195" y="f196"/>
                  </a:lnTo>
                  <a:lnTo>
                    <a:pt x="f301" y="f294"/>
                  </a:lnTo>
                  <a:lnTo>
                    <a:pt x="f302" y="f188"/>
                  </a:lnTo>
                  <a:lnTo>
                    <a:pt x="f303" y="f304"/>
                  </a:lnTo>
                  <a:lnTo>
                    <a:pt x="f305" y="f306"/>
                  </a:lnTo>
                  <a:lnTo>
                    <a:pt x="f307" y="f308"/>
                  </a:lnTo>
                  <a:lnTo>
                    <a:pt x="f278" y="f279"/>
                  </a:lnTo>
                  <a:close/>
                </a:path>
                <a:path w="16800830" h="925830">
                  <a:moveTo>
                    <a:pt x="f309" y="f131"/>
                  </a:moveTo>
                  <a:lnTo>
                    <a:pt x="f310" y="f131"/>
                  </a:lnTo>
                  <a:lnTo>
                    <a:pt x="f311" y="f151"/>
                  </a:lnTo>
                  <a:lnTo>
                    <a:pt x="f312" y="f313"/>
                  </a:lnTo>
                  <a:lnTo>
                    <a:pt x="f314" y="f137"/>
                  </a:lnTo>
                  <a:lnTo>
                    <a:pt x="f315" y="f199"/>
                  </a:lnTo>
                  <a:lnTo>
                    <a:pt x="f316" y="f137"/>
                  </a:lnTo>
                  <a:lnTo>
                    <a:pt x="f317" y="f147"/>
                  </a:lnTo>
                  <a:lnTo>
                    <a:pt x="f318" y="f277"/>
                  </a:lnTo>
                  <a:lnTo>
                    <a:pt x="f319" y="f133"/>
                  </a:lnTo>
                  <a:lnTo>
                    <a:pt x="f263" y="f133"/>
                  </a:lnTo>
                  <a:lnTo>
                    <a:pt x="f309" y="f131"/>
                  </a:lnTo>
                  <a:close/>
                </a:path>
                <a:path w="16800830" h="925830">
                  <a:moveTo>
                    <a:pt x="f320" y="f321"/>
                  </a:moveTo>
                  <a:lnTo>
                    <a:pt x="f322" y="f321"/>
                  </a:lnTo>
                  <a:lnTo>
                    <a:pt x="f323" y="f127"/>
                  </a:lnTo>
                  <a:lnTo>
                    <a:pt x="f324" y="f131"/>
                  </a:lnTo>
                  <a:lnTo>
                    <a:pt x="f325" y="f133"/>
                  </a:lnTo>
                  <a:lnTo>
                    <a:pt x="f326" y="f151"/>
                  </a:lnTo>
                  <a:lnTo>
                    <a:pt x="f320" y="f147"/>
                  </a:lnTo>
                  <a:lnTo>
                    <a:pt x="f320" y="f321"/>
                  </a:lnTo>
                  <a:close/>
                </a:path>
                <a:path w="16800830" h="925830">
                  <a:moveTo>
                    <a:pt x="f327" y="f218"/>
                  </a:moveTo>
                  <a:lnTo>
                    <a:pt x="f328" y="f218"/>
                  </a:lnTo>
                  <a:lnTo>
                    <a:pt x="f329" y="f330"/>
                  </a:lnTo>
                  <a:lnTo>
                    <a:pt x="f331" y="f332"/>
                  </a:lnTo>
                  <a:lnTo>
                    <a:pt x="f333" y="f220"/>
                  </a:lnTo>
                  <a:lnTo>
                    <a:pt x="f334" y="f335"/>
                  </a:lnTo>
                  <a:lnTo>
                    <a:pt x="f336" y="f337"/>
                  </a:lnTo>
                  <a:lnTo>
                    <a:pt x="f338" y="f339"/>
                  </a:lnTo>
                  <a:lnTo>
                    <a:pt x="f340" y="f341"/>
                  </a:lnTo>
                  <a:lnTo>
                    <a:pt x="f342" y="f343"/>
                  </a:lnTo>
                  <a:lnTo>
                    <a:pt x="f344" y="f345"/>
                  </a:lnTo>
                  <a:lnTo>
                    <a:pt x="f346" y="f347"/>
                  </a:lnTo>
                  <a:lnTo>
                    <a:pt x="f348" y="f349"/>
                  </a:lnTo>
                  <a:lnTo>
                    <a:pt x="f350" y="f308"/>
                  </a:lnTo>
                  <a:lnTo>
                    <a:pt x="f351" y="f306"/>
                  </a:lnTo>
                  <a:lnTo>
                    <a:pt x="f352" y="f230"/>
                  </a:lnTo>
                  <a:lnTo>
                    <a:pt x="f353" y="f354"/>
                  </a:lnTo>
                  <a:lnTo>
                    <a:pt x="f355" y="f117"/>
                  </a:lnTo>
                  <a:lnTo>
                    <a:pt x="f356" y="f357"/>
                  </a:lnTo>
                  <a:lnTo>
                    <a:pt x="f358" y="f129"/>
                  </a:lnTo>
                  <a:lnTo>
                    <a:pt x="f359" y="f360"/>
                  </a:lnTo>
                  <a:lnTo>
                    <a:pt x="f361" y="f266"/>
                  </a:lnTo>
                  <a:lnTo>
                    <a:pt x="f362" y="f151"/>
                  </a:lnTo>
                  <a:lnTo>
                    <a:pt x="f363" y="f12"/>
                  </a:lnTo>
                  <a:lnTo>
                    <a:pt x="f364" y="f12"/>
                  </a:lnTo>
                  <a:lnTo>
                    <a:pt x="f365" y="f313"/>
                  </a:lnTo>
                  <a:lnTo>
                    <a:pt x="f366" y="f313"/>
                  </a:lnTo>
                  <a:lnTo>
                    <a:pt x="f367" y="f12"/>
                  </a:lnTo>
                  <a:lnTo>
                    <a:pt x="f368" y="f135"/>
                  </a:lnTo>
                  <a:lnTo>
                    <a:pt x="f369" y="f246"/>
                  </a:lnTo>
                  <a:lnTo>
                    <a:pt x="f370" y="f188"/>
                  </a:lnTo>
                  <a:lnTo>
                    <a:pt x="f371" y="f191"/>
                  </a:lnTo>
                  <a:lnTo>
                    <a:pt x="f372" y="f117"/>
                  </a:lnTo>
                  <a:lnTo>
                    <a:pt x="f373" y="f117"/>
                  </a:lnTo>
                  <a:lnTo>
                    <a:pt x="f374" y="f162"/>
                  </a:lnTo>
                  <a:lnTo>
                    <a:pt x="f375" y="f248"/>
                  </a:lnTo>
                  <a:lnTo>
                    <a:pt x="f376" y="f248"/>
                  </a:lnTo>
                  <a:lnTo>
                    <a:pt x="f377" y="f378"/>
                  </a:lnTo>
                  <a:lnTo>
                    <a:pt x="f379" y="f380"/>
                  </a:lnTo>
                  <a:lnTo>
                    <a:pt x="f381" y="f382"/>
                  </a:lnTo>
                  <a:lnTo>
                    <a:pt x="f383" y="f384"/>
                  </a:lnTo>
                  <a:lnTo>
                    <a:pt x="f385" y="f386"/>
                  </a:lnTo>
                  <a:lnTo>
                    <a:pt x="f387" y="f388"/>
                  </a:lnTo>
                  <a:lnTo>
                    <a:pt x="f389" y="f390"/>
                  </a:lnTo>
                  <a:lnTo>
                    <a:pt x="f391" y="f392"/>
                  </a:lnTo>
                  <a:lnTo>
                    <a:pt x="f393" y="f392"/>
                  </a:lnTo>
                  <a:lnTo>
                    <a:pt x="f394" y="f226"/>
                  </a:lnTo>
                  <a:lnTo>
                    <a:pt x="f395" y="f226"/>
                  </a:lnTo>
                  <a:lnTo>
                    <a:pt x="f396" y="f397"/>
                  </a:lnTo>
                  <a:lnTo>
                    <a:pt x="f398" y="f399"/>
                  </a:lnTo>
                  <a:lnTo>
                    <a:pt x="f400" y="f401"/>
                  </a:lnTo>
                  <a:lnTo>
                    <a:pt x="f402" y="f403"/>
                  </a:lnTo>
                  <a:lnTo>
                    <a:pt x="f404" y="f405"/>
                  </a:lnTo>
                  <a:lnTo>
                    <a:pt x="f406" y="f407"/>
                  </a:lnTo>
                  <a:lnTo>
                    <a:pt x="f408" y="f332"/>
                  </a:lnTo>
                  <a:lnTo>
                    <a:pt x="f327" y="f218"/>
                  </a:lnTo>
                  <a:close/>
                </a:path>
                <a:path w="16800830" h="925830">
                  <a:moveTo>
                    <a:pt x="f376" y="f248"/>
                  </a:moveTo>
                  <a:lnTo>
                    <a:pt x="f375" y="f248"/>
                  </a:lnTo>
                  <a:lnTo>
                    <a:pt x="f409" y="f162"/>
                  </a:lnTo>
                  <a:lnTo>
                    <a:pt x="f410" y="f120"/>
                  </a:lnTo>
                  <a:lnTo>
                    <a:pt x="f411" y="f10"/>
                  </a:lnTo>
                  <a:lnTo>
                    <a:pt x="f412" y="f413"/>
                  </a:lnTo>
                  <a:lnTo>
                    <a:pt x="f414" y="f186"/>
                  </a:lnTo>
                  <a:lnTo>
                    <a:pt x="f415" y="f321"/>
                  </a:lnTo>
                  <a:lnTo>
                    <a:pt x="f416" y="f129"/>
                  </a:lnTo>
                  <a:lnTo>
                    <a:pt x="f417" y="f418"/>
                  </a:lnTo>
                  <a:lnTo>
                    <a:pt x="f419" y="f234"/>
                  </a:lnTo>
                  <a:lnTo>
                    <a:pt x="f420" y="f151"/>
                  </a:lnTo>
                  <a:lnTo>
                    <a:pt x="f421" y="f151"/>
                  </a:lnTo>
                  <a:lnTo>
                    <a:pt x="f422" y="f166"/>
                  </a:lnTo>
                  <a:lnTo>
                    <a:pt x="f423" y="f133"/>
                  </a:lnTo>
                  <a:lnTo>
                    <a:pt x="f310" y="f131"/>
                  </a:lnTo>
                  <a:lnTo>
                    <a:pt x="f309" y="f131"/>
                  </a:lnTo>
                  <a:lnTo>
                    <a:pt x="f424" y="f125"/>
                  </a:lnTo>
                  <a:lnTo>
                    <a:pt x="f376" y="f248"/>
                  </a:lnTo>
                  <a:close/>
                </a:path>
                <a:path w="16800830" h="925830">
                  <a:moveTo>
                    <a:pt x="f320" y="f425"/>
                  </a:moveTo>
                  <a:lnTo>
                    <a:pt x="f426" y="f425"/>
                  </a:lnTo>
                  <a:lnTo>
                    <a:pt x="f426" y="f427"/>
                  </a:lnTo>
                  <a:lnTo>
                    <a:pt x="f428" y="f427"/>
                  </a:lnTo>
                  <a:lnTo>
                    <a:pt x="f429" y="f430"/>
                  </a:lnTo>
                  <a:lnTo>
                    <a:pt x="f431" y="f432"/>
                  </a:lnTo>
                  <a:lnTo>
                    <a:pt x="f433" y="f434"/>
                  </a:lnTo>
                  <a:lnTo>
                    <a:pt x="f435" y="f436"/>
                  </a:lnTo>
                  <a:lnTo>
                    <a:pt x="f437" y="f438"/>
                  </a:lnTo>
                  <a:lnTo>
                    <a:pt x="f439" y="f162"/>
                  </a:lnTo>
                  <a:lnTo>
                    <a:pt x="f440" y="f127"/>
                  </a:lnTo>
                  <a:lnTo>
                    <a:pt x="f441" y="f127"/>
                  </a:lnTo>
                  <a:lnTo>
                    <a:pt x="f426" y="f321"/>
                  </a:lnTo>
                  <a:lnTo>
                    <a:pt x="f320" y="f321"/>
                  </a:lnTo>
                  <a:lnTo>
                    <a:pt x="f320" y="f425"/>
                  </a:lnTo>
                  <a:close/>
                </a:path>
                <a:path w="16800830" h="925830">
                  <a:moveTo>
                    <a:pt x="f373" y="f117"/>
                  </a:moveTo>
                  <a:lnTo>
                    <a:pt x="f442" y="f117"/>
                  </a:lnTo>
                  <a:lnTo>
                    <a:pt x="f443" y="f10"/>
                  </a:lnTo>
                  <a:lnTo>
                    <a:pt x="f444" y="f321"/>
                  </a:lnTo>
                  <a:lnTo>
                    <a:pt x="f445" y="f155"/>
                  </a:lnTo>
                  <a:lnTo>
                    <a:pt x="f446" y="f120"/>
                  </a:lnTo>
                  <a:lnTo>
                    <a:pt x="f373" y="f117"/>
                  </a:lnTo>
                  <a:close/>
                </a:path>
                <a:path w="16800830" h="925830">
                  <a:moveTo>
                    <a:pt x="f320" y="f0"/>
                  </a:moveTo>
                  <a:lnTo>
                    <a:pt x="f0" y="f0"/>
                  </a:lnTo>
                  <a:lnTo>
                    <a:pt x="f0" y="f354"/>
                  </a:lnTo>
                  <a:lnTo>
                    <a:pt x="f447" y="f157"/>
                  </a:lnTo>
                  <a:lnTo>
                    <a:pt x="f448" y="f248"/>
                  </a:lnTo>
                  <a:lnTo>
                    <a:pt x="f449" y="f191"/>
                  </a:lnTo>
                  <a:lnTo>
                    <a:pt x="f450" y="f451"/>
                  </a:lnTo>
                  <a:lnTo>
                    <a:pt x="f452" y="f453"/>
                  </a:lnTo>
                  <a:lnTo>
                    <a:pt x="f454" y="f455"/>
                  </a:lnTo>
                  <a:lnTo>
                    <a:pt x="f158" y="f157"/>
                  </a:lnTo>
                  <a:lnTo>
                    <a:pt x="f156" y="f157"/>
                  </a:lnTo>
                  <a:lnTo>
                    <a:pt x="f456" y="f457"/>
                  </a:lnTo>
                  <a:lnTo>
                    <a:pt x="f458" y="f459"/>
                  </a:lnTo>
                  <a:lnTo>
                    <a:pt x="f460" y="f228"/>
                  </a:lnTo>
                  <a:lnTo>
                    <a:pt x="f461" y="f462"/>
                  </a:lnTo>
                  <a:lnTo>
                    <a:pt x="f463" y="f343"/>
                  </a:lnTo>
                  <a:lnTo>
                    <a:pt x="f464" y="f465"/>
                  </a:lnTo>
                  <a:lnTo>
                    <a:pt x="f466" y="f258"/>
                  </a:lnTo>
                  <a:lnTo>
                    <a:pt x="f467" y="f468"/>
                  </a:lnTo>
                  <a:lnTo>
                    <a:pt x="f469" y="f470"/>
                  </a:lnTo>
                  <a:lnTo>
                    <a:pt x="f471" y="f218"/>
                  </a:lnTo>
                  <a:lnTo>
                    <a:pt x="f472" y="f473"/>
                  </a:lnTo>
                  <a:lnTo>
                    <a:pt x="f474" y="f473"/>
                  </a:lnTo>
                  <a:lnTo>
                    <a:pt x="f475" y="f262"/>
                  </a:lnTo>
                  <a:lnTo>
                    <a:pt x="f476" y="f262"/>
                  </a:lnTo>
                  <a:lnTo>
                    <a:pt x="f212" y="f211"/>
                  </a:lnTo>
                  <a:lnTo>
                    <a:pt x="f210" y="f211"/>
                  </a:lnTo>
                  <a:lnTo>
                    <a:pt x="f477" y="f427"/>
                  </a:lnTo>
                  <a:lnTo>
                    <a:pt x="f478" y="f427"/>
                  </a:lnTo>
                  <a:lnTo>
                    <a:pt x="f478" y="f425"/>
                  </a:lnTo>
                  <a:lnTo>
                    <a:pt x="f479" y="f425"/>
                  </a:lnTo>
                  <a:lnTo>
                    <a:pt x="f480" y="f481"/>
                  </a:lnTo>
                  <a:lnTo>
                    <a:pt x="f482" y="f483"/>
                  </a:lnTo>
                  <a:lnTo>
                    <a:pt x="f484" y="f485"/>
                  </a:lnTo>
                  <a:lnTo>
                    <a:pt x="f486" y="f487"/>
                  </a:lnTo>
                  <a:lnTo>
                    <a:pt x="f488" y="f487"/>
                  </a:lnTo>
                  <a:lnTo>
                    <a:pt x="f489" y="f490"/>
                  </a:lnTo>
                  <a:lnTo>
                    <a:pt x="f491" y="f492"/>
                  </a:lnTo>
                  <a:lnTo>
                    <a:pt x="f493" y="f494"/>
                  </a:lnTo>
                  <a:lnTo>
                    <a:pt x="f495" y="f496"/>
                  </a:lnTo>
                  <a:lnTo>
                    <a:pt x="f320" y="f496"/>
                  </a:lnTo>
                  <a:lnTo>
                    <a:pt x="f320" y="f497"/>
                  </a:lnTo>
                  <a:lnTo>
                    <a:pt x="f478" y="f497"/>
                  </a:lnTo>
                  <a:lnTo>
                    <a:pt x="f478" y="f498"/>
                  </a:lnTo>
                  <a:lnTo>
                    <a:pt x="f320" y="f498"/>
                  </a:lnTo>
                  <a:lnTo>
                    <a:pt x="f320" y="f0"/>
                  </a:lnTo>
                  <a:close/>
                </a:path>
                <a:path w="16800830" h="925830">
                  <a:moveTo>
                    <a:pt x="f499" y="f427"/>
                  </a:moveTo>
                  <a:lnTo>
                    <a:pt x="f500" y="f427"/>
                  </a:lnTo>
                  <a:lnTo>
                    <a:pt x="f501" y="f502"/>
                  </a:lnTo>
                  <a:lnTo>
                    <a:pt x="f503" y="f504"/>
                  </a:lnTo>
                  <a:lnTo>
                    <a:pt x="f505" y="f506"/>
                  </a:lnTo>
                  <a:lnTo>
                    <a:pt x="f507" y="f282"/>
                  </a:lnTo>
                  <a:lnTo>
                    <a:pt x="f508" y="f509"/>
                  </a:lnTo>
                  <a:lnTo>
                    <a:pt x="f510" y="f511"/>
                  </a:lnTo>
                  <a:lnTo>
                    <a:pt x="f512" y="f513"/>
                  </a:lnTo>
                  <a:lnTo>
                    <a:pt x="f514" y="f515"/>
                  </a:lnTo>
                  <a:lnTo>
                    <a:pt x="f516" y="f248"/>
                  </a:lnTo>
                  <a:lnTo>
                    <a:pt x="f517" y="f248"/>
                  </a:lnTo>
                  <a:lnTo>
                    <a:pt x="f518" y="f451"/>
                  </a:lnTo>
                  <a:lnTo>
                    <a:pt x="f519" y="f520"/>
                  </a:lnTo>
                  <a:lnTo>
                    <a:pt x="f521" y="f354"/>
                  </a:lnTo>
                  <a:lnTo>
                    <a:pt x="f522" y="f382"/>
                  </a:lnTo>
                  <a:lnTo>
                    <a:pt x="f523" y="f524"/>
                  </a:lnTo>
                  <a:lnTo>
                    <a:pt x="f525" y="f308"/>
                  </a:lnTo>
                  <a:lnTo>
                    <a:pt x="f526" y="f527"/>
                  </a:lnTo>
                  <a:lnTo>
                    <a:pt x="f528" y="f527"/>
                  </a:lnTo>
                  <a:lnTo>
                    <a:pt x="f529" y="f530"/>
                  </a:lnTo>
                  <a:lnTo>
                    <a:pt x="f531" y="f532"/>
                  </a:lnTo>
                  <a:lnTo>
                    <a:pt x="f533" y="f532"/>
                  </a:lnTo>
                  <a:lnTo>
                    <a:pt x="f499" y="f427"/>
                  </a:lnTo>
                  <a:close/>
                </a:path>
                <a:path w="16800830" h="925830">
                  <a:moveTo>
                    <a:pt x="f533" y="f532"/>
                  </a:moveTo>
                  <a:lnTo>
                    <a:pt x="f531" y="f532"/>
                  </a:lnTo>
                  <a:lnTo>
                    <a:pt x="f534" y="f220"/>
                  </a:lnTo>
                  <a:lnTo>
                    <a:pt x="f535" y="f536"/>
                  </a:lnTo>
                  <a:lnTo>
                    <a:pt x="f537" y="f538"/>
                  </a:lnTo>
                  <a:lnTo>
                    <a:pt x="f539" y="f540"/>
                  </a:lnTo>
                  <a:lnTo>
                    <a:pt x="f541" y="f542"/>
                  </a:lnTo>
                  <a:lnTo>
                    <a:pt x="f543" y="f544"/>
                  </a:lnTo>
                  <a:lnTo>
                    <a:pt x="f545" y="f354"/>
                  </a:lnTo>
                  <a:lnTo>
                    <a:pt x="f546" y="f547"/>
                  </a:lnTo>
                  <a:lnTo>
                    <a:pt x="f548" y="f380"/>
                  </a:lnTo>
                  <a:lnTo>
                    <a:pt x="f549" y="f384"/>
                  </a:lnTo>
                  <a:lnTo>
                    <a:pt x="f550" y="f308"/>
                  </a:lnTo>
                  <a:lnTo>
                    <a:pt x="f551" y="f540"/>
                  </a:lnTo>
                  <a:lnTo>
                    <a:pt x="f552" y="f343"/>
                  </a:lnTo>
                  <a:lnTo>
                    <a:pt x="f553" y="f218"/>
                  </a:lnTo>
                  <a:lnTo>
                    <a:pt x="f533" y="f532"/>
                  </a:lnTo>
                  <a:close/>
                </a:path>
                <a:path w="16800830" h="925830">
                  <a:moveTo>
                    <a:pt x="f393" y="f392"/>
                  </a:moveTo>
                  <a:lnTo>
                    <a:pt x="f391" y="f392"/>
                  </a:lnTo>
                  <a:lnTo>
                    <a:pt x="f554" y="f555"/>
                  </a:lnTo>
                  <a:lnTo>
                    <a:pt x="f556" y="f540"/>
                  </a:lnTo>
                  <a:lnTo>
                    <a:pt x="f557" y="f558"/>
                  </a:lnTo>
                  <a:lnTo>
                    <a:pt x="f559" y="f542"/>
                  </a:lnTo>
                  <a:lnTo>
                    <a:pt x="f560" y="f6"/>
                  </a:lnTo>
                  <a:lnTo>
                    <a:pt x="f561" y="f562"/>
                  </a:lnTo>
                  <a:lnTo>
                    <a:pt x="f563" y="f228"/>
                  </a:lnTo>
                  <a:lnTo>
                    <a:pt x="f564" y="f384"/>
                  </a:lnTo>
                  <a:lnTo>
                    <a:pt x="f4" y="f3"/>
                  </a:lnTo>
                  <a:lnTo>
                    <a:pt x="f2" y="f3"/>
                  </a:lnTo>
                  <a:lnTo>
                    <a:pt x="f565" y="f566"/>
                  </a:lnTo>
                  <a:lnTo>
                    <a:pt x="f567" y="f568"/>
                  </a:lnTo>
                  <a:lnTo>
                    <a:pt x="f569" y="f279"/>
                  </a:lnTo>
                  <a:lnTo>
                    <a:pt x="f278" y="f279"/>
                  </a:lnTo>
                  <a:lnTo>
                    <a:pt x="f393" y="f392"/>
                  </a:lnTo>
                  <a:close/>
                </a:path>
                <a:path w="16800830" h="925830">
                  <a:moveTo>
                    <a:pt x="f528" y="f527"/>
                  </a:moveTo>
                  <a:lnTo>
                    <a:pt x="f526" y="f527"/>
                  </a:lnTo>
                  <a:lnTo>
                    <a:pt x="f570" y="f571"/>
                  </a:lnTo>
                  <a:lnTo>
                    <a:pt x="f572" y="f3"/>
                  </a:lnTo>
                  <a:lnTo>
                    <a:pt x="f573" y="f574"/>
                  </a:lnTo>
                  <a:lnTo>
                    <a:pt x="f575" y="f287"/>
                  </a:lnTo>
                  <a:lnTo>
                    <a:pt x="f576" y="f287"/>
                  </a:lnTo>
                  <a:lnTo>
                    <a:pt x="f577" y="f524"/>
                  </a:lnTo>
                  <a:lnTo>
                    <a:pt x="f578" y="f282"/>
                  </a:lnTo>
                  <a:lnTo>
                    <a:pt x="f528" y="f527"/>
                  </a:lnTo>
                  <a:close/>
                </a:path>
                <a:path w="16800830" h="925830">
                  <a:moveTo>
                    <a:pt x="f579" y="f580"/>
                  </a:moveTo>
                  <a:lnTo>
                    <a:pt x="f581" y="f580"/>
                  </a:lnTo>
                  <a:lnTo>
                    <a:pt x="f582" y="f337"/>
                  </a:lnTo>
                  <a:lnTo>
                    <a:pt x="f583" y="f403"/>
                  </a:lnTo>
                  <a:lnTo>
                    <a:pt x="f584" y="f585"/>
                  </a:lnTo>
                  <a:lnTo>
                    <a:pt x="f586" y="f587"/>
                  </a:lnTo>
                  <a:lnTo>
                    <a:pt x="f588" y="f341"/>
                  </a:lnTo>
                  <a:lnTo>
                    <a:pt x="f589" y="f590"/>
                  </a:lnTo>
                  <a:lnTo>
                    <a:pt x="f591" y="f592"/>
                  </a:lnTo>
                  <a:lnTo>
                    <a:pt x="f579" y="f580"/>
                  </a:lnTo>
                  <a:close/>
                </a:path>
                <a:path w="16800830" h="925830">
                  <a:moveTo>
                    <a:pt x="f476" y="f262"/>
                  </a:moveTo>
                  <a:lnTo>
                    <a:pt x="f475" y="f262"/>
                  </a:lnTo>
                  <a:lnTo>
                    <a:pt x="f593" y="f594"/>
                  </a:lnTo>
                  <a:lnTo>
                    <a:pt x="f595" y="f596"/>
                  </a:lnTo>
                  <a:lnTo>
                    <a:pt x="f597" y="f598"/>
                  </a:lnTo>
                  <a:lnTo>
                    <a:pt x="f599" y="f600"/>
                  </a:lnTo>
                  <a:lnTo>
                    <a:pt x="f601" y="f602"/>
                  </a:lnTo>
                  <a:lnTo>
                    <a:pt x="f603" y="f339"/>
                  </a:lnTo>
                  <a:lnTo>
                    <a:pt x="f604" y="f602"/>
                  </a:lnTo>
                  <a:lnTo>
                    <a:pt x="f605" y="f606"/>
                  </a:lnTo>
                  <a:lnTo>
                    <a:pt x="f607" y="f608"/>
                  </a:lnTo>
                  <a:lnTo>
                    <a:pt x="f581" y="f580"/>
                  </a:lnTo>
                  <a:lnTo>
                    <a:pt x="f579" y="f580"/>
                  </a:lnTo>
                  <a:lnTo>
                    <a:pt x="f476" y="f262"/>
                  </a:lnTo>
                  <a:close/>
                </a:path>
                <a:path w="16800830" h="925830">
                  <a:moveTo>
                    <a:pt x="f474" y="f473"/>
                  </a:moveTo>
                  <a:lnTo>
                    <a:pt x="f609" y="f473"/>
                  </a:lnTo>
                  <a:lnTo>
                    <a:pt x="f610" y="f218"/>
                  </a:lnTo>
                  <a:lnTo>
                    <a:pt x="f611" y="f612"/>
                  </a:lnTo>
                  <a:lnTo>
                    <a:pt x="f613" y="f260"/>
                  </a:lnTo>
                  <a:lnTo>
                    <a:pt x="f614" y="f220"/>
                  </a:lnTo>
                  <a:lnTo>
                    <a:pt x="f615" y="f616"/>
                  </a:lnTo>
                  <a:lnTo>
                    <a:pt x="f617" y="f608"/>
                  </a:lnTo>
                  <a:lnTo>
                    <a:pt x="f618" y="f337"/>
                  </a:lnTo>
                  <a:lnTo>
                    <a:pt x="f619" y="f580"/>
                  </a:lnTo>
                  <a:lnTo>
                    <a:pt x="f620" y="f220"/>
                  </a:lnTo>
                  <a:lnTo>
                    <a:pt x="f621" y="f622"/>
                  </a:lnTo>
                  <a:lnTo>
                    <a:pt x="f474" y="f473"/>
                  </a:lnTo>
                  <a:close/>
                </a:path>
                <a:path w="16800830" h="925830">
                  <a:moveTo>
                    <a:pt x="f609" y="f473"/>
                  </a:moveTo>
                  <a:lnTo>
                    <a:pt x="f472" y="f473"/>
                  </a:lnTo>
                  <a:lnTo>
                    <a:pt x="f623" y="f622"/>
                  </a:lnTo>
                  <a:lnTo>
                    <a:pt x="f624" y="f625"/>
                  </a:lnTo>
                  <a:lnTo>
                    <a:pt x="f626" y="f627"/>
                  </a:lnTo>
                  <a:lnTo>
                    <a:pt x="f628" y="f468"/>
                  </a:lnTo>
                  <a:lnTo>
                    <a:pt x="f629" y="f630"/>
                  </a:lnTo>
                  <a:lnTo>
                    <a:pt x="f631" y="f632"/>
                  </a:lnTo>
                  <a:lnTo>
                    <a:pt x="f633" y="f625"/>
                  </a:lnTo>
                  <a:lnTo>
                    <a:pt x="f634" y="f330"/>
                  </a:lnTo>
                  <a:lnTo>
                    <a:pt x="f328" y="f218"/>
                  </a:lnTo>
                  <a:lnTo>
                    <a:pt x="f327" y="f218"/>
                  </a:lnTo>
                  <a:lnTo>
                    <a:pt x="f609" y="f473"/>
                  </a:lnTo>
                  <a:close/>
                </a:path>
                <a:path w="16800830" h="925830">
                  <a:moveTo>
                    <a:pt x="f635" y="f636"/>
                  </a:moveTo>
                  <a:lnTo>
                    <a:pt x="f637" y="f638"/>
                  </a:lnTo>
                  <a:lnTo>
                    <a:pt x="f639" y="f640"/>
                  </a:lnTo>
                  <a:lnTo>
                    <a:pt x="f641" y="f427"/>
                  </a:lnTo>
                  <a:lnTo>
                    <a:pt x="f477" y="f427"/>
                  </a:lnTo>
                  <a:lnTo>
                    <a:pt x="f635" y="f636"/>
                  </a:lnTo>
                  <a:close/>
                </a:path>
                <a:path w="16800830" h="925830">
                  <a:moveTo>
                    <a:pt x="f642" y="f643"/>
                  </a:moveTo>
                  <a:lnTo>
                    <a:pt x="f644" y="f638"/>
                  </a:lnTo>
                  <a:lnTo>
                    <a:pt x="f645" y="f640"/>
                  </a:lnTo>
                  <a:lnTo>
                    <a:pt x="f646" y="f427"/>
                  </a:lnTo>
                  <a:lnTo>
                    <a:pt x="f500" y="f427"/>
                  </a:lnTo>
                  <a:lnTo>
                    <a:pt x="f647" y="f648"/>
                  </a:lnTo>
                  <a:lnTo>
                    <a:pt x="f642" y="f643"/>
                  </a:lnTo>
                  <a:close/>
                </a:path>
                <a:path w="16800830" h="925830">
                  <a:moveTo>
                    <a:pt x="f649" y="f650"/>
                  </a:moveTo>
                  <a:lnTo>
                    <a:pt x="f499" y="f427"/>
                  </a:lnTo>
                  <a:lnTo>
                    <a:pt x="f651" y="f427"/>
                  </a:lnTo>
                  <a:lnTo>
                    <a:pt x="f652" y="f640"/>
                  </a:lnTo>
                  <a:lnTo>
                    <a:pt x="f649" y="f650"/>
                  </a:lnTo>
                  <a:close/>
                </a:path>
                <a:path w="16800830" h="925830">
                  <a:moveTo>
                    <a:pt x="f653" y="f654"/>
                  </a:moveTo>
                  <a:lnTo>
                    <a:pt x="f655" y="f638"/>
                  </a:lnTo>
                  <a:lnTo>
                    <a:pt x="f656" y="f640"/>
                  </a:lnTo>
                  <a:lnTo>
                    <a:pt x="f657" y="f427"/>
                  </a:lnTo>
                  <a:lnTo>
                    <a:pt x="f428" y="f427"/>
                  </a:lnTo>
                  <a:lnTo>
                    <a:pt x="f658" y="f638"/>
                  </a:lnTo>
                  <a:lnTo>
                    <a:pt x="f653" y="f654"/>
                  </a:lnTo>
                  <a:close/>
                </a:path>
                <a:path w="16800830" h="925830">
                  <a:moveTo>
                    <a:pt x="f659" y="f660"/>
                  </a:moveTo>
                  <a:lnTo>
                    <a:pt x="f661" y="f662"/>
                  </a:lnTo>
                  <a:lnTo>
                    <a:pt x="f663" y="f638"/>
                  </a:lnTo>
                  <a:lnTo>
                    <a:pt x="f649" y="f650"/>
                  </a:lnTo>
                  <a:lnTo>
                    <a:pt x="f664" y="f665"/>
                  </a:lnTo>
                  <a:lnTo>
                    <a:pt x="f659" y="f660"/>
                  </a:lnTo>
                  <a:close/>
                </a:path>
                <a:path w="16800830" h="925830">
                  <a:moveTo>
                    <a:pt x="f666" y="f667"/>
                  </a:moveTo>
                  <a:lnTo>
                    <a:pt x="f642" y="f643"/>
                  </a:lnTo>
                  <a:lnTo>
                    <a:pt x="f668" y="f662"/>
                  </a:lnTo>
                  <a:lnTo>
                    <a:pt x="f666" y="f667"/>
                  </a:lnTo>
                  <a:close/>
                </a:path>
                <a:path w="16800830" h="925830">
                  <a:moveTo>
                    <a:pt x="f320" y="f496"/>
                  </a:moveTo>
                  <a:lnTo>
                    <a:pt x="f669" y="f496"/>
                  </a:lnTo>
                  <a:lnTo>
                    <a:pt x="f670" y="f671"/>
                  </a:lnTo>
                  <a:lnTo>
                    <a:pt x="f672" y="f673"/>
                  </a:lnTo>
                  <a:lnTo>
                    <a:pt x="f674" y="f675"/>
                  </a:lnTo>
                  <a:lnTo>
                    <a:pt x="f676" y="f677"/>
                  </a:lnTo>
                  <a:lnTo>
                    <a:pt x="f653" y="f654"/>
                  </a:lnTo>
                  <a:lnTo>
                    <a:pt x="f678" y="f662"/>
                  </a:lnTo>
                  <a:lnTo>
                    <a:pt x="f679" y="f425"/>
                  </a:lnTo>
                  <a:lnTo>
                    <a:pt x="f320" y="f425"/>
                  </a:lnTo>
                  <a:lnTo>
                    <a:pt x="f320" y="f496"/>
                  </a:lnTo>
                  <a:close/>
                </a:path>
                <a:path w="16800830" h="925830">
                  <a:moveTo>
                    <a:pt x="f680" y="f681"/>
                  </a:moveTo>
                  <a:lnTo>
                    <a:pt x="f682" y="f683"/>
                  </a:lnTo>
                  <a:lnTo>
                    <a:pt x="f635" y="f636"/>
                  </a:lnTo>
                  <a:lnTo>
                    <a:pt x="f680" y="f681"/>
                  </a:lnTo>
                  <a:close/>
                </a:path>
                <a:path w="16800830" h="925830">
                  <a:moveTo>
                    <a:pt x="f684" y="f685"/>
                  </a:moveTo>
                  <a:lnTo>
                    <a:pt x="f686" y="f662"/>
                  </a:lnTo>
                  <a:lnTo>
                    <a:pt x="f680" y="f681"/>
                  </a:lnTo>
                  <a:lnTo>
                    <a:pt x="f684" y="f685"/>
                  </a:lnTo>
                  <a:close/>
                </a:path>
                <a:path w="16800830" h="925830">
                  <a:moveTo>
                    <a:pt x="f687" y="f425"/>
                  </a:moveTo>
                  <a:lnTo>
                    <a:pt x="f688" y="f425"/>
                  </a:lnTo>
                  <a:lnTo>
                    <a:pt x="f659" y="f660"/>
                  </a:lnTo>
                  <a:lnTo>
                    <a:pt x="f687" y="f425"/>
                  </a:lnTo>
                  <a:close/>
                </a:path>
                <a:path w="16800830" h="925830">
                  <a:moveTo>
                    <a:pt x="f689" y="f425"/>
                  </a:moveTo>
                  <a:lnTo>
                    <a:pt x="f690" y="f425"/>
                  </a:lnTo>
                  <a:lnTo>
                    <a:pt x="f666" y="f667"/>
                  </a:lnTo>
                  <a:lnTo>
                    <a:pt x="f689" y="f425"/>
                  </a:lnTo>
                  <a:close/>
                </a:path>
                <a:path w="16800830" h="925830">
                  <a:moveTo>
                    <a:pt x="f691" y="f425"/>
                  </a:moveTo>
                  <a:lnTo>
                    <a:pt x="f684" y="f685"/>
                  </a:lnTo>
                  <a:lnTo>
                    <a:pt x="f691" y="f425"/>
                  </a:lnTo>
                  <a:close/>
                </a:path>
                <a:path w="16800830" h="925830">
                  <a:moveTo>
                    <a:pt x="f488" y="f487"/>
                  </a:moveTo>
                  <a:lnTo>
                    <a:pt x="f692" y="f487"/>
                  </a:lnTo>
                  <a:lnTo>
                    <a:pt x="f693" y="f694"/>
                  </a:lnTo>
                  <a:lnTo>
                    <a:pt x="f695" y="f696"/>
                  </a:lnTo>
                  <a:lnTo>
                    <a:pt x="f697" y="f698"/>
                  </a:lnTo>
                  <a:lnTo>
                    <a:pt x="f689" y="f425"/>
                  </a:lnTo>
                  <a:lnTo>
                    <a:pt x="f688" y="f425"/>
                  </a:lnTo>
                  <a:lnTo>
                    <a:pt x="f699" y="f481"/>
                  </a:lnTo>
                  <a:lnTo>
                    <a:pt x="f700" y="f701"/>
                  </a:lnTo>
                  <a:lnTo>
                    <a:pt x="f488" y="f487"/>
                  </a:lnTo>
                  <a:close/>
                </a:path>
                <a:path w="16800830" h="925830">
                  <a:moveTo>
                    <a:pt x="f320" y="f498"/>
                  </a:moveTo>
                  <a:lnTo>
                    <a:pt x="f426" y="f498"/>
                  </a:lnTo>
                  <a:lnTo>
                    <a:pt x="f426" y="f497"/>
                  </a:lnTo>
                  <a:lnTo>
                    <a:pt x="f320" y="f497"/>
                  </a:lnTo>
                  <a:lnTo>
                    <a:pt x="f320" y="f498"/>
                  </a:lnTo>
                  <a:close/>
                </a:path>
              </a:pathLst>
            </a:custGeom>
            <a:solidFill>
              <a:srgbClr val="F2E7DB"/>
            </a:solidFill>
            <a:ln>
              <a:noFill/>
              <a:prstDash val="solid"/>
            </a:ln>
          </p:spPr>
          <p:txBody>
            <a:bodyPr vert="horz" wrap="square" lIns="0" tIns="0" rIns="0" bIns="0" anchor="t" anchorCtr="0" compatLnSpc="0">
              <a:noAutofit/>
            </a:bodyPr>
            <a:lstStyle/>
            <a:p>
              <a:pPr marL="0" marR="0" lvl="0" indent="0" rtl="0" hangingPunct="0">
                <a:lnSpc>
                  <a:spcPct val="100000"/>
                </a:lnSpc>
                <a:spcBef>
                  <a:spcPts val="0"/>
                </a:spcBef>
                <a:spcAft>
                  <a:spcPts val="0"/>
                </a:spcAft>
                <a:buNone/>
                <a:tabLst/>
              </a:pPr>
              <a:endParaRPr lang="en-IN" sz="1800" b="0" i="0" u="none" strike="noStrike" kern="1200">
                <a:ln>
                  <a:noFill/>
                </a:ln>
                <a:latin typeface="Arial" pitchFamily="18"/>
                <a:ea typeface="Microsoft YaHei" pitchFamily="2"/>
                <a:cs typeface="Lucida Sans" pitchFamily="2"/>
              </a:endParaRPr>
            </a:p>
          </p:txBody>
        </p:sp>
        <p:sp>
          <p:nvSpPr>
            <p:cNvPr id="6" name="object 6"/>
            <p:cNvSpPr/>
            <p:nvPr/>
          </p:nvSpPr>
          <p:spPr>
            <a:xfrm>
              <a:off x="1074240" y="501120"/>
              <a:ext cx="16157159" cy="32040"/>
            </a:xfrm>
            <a:custGeom>
              <a:avLst/>
              <a:gdLst>
                <a:gd name="f0" fmla="val 0"/>
                <a:gd name="f1" fmla="val 13198285"/>
                <a:gd name="f2" fmla="val 8890"/>
                <a:gd name="f3" fmla="val 12700"/>
                <a:gd name="f4" fmla="val 31750"/>
                <a:gd name="f5" fmla="val 13154343"/>
                <a:gd name="f6" fmla="val 27940"/>
                <a:gd name="f7" fmla="val 13163741"/>
                <a:gd name="f8" fmla="val 24130"/>
                <a:gd name="f9" fmla="val 13170218"/>
                <a:gd name="f10" fmla="val 20320"/>
                <a:gd name="f11" fmla="val 13177457"/>
                <a:gd name="f12" fmla="val 16510"/>
                <a:gd name="f13" fmla="val 13181775"/>
                <a:gd name="f14" fmla="val 13189014"/>
                <a:gd name="f15" fmla="val 15294293"/>
                <a:gd name="f16" fmla="val 9245"/>
                <a:gd name="f17" fmla="val 13501434"/>
                <a:gd name="f18" fmla="val 12128"/>
                <a:gd name="f19" fmla="val 13510832"/>
                <a:gd name="f20" fmla="val 16446"/>
                <a:gd name="f21" fmla="val 13517944"/>
                <a:gd name="f22" fmla="val 20764"/>
                <a:gd name="f23" fmla="val 13522262"/>
                <a:gd name="f24" fmla="val 23647"/>
                <a:gd name="f25" fmla="val 13529501"/>
                <a:gd name="f26" fmla="val 27965"/>
                <a:gd name="f27" fmla="val 13535978"/>
                <a:gd name="f28" fmla="val 32283"/>
                <a:gd name="f29" fmla="val 15258987"/>
                <a:gd name="f30" fmla="val 15266099"/>
                <a:gd name="f31" fmla="val 15273338"/>
                <a:gd name="f32" fmla="val 15282736"/>
                <a:gd name="f33" fmla="val 15284895"/>
                <a:gd name="f34" fmla="val 15300770"/>
                <a:gd name="f35" fmla="val 13494957"/>
                <a:gd name="f36" fmla="val 5080"/>
                <a:gd name="f37" fmla="val 13499275"/>
                <a:gd name="f38" fmla="val 16157512"/>
                <a:gd name="f39" fmla="val 15775877"/>
                <a:gd name="f40" fmla="val 15780195"/>
                <a:gd name="f41" fmla="val 15782354"/>
                <a:gd name="f42" fmla="val 15787434"/>
                <a:gd name="f43" fmla="val 15791752"/>
                <a:gd name="f44" fmla="val 15793911"/>
                <a:gd name="f45" fmla="val 15798991"/>
              </a:gdLst>
              <a:ahLst/>
              <a:cxnLst>
                <a:cxn ang="3cd4">
                  <a:pos x="hc" y="t"/>
                </a:cxn>
                <a:cxn ang="0">
                  <a:pos x="r" y="vc"/>
                </a:cxn>
                <a:cxn ang="cd4">
                  <a:pos x="hc" y="b"/>
                </a:cxn>
                <a:cxn ang="cd2">
                  <a:pos x="l" y="vc"/>
                </a:cxn>
              </a:cxnLst>
              <a:rect l="l" t="t" r="r" b="b"/>
              <a:pathLst>
                <a:path w="16157575" h="32384">
                  <a:moveTo>
                    <a:pt x="f1" y="f0"/>
                  </a:moveTo>
                  <a:lnTo>
                    <a:pt x="f0" y="f0"/>
                  </a:lnTo>
                  <a:lnTo>
                    <a:pt x="f0" y="f2"/>
                  </a:lnTo>
                  <a:lnTo>
                    <a:pt x="f0" y="f3"/>
                  </a:lnTo>
                  <a:lnTo>
                    <a:pt x="f0" y="f4"/>
                  </a:lnTo>
                  <a:lnTo>
                    <a:pt x="f5" y="f4"/>
                  </a:lnTo>
                  <a:lnTo>
                    <a:pt x="f5" y="f6"/>
                  </a:lnTo>
                  <a:lnTo>
                    <a:pt x="f7" y="f6"/>
                  </a:lnTo>
                  <a:lnTo>
                    <a:pt x="f7" y="f8"/>
                  </a:lnTo>
                  <a:lnTo>
                    <a:pt x="f9" y="f8"/>
                  </a:lnTo>
                  <a:lnTo>
                    <a:pt x="f9" y="f10"/>
                  </a:lnTo>
                  <a:lnTo>
                    <a:pt x="f11" y="f10"/>
                  </a:lnTo>
                  <a:lnTo>
                    <a:pt x="f11" y="f12"/>
                  </a:lnTo>
                  <a:lnTo>
                    <a:pt x="f13" y="f12"/>
                  </a:lnTo>
                  <a:lnTo>
                    <a:pt x="f13" y="f3"/>
                  </a:lnTo>
                  <a:lnTo>
                    <a:pt x="f14" y="f3"/>
                  </a:lnTo>
                  <a:lnTo>
                    <a:pt x="f14" y="f2"/>
                  </a:lnTo>
                  <a:lnTo>
                    <a:pt x="f1" y="f2"/>
                  </a:lnTo>
                  <a:lnTo>
                    <a:pt x="f1" y="f0"/>
                  </a:lnTo>
                  <a:close/>
                </a:path>
                <a:path w="16157575" h="32384">
                  <a:moveTo>
                    <a:pt x="f15" y="f16"/>
                  </a:moveTo>
                  <a:lnTo>
                    <a:pt x="f17" y="f16"/>
                  </a:lnTo>
                  <a:lnTo>
                    <a:pt x="f17" y="f18"/>
                  </a:lnTo>
                  <a:lnTo>
                    <a:pt x="f19" y="f18"/>
                  </a:lnTo>
                  <a:lnTo>
                    <a:pt x="f19" y="f20"/>
                  </a:lnTo>
                  <a:lnTo>
                    <a:pt x="f21" y="f20"/>
                  </a:lnTo>
                  <a:lnTo>
                    <a:pt x="f21" y="f22"/>
                  </a:lnTo>
                  <a:lnTo>
                    <a:pt x="f23" y="f22"/>
                  </a:lnTo>
                  <a:lnTo>
                    <a:pt x="f23" y="f24"/>
                  </a:lnTo>
                  <a:lnTo>
                    <a:pt x="f25" y="f24"/>
                  </a:lnTo>
                  <a:lnTo>
                    <a:pt x="f25" y="f26"/>
                  </a:lnTo>
                  <a:lnTo>
                    <a:pt x="f27" y="f26"/>
                  </a:lnTo>
                  <a:lnTo>
                    <a:pt x="f27" y="f28"/>
                  </a:lnTo>
                  <a:lnTo>
                    <a:pt x="f29" y="f28"/>
                  </a:lnTo>
                  <a:lnTo>
                    <a:pt x="f29" y="f26"/>
                  </a:lnTo>
                  <a:lnTo>
                    <a:pt x="f30" y="f26"/>
                  </a:lnTo>
                  <a:lnTo>
                    <a:pt x="f30" y="f24"/>
                  </a:lnTo>
                  <a:lnTo>
                    <a:pt x="f31" y="f24"/>
                  </a:lnTo>
                  <a:lnTo>
                    <a:pt x="f31" y="f22"/>
                  </a:lnTo>
                  <a:lnTo>
                    <a:pt x="f32" y="f22"/>
                  </a:lnTo>
                  <a:lnTo>
                    <a:pt x="f32" y="f20"/>
                  </a:lnTo>
                  <a:lnTo>
                    <a:pt x="f33" y="f20"/>
                  </a:lnTo>
                  <a:lnTo>
                    <a:pt x="f33" y="f18"/>
                  </a:lnTo>
                  <a:lnTo>
                    <a:pt x="f15" y="f18"/>
                  </a:lnTo>
                  <a:lnTo>
                    <a:pt x="f15" y="f16"/>
                  </a:lnTo>
                  <a:close/>
                </a:path>
                <a:path w="16157575" h="32384">
                  <a:moveTo>
                    <a:pt x="f34" y="f0"/>
                  </a:moveTo>
                  <a:lnTo>
                    <a:pt x="f35" y="f0"/>
                  </a:lnTo>
                  <a:lnTo>
                    <a:pt x="f35" y="f36"/>
                  </a:lnTo>
                  <a:lnTo>
                    <a:pt x="f37" y="f36"/>
                  </a:lnTo>
                  <a:lnTo>
                    <a:pt x="f37" y="f2"/>
                  </a:lnTo>
                  <a:lnTo>
                    <a:pt x="f34" y="f2"/>
                  </a:lnTo>
                  <a:lnTo>
                    <a:pt x="f34" y="f36"/>
                  </a:lnTo>
                  <a:lnTo>
                    <a:pt x="f34" y="f0"/>
                  </a:lnTo>
                  <a:close/>
                </a:path>
                <a:path w="16157575" h="32384">
                  <a:moveTo>
                    <a:pt x="f38" y="f0"/>
                  </a:moveTo>
                  <a:lnTo>
                    <a:pt x="f39" y="f0"/>
                  </a:lnTo>
                  <a:lnTo>
                    <a:pt x="f39" y="f2"/>
                  </a:lnTo>
                  <a:lnTo>
                    <a:pt x="f40" y="f2"/>
                  </a:lnTo>
                  <a:lnTo>
                    <a:pt x="f40" y="f3"/>
                  </a:lnTo>
                  <a:lnTo>
                    <a:pt x="f41" y="f3"/>
                  </a:lnTo>
                  <a:lnTo>
                    <a:pt x="f41" y="f12"/>
                  </a:lnTo>
                  <a:lnTo>
                    <a:pt x="f42" y="f12"/>
                  </a:lnTo>
                  <a:lnTo>
                    <a:pt x="f42" y="f10"/>
                  </a:lnTo>
                  <a:lnTo>
                    <a:pt x="f43" y="f10"/>
                  </a:lnTo>
                  <a:lnTo>
                    <a:pt x="f43" y="f8"/>
                  </a:lnTo>
                  <a:lnTo>
                    <a:pt x="f44" y="f8"/>
                  </a:lnTo>
                  <a:lnTo>
                    <a:pt x="f44" y="f6"/>
                  </a:lnTo>
                  <a:lnTo>
                    <a:pt x="f45" y="f6"/>
                  </a:lnTo>
                  <a:lnTo>
                    <a:pt x="f45" y="f4"/>
                  </a:lnTo>
                  <a:lnTo>
                    <a:pt x="f38" y="f4"/>
                  </a:lnTo>
                  <a:lnTo>
                    <a:pt x="f38" y="f6"/>
                  </a:lnTo>
                  <a:lnTo>
                    <a:pt x="f38" y="f8"/>
                  </a:lnTo>
                  <a:lnTo>
                    <a:pt x="f38" y="f10"/>
                  </a:lnTo>
                  <a:lnTo>
                    <a:pt x="f38" y="f12"/>
                  </a:lnTo>
                  <a:lnTo>
                    <a:pt x="f38" y="f3"/>
                  </a:lnTo>
                  <a:lnTo>
                    <a:pt x="f38" y="f2"/>
                  </a:lnTo>
                  <a:lnTo>
                    <a:pt x="f38" y="f0"/>
                  </a:lnTo>
                  <a:close/>
                </a:path>
              </a:pathLst>
            </a:custGeom>
            <a:solidFill>
              <a:srgbClr val="4C2A13">
                <a:alpha val="17000"/>
              </a:srgbClr>
            </a:solidFill>
            <a:ln>
              <a:noFill/>
              <a:prstDash val="solid"/>
            </a:ln>
          </p:spPr>
          <p:txBody>
            <a:bodyPr vert="horz" wrap="square" lIns="0" tIns="0" rIns="0" bIns="0" anchor="t" anchorCtr="0" compatLnSpc="0">
              <a:noAutofit/>
            </a:bodyPr>
            <a:lstStyle/>
            <a:p>
              <a:pPr marL="0" marR="0" lvl="0" indent="0" rtl="0" hangingPunct="0">
                <a:lnSpc>
                  <a:spcPct val="100000"/>
                </a:lnSpc>
                <a:spcBef>
                  <a:spcPts val="0"/>
                </a:spcBef>
                <a:spcAft>
                  <a:spcPts val="0"/>
                </a:spcAft>
                <a:buNone/>
                <a:tabLst/>
              </a:pPr>
              <a:endParaRPr lang="en-IN" sz="1800" b="0" i="0" u="none" strike="noStrike" kern="1200">
                <a:ln>
                  <a:noFill/>
                </a:ln>
                <a:latin typeface="Arial" pitchFamily="18"/>
                <a:ea typeface="Microsoft YaHei" pitchFamily="2"/>
                <a:cs typeface="Lucida Sans" pitchFamily="2"/>
              </a:endParaRPr>
            </a:p>
          </p:txBody>
        </p:sp>
        <p:sp>
          <p:nvSpPr>
            <p:cNvPr id="7" name="object 7"/>
            <p:cNvSpPr/>
            <p:nvPr/>
          </p:nvSpPr>
          <p:spPr>
            <a:xfrm>
              <a:off x="1074240" y="501840"/>
              <a:ext cx="16157159" cy="31320"/>
            </a:xfrm>
            <a:custGeom>
              <a:avLst/>
              <a:gdLst>
                <a:gd name="f0" fmla="val 0"/>
                <a:gd name="f1" fmla="val 16157421"/>
                <a:gd name="f2" fmla="val 31673"/>
                <a:gd name="f3" fmla="val 15775909"/>
                <a:gd name="f4" fmla="val 8635"/>
                <a:gd name="f5" fmla="val 15780227"/>
                <a:gd name="f6" fmla="val 11518"/>
                <a:gd name="f7" fmla="val 15782386"/>
                <a:gd name="f8" fmla="val 15836"/>
                <a:gd name="f9" fmla="val 15787339"/>
                <a:gd name="f10" fmla="val 20154"/>
                <a:gd name="f11" fmla="val 15791657"/>
                <a:gd name="f12" fmla="val 23037"/>
                <a:gd name="f13" fmla="val 15793816"/>
                <a:gd name="f14" fmla="val 27355"/>
                <a:gd name="f15" fmla="val 15798897"/>
                <a:gd name="f16" fmla="val 15258887"/>
                <a:gd name="f17" fmla="val 15266126"/>
                <a:gd name="f18" fmla="val 15273238"/>
                <a:gd name="f19" fmla="val 15282636"/>
                <a:gd name="f20" fmla="val 15284795"/>
                <a:gd name="f21" fmla="val 15294193"/>
                <a:gd name="f22" fmla="val 15300671"/>
                <a:gd name="f23" fmla="val 13494966"/>
                <a:gd name="f24" fmla="val 4317"/>
                <a:gd name="f25" fmla="val 13499285"/>
                <a:gd name="f26" fmla="val 13501444"/>
                <a:gd name="f27" fmla="val 13510715"/>
                <a:gd name="f28" fmla="val 13517954"/>
                <a:gd name="f29" fmla="val 13522272"/>
                <a:gd name="f30" fmla="val 13529511"/>
                <a:gd name="f31" fmla="val 13535988"/>
                <a:gd name="f32" fmla="val 13154349"/>
                <a:gd name="f33" fmla="val 13163747"/>
                <a:gd name="f34" fmla="val 13170224"/>
                <a:gd name="f35" fmla="val 13177336"/>
                <a:gd name="f36" fmla="val 13181654"/>
                <a:gd name="f37" fmla="val 13188893"/>
                <a:gd name="f38" fmla="val 13198292"/>
              </a:gdLst>
              <a:ahLst/>
              <a:cxnLst>
                <a:cxn ang="3cd4">
                  <a:pos x="hc" y="t"/>
                </a:cxn>
                <a:cxn ang="0">
                  <a:pos x="r" y="vc"/>
                </a:cxn>
                <a:cxn ang="cd4">
                  <a:pos x="hc" y="b"/>
                </a:cxn>
                <a:cxn ang="cd2">
                  <a:pos x="l" y="vc"/>
                </a:cxn>
              </a:cxnLst>
              <a:rect l="l" t="t" r="r" b="b"/>
              <a:pathLst>
                <a:path w="16157575" h="31750">
                  <a:moveTo>
                    <a:pt x="f1" y="f2"/>
                  </a:moveTo>
                  <a:lnTo>
                    <a:pt x="f1" y="f0"/>
                  </a:lnTo>
                  <a:lnTo>
                    <a:pt x="f3" y="f0"/>
                  </a:lnTo>
                  <a:lnTo>
                    <a:pt x="f3" y="f4"/>
                  </a:lnTo>
                  <a:lnTo>
                    <a:pt x="f5" y="f4"/>
                  </a:lnTo>
                  <a:lnTo>
                    <a:pt x="f5" y="f6"/>
                  </a:lnTo>
                  <a:lnTo>
                    <a:pt x="f7" y="f6"/>
                  </a:lnTo>
                  <a:lnTo>
                    <a:pt x="f7" y="f8"/>
                  </a:lnTo>
                  <a:lnTo>
                    <a:pt x="f9" y="f8"/>
                  </a:lnTo>
                  <a:lnTo>
                    <a:pt x="f9" y="f10"/>
                  </a:lnTo>
                  <a:lnTo>
                    <a:pt x="f11" y="f10"/>
                  </a:lnTo>
                  <a:lnTo>
                    <a:pt x="f11" y="f12"/>
                  </a:lnTo>
                  <a:lnTo>
                    <a:pt x="f13" y="f12"/>
                  </a:lnTo>
                  <a:lnTo>
                    <a:pt x="f13" y="f14"/>
                  </a:lnTo>
                  <a:lnTo>
                    <a:pt x="f15" y="f14"/>
                  </a:lnTo>
                  <a:lnTo>
                    <a:pt x="f15" y="f2"/>
                  </a:lnTo>
                  <a:lnTo>
                    <a:pt x="f1" y="f2"/>
                  </a:lnTo>
                  <a:close/>
                </a:path>
                <a:path w="16157575" h="31750">
                  <a:moveTo>
                    <a:pt x="f16" y="f2"/>
                  </a:moveTo>
                  <a:lnTo>
                    <a:pt x="f16" y="f14"/>
                  </a:lnTo>
                  <a:lnTo>
                    <a:pt x="f17" y="f14"/>
                  </a:lnTo>
                  <a:lnTo>
                    <a:pt x="f17" y="f12"/>
                  </a:lnTo>
                  <a:lnTo>
                    <a:pt x="f18" y="f12"/>
                  </a:lnTo>
                  <a:lnTo>
                    <a:pt x="f18" y="f10"/>
                  </a:lnTo>
                  <a:lnTo>
                    <a:pt x="f19" y="f10"/>
                  </a:lnTo>
                  <a:lnTo>
                    <a:pt x="f19" y="f8"/>
                  </a:lnTo>
                  <a:lnTo>
                    <a:pt x="f20" y="f8"/>
                  </a:lnTo>
                  <a:lnTo>
                    <a:pt x="f20" y="f6"/>
                  </a:lnTo>
                  <a:lnTo>
                    <a:pt x="f21" y="f6"/>
                  </a:lnTo>
                  <a:lnTo>
                    <a:pt x="f21" y="f4"/>
                  </a:lnTo>
                  <a:lnTo>
                    <a:pt x="f22" y="f4"/>
                  </a:lnTo>
                  <a:lnTo>
                    <a:pt x="f22" y="f0"/>
                  </a:lnTo>
                  <a:lnTo>
                    <a:pt x="f23" y="f0"/>
                  </a:lnTo>
                  <a:lnTo>
                    <a:pt x="f23" y="f24"/>
                  </a:lnTo>
                  <a:lnTo>
                    <a:pt x="f25" y="f24"/>
                  </a:lnTo>
                  <a:lnTo>
                    <a:pt x="f25" y="f4"/>
                  </a:lnTo>
                  <a:lnTo>
                    <a:pt x="f26" y="f4"/>
                  </a:lnTo>
                  <a:lnTo>
                    <a:pt x="f26" y="f6"/>
                  </a:lnTo>
                  <a:lnTo>
                    <a:pt x="f27" y="f6"/>
                  </a:lnTo>
                  <a:lnTo>
                    <a:pt x="f27" y="f8"/>
                  </a:lnTo>
                  <a:lnTo>
                    <a:pt x="f28" y="f8"/>
                  </a:lnTo>
                  <a:lnTo>
                    <a:pt x="f28" y="f10"/>
                  </a:lnTo>
                  <a:lnTo>
                    <a:pt x="f29" y="f10"/>
                  </a:lnTo>
                  <a:lnTo>
                    <a:pt x="f29" y="f12"/>
                  </a:lnTo>
                  <a:lnTo>
                    <a:pt x="f30" y="f12"/>
                  </a:lnTo>
                  <a:lnTo>
                    <a:pt x="f30" y="f14"/>
                  </a:lnTo>
                  <a:lnTo>
                    <a:pt x="f31" y="f14"/>
                  </a:lnTo>
                  <a:lnTo>
                    <a:pt x="f31" y="f2"/>
                  </a:lnTo>
                  <a:lnTo>
                    <a:pt x="f16" y="f2"/>
                  </a:lnTo>
                  <a:close/>
                </a:path>
                <a:path w="16157575" h="31750">
                  <a:moveTo>
                    <a:pt x="f32" y="f2"/>
                  </a:moveTo>
                  <a:lnTo>
                    <a:pt x="f32" y="f14"/>
                  </a:lnTo>
                  <a:lnTo>
                    <a:pt x="f33" y="f14"/>
                  </a:lnTo>
                  <a:lnTo>
                    <a:pt x="f33" y="f12"/>
                  </a:lnTo>
                  <a:lnTo>
                    <a:pt x="f34" y="f12"/>
                  </a:lnTo>
                  <a:lnTo>
                    <a:pt x="f34" y="f10"/>
                  </a:lnTo>
                  <a:lnTo>
                    <a:pt x="f35" y="f10"/>
                  </a:lnTo>
                  <a:lnTo>
                    <a:pt x="f35" y="f8"/>
                  </a:lnTo>
                  <a:lnTo>
                    <a:pt x="f36" y="f8"/>
                  </a:lnTo>
                  <a:lnTo>
                    <a:pt x="f36" y="f6"/>
                  </a:lnTo>
                  <a:lnTo>
                    <a:pt x="f37" y="f6"/>
                  </a:lnTo>
                  <a:lnTo>
                    <a:pt x="f37" y="f4"/>
                  </a:lnTo>
                  <a:lnTo>
                    <a:pt x="f38" y="f4"/>
                  </a:lnTo>
                  <a:lnTo>
                    <a:pt x="f38" y="f0"/>
                  </a:lnTo>
                  <a:lnTo>
                    <a:pt x="f0" y="f0"/>
                  </a:lnTo>
                  <a:lnTo>
                    <a:pt x="f0" y="f2"/>
                  </a:lnTo>
                  <a:lnTo>
                    <a:pt x="f32" y="f2"/>
                  </a:lnTo>
                  <a:close/>
                </a:path>
              </a:pathLst>
            </a:custGeom>
            <a:noFill/>
            <a:ln w="3240">
              <a:solidFill>
                <a:srgbClr val="FFFFFF"/>
              </a:solidFill>
              <a:prstDash val="solid"/>
            </a:ln>
          </p:spPr>
          <p:txBody>
            <a:bodyPr vert="horz" wrap="square" lIns="0" tIns="0" rIns="0" bIns="0" anchor="t" anchorCtr="0" compatLnSpc="0">
              <a:noAutofit/>
            </a:bodyPr>
            <a:lstStyle/>
            <a:p>
              <a:pPr marL="0" marR="0" lvl="0" indent="0" rtl="0" hangingPunct="0">
                <a:lnSpc>
                  <a:spcPct val="100000"/>
                </a:lnSpc>
                <a:spcBef>
                  <a:spcPts val="0"/>
                </a:spcBef>
                <a:spcAft>
                  <a:spcPts val="0"/>
                </a:spcAft>
                <a:buNone/>
                <a:tabLst/>
              </a:pPr>
              <a:endParaRPr lang="en-IN" sz="1800" b="0" i="0" u="none" strike="noStrike" kern="1200">
                <a:ln>
                  <a:noFill/>
                </a:ln>
                <a:latin typeface="Arial" pitchFamily="18"/>
                <a:ea typeface="Microsoft YaHei" pitchFamily="2"/>
                <a:cs typeface="Lucida Sans" pitchFamily="2"/>
              </a:endParaRPr>
            </a:p>
          </p:txBody>
        </p:sp>
        <p:sp>
          <p:nvSpPr>
            <p:cNvPr id="8" name="object 8"/>
            <p:cNvSpPr/>
            <p:nvPr/>
          </p:nvSpPr>
          <p:spPr>
            <a:xfrm>
              <a:off x="1074240" y="37440"/>
              <a:ext cx="16157159" cy="32760"/>
            </a:xfrm>
            <a:custGeom>
              <a:avLst/>
              <a:gdLst>
                <a:gd name="f0" fmla="val 0"/>
                <a:gd name="f1" fmla="val 16157500"/>
                <a:gd name="f2" fmla="val 32397"/>
              </a:gdLst>
              <a:ahLst/>
              <a:cxnLst>
                <a:cxn ang="3cd4">
                  <a:pos x="hc" y="t"/>
                </a:cxn>
                <a:cxn ang="0">
                  <a:pos x="r" y="vc"/>
                </a:cxn>
                <a:cxn ang="cd4">
                  <a:pos x="hc" y="b"/>
                </a:cxn>
                <a:cxn ang="cd2">
                  <a:pos x="l" y="vc"/>
                </a:cxn>
              </a:cxnLst>
              <a:rect l="l" t="t" r="r" b="b"/>
              <a:pathLst>
                <a:path w="16157575" h="33019">
                  <a:moveTo>
                    <a:pt x="f1" y="f0"/>
                  </a:moveTo>
                  <a:lnTo>
                    <a:pt x="f0" y="f0"/>
                  </a:lnTo>
                  <a:lnTo>
                    <a:pt x="f0" y="f2"/>
                  </a:lnTo>
                  <a:lnTo>
                    <a:pt x="f1" y="f2"/>
                  </a:lnTo>
                  <a:lnTo>
                    <a:pt x="f1" y="f0"/>
                  </a:lnTo>
                  <a:close/>
                </a:path>
              </a:pathLst>
            </a:custGeom>
            <a:solidFill>
              <a:srgbClr val="4C2A13">
                <a:alpha val="17000"/>
              </a:srgbClr>
            </a:solidFill>
            <a:ln>
              <a:noFill/>
              <a:prstDash val="solid"/>
            </a:ln>
          </p:spPr>
          <p:txBody>
            <a:bodyPr vert="horz" wrap="square" lIns="0" tIns="0" rIns="0" bIns="0" anchor="t" anchorCtr="0" compatLnSpc="0">
              <a:noAutofit/>
            </a:bodyPr>
            <a:lstStyle/>
            <a:p>
              <a:pPr marL="0" marR="0" lvl="0" indent="0" rtl="0" hangingPunct="0">
                <a:lnSpc>
                  <a:spcPct val="100000"/>
                </a:lnSpc>
                <a:spcBef>
                  <a:spcPts val="0"/>
                </a:spcBef>
                <a:spcAft>
                  <a:spcPts val="0"/>
                </a:spcAft>
                <a:buNone/>
                <a:tabLst/>
              </a:pPr>
              <a:endParaRPr lang="en-IN" sz="1800" b="0" i="0" u="none" strike="noStrike" kern="1200">
                <a:ln>
                  <a:noFill/>
                </a:ln>
                <a:latin typeface="Arial" pitchFamily="18"/>
                <a:ea typeface="Microsoft YaHei" pitchFamily="2"/>
                <a:cs typeface="Lucida Sans" pitchFamily="2"/>
              </a:endParaRPr>
            </a:p>
          </p:txBody>
        </p:sp>
        <p:sp>
          <p:nvSpPr>
            <p:cNvPr id="9" name="object 9"/>
            <p:cNvSpPr/>
            <p:nvPr/>
          </p:nvSpPr>
          <p:spPr>
            <a:xfrm>
              <a:off x="1074240" y="37440"/>
              <a:ext cx="16157159" cy="32760"/>
            </a:xfrm>
            <a:custGeom>
              <a:avLst/>
              <a:gdLst>
                <a:gd name="f0" fmla="val 0"/>
                <a:gd name="f1" fmla="val 16157421"/>
                <a:gd name="f2" fmla="val 32397"/>
              </a:gdLst>
              <a:ahLst/>
              <a:cxnLst>
                <a:cxn ang="3cd4">
                  <a:pos x="hc" y="t"/>
                </a:cxn>
                <a:cxn ang="0">
                  <a:pos x="r" y="vc"/>
                </a:cxn>
                <a:cxn ang="cd4">
                  <a:pos x="hc" y="b"/>
                </a:cxn>
                <a:cxn ang="cd2">
                  <a:pos x="l" y="vc"/>
                </a:cxn>
              </a:cxnLst>
              <a:rect l="l" t="t" r="r" b="b"/>
              <a:pathLst>
                <a:path w="16157575" h="33019">
                  <a:moveTo>
                    <a:pt x="f1" y="f2"/>
                  </a:moveTo>
                  <a:lnTo>
                    <a:pt x="f1" y="f0"/>
                  </a:lnTo>
                  <a:lnTo>
                    <a:pt x="f0" y="f0"/>
                  </a:lnTo>
                  <a:lnTo>
                    <a:pt x="f0" y="f2"/>
                  </a:lnTo>
                  <a:lnTo>
                    <a:pt x="f1" y="f2"/>
                  </a:lnTo>
                  <a:close/>
                </a:path>
              </a:pathLst>
            </a:custGeom>
            <a:noFill/>
            <a:ln w="3240">
              <a:solidFill>
                <a:srgbClr val="FFFFFF"/>
              </a:solidFill>
              <a:prstDash val="solid"/>
            </a:ln>
          </p:spPr>
          <p:txBody>
            <a:bodyPr vert="horz" wrap="square" lIns="0" tIns="0" rIns="0" bIns="0" anchor="t" anchorCtr="0" compatLnSpc="0">
              <a:noAutofit/>
            </a:bodyPr>
            <a:lstStyle/>
            <a:p>
              <a:pPr marL="0" marR="0" lvl="0" indent="0" rtl="0" hangingPunct="0">
                <a:lnSpc>
                  <a:spcPct val="100000"/>
                </a:lnSpc>
                <a:spcBef>
                  <a:spcPts val="0"/>
                </a:spcBef>
                <a:spcAft>
                  <a:spcPts val="0"/>
                </a:spcAft>
                <a:buNone/>
                <a:tabLst/>
              </a:pPr>
              <a:endParaRPr lang="en-IN" sz="1800" b="0" i="0" u="none" strike="noStrike" kern="1200">
                <a:ln>
                  <a:noFill/>
                </a:ln>
                <a:latin typeface="Arial" pitchFamily="18"/>
                <a:ea typeface="Microsoft YaHei" pitchFamily="2"/>
                <a:cs typeface="Lucida Sans" pitchFamily="2"/>
              </a:endParaRPr>
            </a:p>
          </p:txBody>
        </p:sp>
        <p:pic>
          <p:nvPicPr>
            <p:cNvPr id="10" name="object 10"/>
            <p:cNvPicPr>
              <a:picLocks noChangeAspect="1"/>
            </p:cNvPicPr>
            <p:nvPr/>
          </p:nvPicPr>
          <p:blipFill>
            <a:blip r:embed="rId4">
              <a:lum bright="-50000"/>
              <a:alphaModFix/>
            </a:blip>
            <a:srcRect/>
            <a:stretch>
              <a:fillRect/>
            </a:stretch>
          </p:blipFill>
          <p:spPr>
            <a:xfrm>
              <a:off x="-360" y="0"/>
              <a:ext cx="1785240" cy="2281320"/>
            </a:xfrm>
            <a:prstGeom prst="rect">
              <a:avLst/>
            </a:prstGeom>
            <a:noFill/>
            <a:ln>
              <a:noFill/>
            </a:ln>
          </p:spPr>
        </p:pic>
      </p:grpSp>
      <p:sp>
        <p:nvSpPr>
          <p:cNvPr id="11" name="object 11"/>
          <p:cNvSpPr/>
          <p:nvPr/>
        </p:nvSpPr>
        <p:spPr>
          <a:xfrm>
            <a:off x="16641720" y="8857080"/>
            <a:ext cx="899279" cy="698039"/>
          </a:xfrm>
          <a:custGeom>
            <a:avLst/>
            <a:gdLst>
              <a:gd name="f0" fmla="val 0"/>
              <a:gd name="f1" fmla="val 698500"/>
              <a:gd name="f2" fmla="val 376353"/>
              <a:gd name="f3" fmla="val 427990"/>
              <a:gd name="f4" fmla="val 331612"/>
              <a:gd name="f5" fmla="val 338490"/>
              <a:gd name="f6" fmla="val 429260"/>
              <a:gd name="f7" fmla="val 345392"/>
              <a:gd name="f8" fmla="val 433070"/>
              <a:gd name="f9" fmla="val 352579"/>
              <a:gd name="f10" fmla="val 439420"/>
              <a:gd name="f11" fmla="val 360314"/>
              <a:gd name="f12" fmla="val 449580"/>
              <a:gd name="f13" fmla="val 387010"/>
              <a:gd name="f14" fmla="val 488950"/>
              <a:gd name="f15" fmla="val 415290"/>
              <a:gd name="f16" fmla="val 528320"/>
              <a:gd name="f17" fmla="val 445450"/>
              <a:gd name="f18" fmla="val 566420"/>
              <a:gd name="f19" fmla="val 477789"/>
              <a:gd name="f20" fmla="val 603250"/>
              <a:gd name="f21" fmla="val 482107"/>
              <a:gd name="f22" fmla="val 608330"/>
              <a:gd name="f23" fmla="val 487060"/>
              <a:gd name="f24" fmla="val 615950"/>
              <a:gd name="f25" fmla="val 492140"/>
              <a:gd name="f26" fmla="val 623570"/>
              <a:gd name="f27" fmla="val 505223"/>
              <a:gd name="f28" fmla="val 640080"/>
              <a:gd name="f29" fmla="val 518509"/>
              <a:gd name="f30" fmla="val 657860"/>
              <a:gd name="f31" fmla="val 531913"/>
              <a:gd name="f32" fmla="val 674370"/>
              <a:gd name="f33" fmla="val 545353"/>
              <a:gd name="f34" fmla="val 692150"/>
              <a:gd name="f35" fmla="val 546877"/>
              <a:gd name="f36" fmla="val 694690"/>
              <a:gd name="f37" fmla="val 547512"/>
              <a:gd name="f38" fmla="val 550433"/>
              <a:gd name="f39" fmla="val 697230"/>
              <a:gd name="f40" fmla="val 552399"/>
              <a:gd name="f41" fmla="val 570626"/>
              <a:gd name="f42" fmla="val 576341"/>
              <a:gd name="f43" fmla="val 575706"/>
              <a:gd name="f44" fmla="val 688340"/>
              <a:gd name="f45" fmla="val 568894"/>
              <a:gd name="f46" fmla="val 659130"/>
              <a:gd name="f47" fmla="val 564123"/>
              <a:gd name="f48" fmla="val 631190"/>
              <a:gd name="f49" fmla="val 530240"/>
              <a:gd name="f50" fmla="val 526684"/>
              <a:gd name="f51" fmla="val 629920"/>
              <a:gd name="f52" fmla="val 491184"/>
              <a:gd name="f53" fmla="val 589280"/>
              <a:gd name="f54" fmla="val 433772"/>
              <a:gd name="f55" fmla="val 514350"/>
              <a:gd name="f56" fmla="val 405780"/>
              <a:gd name="f57" fmla="val 476250"/>
              <a:gd name="f58" fmla="val 380099"/>
              <a:gd name="f59" fmla="val 434340"/>
              <a:gd name="f60" fmla="val 501538"/>
              <a:gd name="f61" fmla="val 381000"/>
              <a:gd name="f62" fmla="val 496458"/>
              <a:gd name="f63" fmla="val 490743"/>
              <a:gd name="f64" fmla="val 383540"/>
              <a:gd name="f65" fmla="val 485663"/>
              <a:gd name="f66" fmla="val 384810"/>
              <a:gd name="f67" fmla="val 478895"/>
              <a:gd name="f68" fmla="val 388620"/>
              <a:gd name="f69" fmla="val 475234"/>
              <a:gd name="f70" fmla="val 396240"/>
              <a:gd name="f71" fmla="val 475359"/>
              <a:gd name="f72" fmla="val 402590"/>
              <a:gd name="f73" fmla="val 479948"/>
              <a:gd name="f74" fmla="val 408940"/>
              <a:gd name="f75" fmla="val 419100"/>
              <a:gd name="f76" fmla="val 492902"/>
              <a:gd name="f77" fmla="val 499500"/>
              <a:gd name="f78" fmla="val 468630"/>
              <a:gd name="f79" fmla="val 508158"/>
              <a:gd name="f80" fmla="val 508000"/>
              <a:gd name="f81" fmla="val 518173"/>
              <a:gd name="f82" fmla="val 547370"/>
              <a:gd name="f83" fmla="val 528843"/>
              <a:gd name="f84" fmla="val 588010"/>
              <a:gd name="f85" fmla="val 531171"/>
              <a:gd name="f86" fmla="val 598170"/>
              <a:gd name="f87" fmla="val 532987"/>
              <a:gd name="f88" fmla="val 536082"/>
              <a:gd name="f89" fmla="val 533923"/>
              <a:gd name="f90" fmla="val 563689"/>
              <a:gd name="f91" fmla="val 628650"/>
              <a:gd name="f92" fmla="val 558365"/>
              <a:gd name="f93" fmla="val 599440"/>
              <a:gd name="f94" fmla="val 551195"/>
              <a:gd name="f95" fmla="val 570230"/>
              <a:gd name="f96" fmla="val 544508"/>
              <a:gd name="f97" fmla="val 538368"/>
              <a:gd name="f98" fmla="val 523240"/>
              <a:gd name="f99" fmla="val 521730"/>
              <a:gd name="f100" fmla="val 435610"/>
              <a:gd name="f101" fmla="val 521604"/>
              <a:gd name="f102" fmla="val 420370"/>
              <a:gd name="f103" fmla="val 523128"/>
              <a:gd name="f104" fmla="val 414020"/>
              <a:gd name="f105" fmla="val 534558"/>
              <a:gd name="f106" fmla="val 405130"/>
              <a:gd name="f107" fmla="val 565546"/>
              <a:gd name="f108" fmla="val 400050"/>
              <a:gd name="f109" fmla="val 621045"/>
              <a:gd name="f110" fmla="val 663829"/>
              <a:gd name="f111" fmla="val 398780"/>
              <a:gd name="f112" fmla="val 749919"/>
              <a:gd name="f113" fmla="val 391160"/>
              <a:gd name="f114" fmla="val 793130"/>
              <a:gd name="f115" fmla="val 815490"/>
              <a:gd name="f116" fmla="val 382270"/>
              <a:gd name="f117" fmla="val 512968"/>
              <a:gd name="f118" fmla="val 15509"/>
              <a:gd name="f119" fmla="val 256540"/>
              <a:gd name="f120" fmla="val 9032"/>
              <a:gd name="f121" fmla="val 5349"/>
              <a:gd name="f122" fmla="val 259080"/>
              <a:gd name="f123" fmla="val 2555"/>
              <a:gd name="f124" fmla="val 261620"/>
              <a:gd name="f125" fmla="val 266700"/>
              <a:gd name="f126" fmla="val 777"/>
              <a:gd name="f127" fmla="val 273050"/>
              <a:gd name="f128" fmla="val 4413"/>
              <a:gd name="f129" fmla="val 276860"/>
              <a:gd name="f130" fmla="val 10429"/>
              <a:gd name="f131" fmla="val 279400"/>
              <a:gd name="f132" fmla="val 50403"/>
              <a:gd name="f133" fmla="val 289560"/>
              <a:gd name="f134" fmla="val 68937"/>
              <a:gd name="f135" fmla="val 297180"/>
              <a:gd name="f136" fmla="val 85994"/>
              <a:gd name="f137" fmla="val 307340"/>
              <a:gd name="f138" fmla="val 91074"/>
              <a:gd name="f139" fmla="val 93233"/>
              <a:gd name="f140" fmla="val 308610"/>
              <a:gd name="f141" fmla="val 236489"/>
              <a:gd name="f142" fmla="val 364490"/>
              <a:gd name="f143" fmla="val 238648"/>
              <a:gd name="f144" fmla="val 365760"/>
              <a:gd name="f145" fmla="val 241569"/>
              <a:gd name="f146" fmla="val 243728"/>
              <a:gd name="f147" fmla="val 367030"/>
              <a:gd name="f148" fmla="val 247284"/>
              <a:gd name="f149" fmla="val 369570"/>
              <a:gd name="f150" fmla="val 249443"/>
              <a:gd name="f151" fmla="val 375920"/>
              <a:gd name="f152" fmla="val 378460"/>
              <a:gd name="f153" fmla="val 239982"/>
              <a:gd name="f154" fmla="val 236033"/>
              <a:gd name="f155" fmla="val 393700"/>
              <a:gd name="f156" fmla="val 231536"/>
              <a:gd name="f157" fmla="val 207928"/>
              <a:gd name="f158" fmla="val 185642"/>
              <a:gd name="f159" fmla="val 457200"/>
              <a:gd name="f160" fmla="val 164332"/>
              <a:gd name="f161" fmla="val 487680"/>
              <a:gd name="f162" fmla="val 129510"/>
              <a:gd name="f163" fmla="val 541020"/>
              <a:gd name="f164" fmla="val 113760"/>
              <a:gd name="f165" fmla="val 561340"/>
              <a:gd name="f166" fmla="val 95843"/>
              <a:gd name="f167" fmla="val 581660"/>
              <a:gd name="f168" fmla="val 75199"/>
              <a:gd name="f169" fmla="val 73802"/>
              <a:gd name="f170" fmla="val 600710"/>
              <a:gd name="f171" fmla="val 73040"/>
              <a:gd name="f172" fmla="val 70246"/>
              <a:gd name="f173" fmla="val 604520"/>
              <a:gd name="f174" fmla="val 69484"/>
              <a:gd name="f175" fmla="val 610870"/>
              <a:gd name="f176" fmla="val 77358"/>
              <a:gd name="f177" fmla="val 618490"/>
              <a:gd name="f178" fmla="val 82438"/>
              <a:gd name="f179" fmla="val 83835"/>
              <a:gd name="f180" fmla="val 619760"/>
              <a:gd name="f181" fmla="val 88915"/>
              <a:gd name="f182" fmla="val 92471"/>
              <a:gd name="f183" fmla="val 95392"/>
              <a:gd name="f184" fmla="val 108035"/>
              <a:gd name="f185" fmla="val 120713"/>
              <a:gd name="f186" fmla="val 132986"/>
              <a:gd name="f187" fmla="val 591820"/>
              <a:gd name="f188" fmla="val 144414"/>
              <a:gd name="f189" fmla="val 582930"/>
              <a:gd name="f190" fmla="val 171154"/>
              <a:gd name="f191" fmla="val 558800"/>
              <a:gd name="f192" fmla="val 210566"/>
              <a:gd name="f193" fmla="val 521970"/>
              <a:gd name="f194" fmla="val 176799"/>
              <a:gd name="f195" fmla="val 174640"/>
              <a:gd name="f196" fmla="val 519430"/>
              <a:gd name="f197" fmla="val 516890"/>
              <a:gd name="f198" fmla="val 194286"/>
              <a:gd name="f199" fmla="val 485140"/>
              <a:gd name="f200" fmla="val 241149"/>
              <a:gd name="f201" fmla="val 426720"/>
              <a:gd name="f202" fmla="val 272883"/>
              <a:gd name="f203" fmla="val 392430"/>
              <a:gd name="f204" fmla="val 287012"/>
              <a:gd name="f205" fmla="val 293385"/>
              <a:gd name="f206" fmla="val 374650"/>
              <a:gd name="f207" fmla="val 296868"/>
              <a:gd name="f208" fmla="val 296767"/>
              <a:gd name="f209" fmla="val 293546"/>
              <a:gd name="f210" fmla="val 359410"/>
              <a:gd name="f211" fmla="val 287670"/>
              <a:gd name="f212" fmla="val 355600"/>
              <a:gd name="f213" fmla="val 279669"/>
              <a:gd name="f214" fmla="val 236783"/>
              <a:gd name="f215" fmla="val 345440"/>
              <a:gd name="f216" fmla="val 195945"/>
              <a:gd name="f217" fmla="val 331470"/>
              <a:gd name="f218" fmla="val 116982"/>
              <a:gd name="f219" fmla="val 298450"/>
              <a:gd name="f220" fmla="val 113426"/>
              <a:gd name="f221" fmla="val 111267"/>
              <a:gd name="f222" fmla="val 293370"/>
              <a:gd name="f223" fmla="val 102631"/>
              <a:gd name="f224" fmla="val 287020"/>
              <a:gd name="f225" fmla="val 114663"/>
              <a:gd name="f226" fmla="val 137154"/>
              <a:gd name="f227" fmla="val 284480"/>
              <a:gd name="f228" fmla="val 357616"/>
              <a:gd name="f229" fmla="val 355996"/>
              <a:gd name="f230" fmla="val 280670"/>
              <a:gd name="f231" fmla="val 322214"/>
              <a:gd name="f232" fmla="val 320055"/>
              <a:gd name="f233" fmla="val 288718"/>
              <a:gd name="f234" fmla="val 226044"/>
              <a:gd name="f235" fmla="val 270510"/>
              <a:gd name="f236" fmla="val 194706"/>
              <a:gd name="f237" fmla="val 167687"/>
              <a:gd name="f238" fmla="val 153987"/>
              <a:gd name="f239" fmla="val 265430"/>
              <a:gd name="f240" fmla="val 110140"/>
              <a:gd name="f241" fmla="val 89677"/>
              <a:gd name="f242" fmla="val 262890"/>
              <a:gd name="f243" fmla="val 71606"/>
              <a:gd name="f244" fmla="val 260350"/>
              <a:gd name="f245" fmla="val 352440"/>
              <a:gd name="f246" fmla="val 342407"/>
              <a:gd name="f247" fmla="val 338724"/>
              <a:gd name="f248" fmla="val 309580"/>
              <a:gd name="f249" fmla="val 282448"/>
              <a:gd name="f250" fmla="val 438150"/>
              <a:gd name="f251" fmla="val 257196"/>
              <a:gd name="f252" fmla="val 233695"/>
              <a:gd name="f253" fmla="val 478790"/>
              <a:gd name="f254" fmla="val 223297"/>
              <a:gd name="f255" fmla="val 212709"/>
              <a:gd name="f256" fmla="val 497840"/>
              <a:gd name="f257" fmla="val 201977"/>
              <a:gd name="f258" fmla="val 506730"/>
              <a:gd name="f259" fmla="val 191150"/>
              <a:gd name="f260" fmla="val 187594"/>
              <a:gd name="f261" fmla="val 181752"/>
              <a:gd name="f262" fmla="val 224156"/>
              <a:gd name="f263" fmla="val 509270"/>
              <a:gd name="f264" fmla="val 250967"/>
              <a:gd name="f265" fmla="val 289401"/>
              <a:gd name="f266" fmla="val 450850"/>
              <a:gd name="f267" fmla="val 324994"/>
              <a:gd name="f268" fmla="val 371109"/>
              <a:gd name="f269" fmla="val 368950"/>
              <a:gd name="f270" fmla="val 406400"/>
              <a:gd name="f271" fmla="val 356758"/>
              <a:gd name="f272" fmla="val 403860"/>
              <a:gd name="f273" fmla="val 582818"/>
              <a:gd name="f274" fmla="val 554083"/>
              <a:gd name="f275" fmla="val 530631"/>
              <a:gd name="f276" fmla="val 589414"/>
              <a:gd name="f277" fmla="val 639033"/>
              <a:gd name="f278" fmla="val 563387"/>
              <a:gd name="f279" fmla="val 569229"/>
              <a:gd name="f280" fmla="val 603234"/>
              <a:gd name="f281" fmla="val 295910"/>
              <a:gd name="f282" fmla="val 637238"/>
              <a:gd name="f283" fmla="val 303530"/>
              <a:gd name="f284" fmla="val 671242"/>
              <a:gd name="f285" fmla="val 312420"/>
              <a:gd name="f286" fmla="val 813958"/>
              <a:gd name="f287" fmla="val 817514"/>
              <a:gd name="f288" fmla="val 346710"/>
              <a:gd name="f289" fmla="val 821197"/>
              <a:gd name="f290" fmla="val 347980"/>
              <a:gd name="f291" fmla="val 824753"/>
              <a:gd name="f292" fmla="val 350520"/>
              <a:gd name="f293" fmla="val 827674"/>
              <a:gd name="f294" fmla="val 351790"/>
              <a:gd name="f295" fmla="val 828309"/>
              <a:gd name="f296" fmla="val 356870"/>
              <a:gd name="f297" fmla="val 823991"/>
              <a:gd name="f298" fmla="val 785258"/>
              <a:gd name="f299" fmla="val 746728"/>
              <a:gd name="f300" fmla="val 370840"/>
              <a:gd name="f301" fmla="val 708316"/>
              <a:gd name="f302" fmla="val 669940"/>
              <a:gd name="f303" fmla="val 379730"/>
              <a:gd name="f304" fmla="val 654815"/>
              <a:gd name="f305" fmla="val 639714"/>
              <a:gd name="f306" fmla="val 624613"/>
              <a:gd name="f307" fmla="val 884570"/>
              <a:gd name="f308" fmla="val 893206"/>
              <a:gd name="f309" fmla="val 899406"/>
              <a:gd name="f310" fmla="val 897524"/>
              <a:gd name="f311" fmla="val 885967"/>
              <a:gd name="f312" fmla="val 833028"/>
              <a:gd name="f313" fmla="val 332740"/>
              <a:gd name="f314" fmla="val 674258"/>
              <a:gd name="f315" fmla="val 294640"/>
              <a:gd name="f316" fmla="val 156618"/>
              <a:gd name="f317" fmla="val 165242"/>
              <a:gd name="f318" fmla="val 285750"/>
              <a:gd name="f319" fmla="val 173866"/>
              <a:gd name="f320" fmla="val 182514"/>
              <a:gd name="f321" fmla="val 208446"/>
              <a:gd name="f322" fmla="val 234521"/>
              <a:gd name="f323" fmla="val 308324"/>
              <a:gd name="f324" fmla="val 300990"/>
              <a:gd name="f325" fmla="val 318192"/>
              <a:gd name="f326" fmla="val 327929"/>
              <a:gd name="f327" fmla="val 336565"/>
              <a:gd name="f328" fmla="val 309880"/>
              <a:gd name="f329" fmla="val 347360"/>
              <a:gd name="f330" fmla="val 372633"/>
              <a:gd name="f331" fmla="val 304800"/>
              <a:gd name="f332" fmla="val 374030"/>
              <a:gd name="f333" fmla="val 370474"/>
              <a:gd name="f334" fmla="val 367553"/>
              <a:gd name="f335" fmla="val 292100"/>
              <a:gd name="f336" fmla="val 365394"/>
              <a:gd name="f337" fmla="val 290830"/>
              <a:gd name="f338" fmla="val 358155"/>
              <a:gd name="f339" fmla="val 485716"/>
              <a:gd name="f340" fmla="val 76200"/>
              <a:gd name="f341" fmla="val 456072"/>
              <a:gd name="f342" fmla="val 459755"/>
              <a:gd name="f343" fmla="val 78740"/>
              <a:gd name="f344" fmla="val 82550"/>
              <a:gd name="f345" fmla="val 460390"/>
              <a:gd name="f346" fmla="val 86360"/>
              <a:gd name="f347" fmla="val 91440"/>
              <a:gd name="f348" fmla="val 456922"/>
              <a:gd name="f349" fmla="val 133350"/>
              <a:gd name="f350" fmla="val 453004"/>
              <a:gd name="f351" fmla="val 177800"/>
              <a:gd name="f352" fmla="val 448602"/>
              <a:gd name="f353" fmla="val 226060"/>
              <a:gd name="f354" fmla="val 445277"/>
              <a:gd name="f355" fmla="val 443880"/>
              <a:gd name="f356" fmla="val 271780"/>
              <a:gd name="f357" fmla="val 450357"/>
              <a:gd name="f358" fmla="val 468391"/>
              <a:gd name="f359" fmla="val 490509"/>
              <a:gd name="f360" fmla="val 534793"/>
              <a:gd name="f361" fmla="val 556910"/>
              <a:gd name="f362" fmla="val 288290"/>
              <a:gd name="f363" fmla="val 559831"/>
              <a:gd name="f364" fmla="val 561228"/>
              <a:gd name="f365" fmla="val 549921"/>
              <a:gd name="f366" fmla="val 267970"/>
              <a:gd name="f367" fmla="val 507253"/>
              <a:gd name="f368" fmla="val 488424"/>
              <a:gd name="f369" fmla="val 478631"/>
              <a:gd name="f370" fmla="val 251460"/>
              <a:gd name="f371" fmla="val 475053"/>
              <a:gd name="f372" fmla="val 241300"/>
              <a:gd name="f373" fmla="val 474868"/>
              <a:gd name="f374" fmla="val 475087"/>
              <a:gd name="f375" fmla="val 218440"/>
              <a:gd name="f376" fmla="val 476047"/>
              <a:gd name="f377" fmla="val 205740"/>
              <a:gd name="f378" fmla="val 476265"/>
              <a:gd name="f379" fmla="val 198120"/>
              <a:gd name="f380" fmla="val 479226"/>
              <a:gd name="f381" fmla="val 158750"/>
              <a:gd name="f382" fmla="val 471312"/>
              <a:gd name="f383" fmla="val 465470"/>
              <a:gd name="f384" fmla="val 1270"/>
              <a:gd name="f385" fmla="val 463311"/>
              <a:gd name="f386" fmla="val 6350"/>
              <a:gd name="f387" fmla="val 11430"/>
              <a:gd name="f388" fmla="val 15240"/>
              <a:gd name="f389" fmla="val 454675"/>
              <a:gd name="f390" fmla="val 21590"/>
              <a:gd name="f391" fmla="val 449875"/>
              <a:gd name="f392" fmla="val 35560"/>
              <a:gd name="f393" fmla="val 430926"/>
              <a:gd name="f394" fmla="val 414813"/>
              <a:gd name="f395" fmla="val 102870"/>
              <a:gd name="f396" fmla="val 407548"/>
              <a:gd name="f397" fmla="val 116840"/>
              <a:gd name="f398" fmla="val 401462"/>
              <a:gd name="f399" fmla="val 130810"/>
              <a:gd name="f400" fmla="val 386397"/>
              <a:gd name="f401" fmla="val 162560"/>
              <a:gd name="f402" fmla="val 370189"/>
              <a:gd name="f403" fmla="val 193040"/>
              <a:gd name="f404" fmla="val 355742"/>
              <a:gd name="f405" fmla="val 224790"/>
              <a:gd name="f406" fmla="val 345963"/>
              <a:gd name="f407" fmla="val 257810"/>
              <a:gd name="f408" fmla="val 343804"/>
              <a:gd name="f409" fmla="val 264160"/>
              <a:gd name="f410" fmla="val 339486"/>
              <a:gd name="f411" fmla="val 334406"/>
              <a:gd name="f412" fmla="val 274320"/>
              <a:gd name="f413" fmla="val 360920"/>
              <a:gd name="f414" fmla="val 363791"/>
              <a:gd name="f415" fmla="val 366924"/>
              <a:gd name="f416" fmla="val 248920"/>
              <a:gd name="f417" fmla="val 377549"/>
              <a:gd name="f418" fmla="val 384873"/>
              <a:gd name="f419" fmla="val 209550"/>
              <a:gd name="f420" fmla="val 392745"/>
              <a:gd name="f421" fmla="val 411827"/>
              <a:gd name="f422" fmla="val 154940"/>
              <a:gd name="f423" fmla="val 422560"/>
              <a:gd name="f424" fmla="val 433699"/>
              <a:gd name="f425" fmla="val 111760"/>
              <a:gd name="f426" fmla="val 88900"/>
              <a:gd name="f427" fmla="val 447436"/>
              <a:gd name="f428" fmla="val 85090"/>
              <a:gd name="f429" fmla="val 81280"/>
              <a:gd name="f430" fmla="val 452516"/>
              <a:gd name="f431" fmla="val 77470"/>
              <a:gd name="f432" fmla="val 488584"/>
              <a:gd name="f433" fmla="val 36830"/>
              <a:gd name="f434" fmla="val 488951"/>
              <a:gd name="f435" fmla="val 30480"/>
              <a:gd name="f436" fmla="val 489140"/>
              <a:gd name="f437" fmla="val 24130"/>
              <a:gd name="f438" fmla="val 489219"/>
              <a:gd name="f439" fmla="val 5080"/>
              <a:gd name="f440" fmla="val 484901"/>
              <a:gd name="f441" fmla="val 2540"/>
            </a:gdLst>
            <a:ahLst/>
            <a:cxnLst>
              <a:cxn ang="3cd4">
                <a:pos x="hc" y="t"/>
              </a:cxn>
              <a:cxn ang="0">
                <a:pos x="r" y="vc"/>
              </a:cxn>
              <a:cxn ang="cd4">
                <a:pos x="hc" y="b"/>
              </a:cxn>
              <a:cxn ang="cd2">
                <a:pos x="l" y="vc"/>
              </a:cxn>
            </a:cxnLst>
            <a:rect l="l" t="t" r="r" b="b"/>
            <a:pathLst>
              <a:path w="899794" h="698500">
                <a:moveTo>
                  <a:pt x="f2" y="f3"/>
                </a:moveTo>
                <a:lnTo>
                  <a:pt x="f4" y="f3"/>
                </a:lnTo>
                <a:lnTo>
                  <a:pt x="f5" y="f6"/>
                </a:lnTo>
                <a:lnTo>
                  <a:pt x="f7" y="f8"/>
                </a:lnTo>
                <a:lnTo>
                  <a:pt x="f9" y="f10"/>
                </a:lnTo>
                <a:lnTo>
                  <a:pt x="f11" y="f12"/>
                </a:lnTo>
                <a:lnTo>
                  <a:pt x="f13" y="f14"/>
                </a:lnTo>
                <a:lnTo>
                  <a:pt x="f15" y="f16"/>
                </a:lnTo>
                <a:lnTo>
                  <a:pt x="f17" y="f18"/>
                </a:lnTo>
                <a:lnTo>
                  <a:pt x="f19" y="f20"/>
                </a:lnTo>
                <a:lnTo>
                  <a:pt x="f21" y="f22"/>
                </a:lnTo>
                <a:lnTo>
                  <a:pt x="f23" y="f24"/>
                </a:lnTo>
                <a:lnTo>
                  <a:pt x="f25" y="f26"/>
                </a:lnTo>
                <a:lnTo>
                  <a:pt x="f27" y="f28"/>
                </a:lnTo>
                <a:lnTo>
                  <a:pt x="f29" y="f30"/>
                </a:lnTo>
                <a:lnTo>
                  <a:pt x="f31" y="f32"/>
                </a:lnTo>
                <a:lnTo>
                  <a:pt x="f33" y="f34"/>
                </a:lnTo>
                <a:lnTo>
                  <a:pt x="f35" y="f36"/>
                </a:lnTo>
                <a:lnTo>
                  <a:pt x="f37" y="f36"/>
                </a:lnTo>
                <a:lnTo>
                  <a:pt x="f38" y="f39"/>
                </a:lnTo>
                <a:lnTo>
                  <a:pt x="f40" y="f1"/>
                </a:lnTo>
                <a:lnTo>
                  <a:pt x="f41" y="f1"/>
                </a:lnTo>
                <a:lnTo>
                  <a:pt x="f42" y="f34"/>
                </a:lnTo>
                <a:lnTo>
                  <a:pt x="f43" y="f44"/>
                </a:lnTo>
                <a:lnTo>
                  <a:pt x="f45" y="f46"/>
                </a:lnTo>
                <a:lnTo>
                  <a:pt x="f47" y="f48"/>
                </a:lnTo>
                <a:lnTo>
                  <a:pt x="f49" y="f48"/>
                </a:lnTo>
                <a:lnTo>
                  <a:pt x="f50" y="f51"/>
                </a:lnTo>
                <a:lnTo>
                  <a:pt x="f52" y="f53"/>
                </a:lnTo>
                <a:lnTo>
                  <a:pt x="f54" y="f55"/>
                </a:lnTo>
                <a:lnTo>
                  <a:pt x="f56" y="f57"/>
                </a:lnTo>
                <a:lnTo>
                  <a:pt x="f58" y="f59"/>
                </a:lnTo>
                <a:lnTo>
                  <a:pt x="f2" y="f3"/>
                </a:lnTo>
                <a:close/>
              </a:path>
              <a:path w="899794" h="698500">
                <a:moveTo>
                  <a:pt x="f60" y="f61"/>
                </a:moveTo>
                <a:lnTo>
                  <a:pt x="f62" y="f61"/>
                </a:lnTo>
                <a:lnTo>
                  <a:pt x="f63" y="f64"/>
                </a:lnTo>
                <a:lnTo>
                  <a:pt x="f65" y="f66"/>
                </a:lnTo>
                <a:lnTo>
                  <a:pt x="f67" y="f68"/>
                </a:lnTo>
                <a:lnTo>
                  <a:pt x="f69" y="f70"/>
                </a:lnTo>
                <a:lnTo>
                  <a:pt x="f71" y="f72"/>
                </a:lnTo>
                <a:lnTo>
                  <a:pt x="f73" y="f74"/>
                </a:lnTo>
                <a:lnTo>
                  <a:pt x="f23" y="f15"/>
                </a:lnTo>
                <a:lnTo>
                  <a:pt x="f25" y="f75"/>
                </a:lnTo>
                <a:lnTo>
                  <a:pt x="f76" y="f3"/>
                </a:lnTo>
                <a:lnTo>
                  <a:pt x="f77" y="f78"/>
                </a:lnTo>
                <a:lnTo>
                  <a:pt x="f79" y="f80"/>
                </a:lnTo>
                <a:lnTo>
                  <a:pt x="f81" y="f82"/>
                </a:lnTo>
                <a:lnTo>
                  <a:pt x="f83" y="f84"/>
                </a:lnTo>
                <a:lnTo>
                  <a:pt x="f85" y="f86"/>
                </a:lnTo>
                <a:lnTo>
                  <a:pt x="f87" y="f22"/>
                </a:lnTo>
                <a:lnTo>
                  <a:pt x="f88" y="f51"/>
                </a:lnTo>
                <a:lnTo>
                  <a:pt x="f89" y="f48"/>
                </a:lnTo>
                <a:lnTo>
                  <a:pt x="f47" y="f48"/>
                </a:lnTo>
                <a:lnTo>
                  <a:pt x="f90" y="f91"/>
                </a:lnTo>
                <a:lnTo>
                  <a:pt x="f92" y="f93"/>
                </a:lnTo>
                <a:lnTo>
                  <a:pt x="f94" y="f95"/>
                </a:lnTo>
                <a:lnTo>
                  <a:pt x="f96" y="f82"/>
                </a:lnTo>
                <a:lnTo>
                  <a:pt x="f97" y="f98"/>
                </a:lnTo>
                <a:lnTo>
                  <a:pt x="f50" y="f57"/>
                </a:lnTo>
                <a:lnTo>
                  <a:pt x="f99" y="f100"/>
                </a:lnTo>
                <a:lnTo>
                  <a:pt x="f101" y="f102"/>
                </a:lnTo>
                <a:lnTo>
                  <a:pt x="f103" y="f104"/>
                </a:lnTo>
                <a:lnTo>
                  <a:pt x="f50" y="f74"/>
                </a:lnTo>
                <a:lnTo>
                  <a:pt x="f105" y="f106"/>
                </a:lnTo>
                <a:lnTo>
                  <a:pt x="f107" y="f108"/>
                </a:lnTo>
                <a:lnTo>
                  <a:pt x="f109" y="f108"/>
                </a:lnTo>
                <a:lnTo>
                  <a:pt x="f110" y="f111"/>
                </a:lnTo>
                <a:lnTo>
                  <a:pt x="f112" y="f113"/>
                </a:lnTo>
                <a:lnTo>
                  <a:pt x="f114" y="f66"/>
                </a:lnTo>
                <a:lnTo>
                  <a:pt x="f115" y="f116"/>
                </a:lnTo>
                <a:lnTo>
                  <a:pt x="f117" y="f116"/>
                </a:lnTo>
                <a:lnTo>
                  <a:pt x="f60" y="f61"/>
                </a:lnTo>
                <a:close/>
              </a:path>
              <a:path w="899794" h="698500">
                <a:moveTo>
                  <a:pt x="f118" y="f119"/>
                </a:moveTo>
                <a:lnTo>
                  <a:pt x="f120" y="f119"/>
                </a:lnTo>
                <a:lnTo>
                  <a:pt x="f121" y="f122"/>
                </a:lnTo>
                <a:lnTo>
                  <a:pt x="f123" y="f124"/>
                </a:lnTo>
                <a:lnTo>
                  <a:pt x="f0" y="f125"/>
                </a:lnTo>
                <a:lnTo>
                  <a:pt x="f126" y="f127"/>
                </a:lnTo>
                <a:lnTo>
                  <a:pt x="f128" y="f129"/>
                </a:lnTo>
                <a:lnTo>
                  <a:pt x="f130" y="f131"/>
                </a:lnTo>
                <a:lnTo>
                  <a:pt x="f132" y="f133"/>
                </a:lnTo>
                <a:lnTo>
                  <a:pt x="f134" y="f135"/>
                </a:lnTo>
                <a:lnTo>
                  <a:pt x="f136" y="f137"/>
                </a:lnTo>
                <a:lnTo>
                  <a:pt x="f138" y="f137"/>
                </a:lnTo>
                <a:lnTo>
                  <a:pt x="f139" y="f140"/>
                </a:lnTo>
                <a:lnTo>
                  <a:pt x="f141" y="f142"/>
                </a:lnTo>
                <a:lnTo>
                  <a:pt x="f143" y="f144"/>
                </a:lnTo>
                <a:lnTo>
                  <a:pt x="f145" y="f144"/>
                </a:lnTo>
                <a:lnTo>
                  <a:pt x="f146" y="f147"/>
                </a:lnTo>
                <a:lnTo>
                  <a:pt x="f148" y="f149"/>
                </a:lnTo>
                <a:lnTo>
                  <a:pt x="f150" y="f151"/>
                </a:lnTo>
                <a:lnTo>
                  <a:pt x="f148" y="f152"/>
                </a:lnTo>
                <a:lnTo>
                  <a:pt x="f153" y="f68"/>
                </a:lnTo>
                <a:lnTo>
                  <a:pt x="f154" y="f155"/>
                </a:lnTo>
                <a:lnTo>
                  <a:pt x="f156" y="f111"/>
                </a:lnTo>
                <a:lnTo>
                  <a:pt x="f157" y="f3"/>
                </a:lnTo>
                <a:lnTo>
                  <a:pt x="f158" y="f159"/>
                </a:lnTo>
                <a:lnTo>
                  <a:pt x="f160" y="f161"/>
                </a:lnTo>
                <a:lnTo>
                  <a:pt x="f162" y="f163"/>
                </a:lnTo>
                <a:lnTo>
                  <a:pt x="f164" y="f165"/>
                </a:lnTo>
                <a:lnTo>
                  <a:pt x="f166" y="f167"/>
                </a:lnTo>
                <a:lnTo>
                  <a:pt x="f168" y="f93"/>
                </a:lnTo>
                <a:lnTo>
                  <a:pt x="f169" y="f170"/>
                </a:lnTo>
                <a:lnTo>
                  <a:pt x="f171" y="f20"/>
                </a:lnTo>
                <a:lnTo>
                  <a:pt x="f172" y="f173"/>
                </a:lnTo>
                <a:lnTo>
                  <a:pt x="f174" y="f22"/>
                </a:lnTo>
                <a:lnTo>
                  <a:pt x="f174" y="f175"/>
                </a:lnTo>
                <a:lnTo>
                  <a:pt x="f169" y="f24"/>
                </a:lnTo>
                <a:lnTo>
                  <a:pt x="f176" y="f177"/>
                </a:lnTo>
                <a:lnTo>
                  <a:pt x="f178" y="f177"/>
                </a:lnTo>
                <a:lnTo>
                  <a:pt x="f179" y="f180"/>
                </a:lnTo>
                <a:lnTo>
                  <a:pt x="f181" y="f180"/>
                </a:lnTo>
                <a:lnTo>
                  <a:pt x="f182" y="f177"/>
                </a:lnTo>
                <a:lnTo>
                  <a:pt x="f183" y="f24"/>
                </a:lnTo>
                <a:lnTo>
                  <a:pt x="f184" y="f22"/>
                </a:lnTo>
                <a:lnTo>
                  <a:pt x="f185" y="f93"/>
                </a:lnTo>
                <a:lnTo>
                  <a:pt x="f186" y="f187"/>
                </a:lnTo>
                <a:lnTo>
                  <a:pt x="f188" y="f189"/>
                </a:lnTo>
                <a:lnTo>
                  <a:pt x="f190" y="f191"/>
                </a:lnTo>
                <a:lnTo>
                  <a:pt x="f192" y="f193"/>
                </a:lnTo>
                <a:lnTo>
                  <a:pt x="f194" y="f193"/>
                </a:lnTo>
                <a:lnTo>
                  <a:pt x="f195" y="f196"/>
                </a:lnTo>
                <a:lnTo>
                  <a:pt x="f195" y="f197"/>
                </a:lnTo>
                <a:lnTo>
                  <a:pt x="f198" y="f199"/>
                </a:lnTo>
                <a:lnTo>
                  <a:pt x="f200" y="f201"/>
                </a:lnTo>
                <a:lnTo>
                  <a:pt x="f202" y="f203"/>
                </a:lnTo>
                <a:lnTo>
                  <a:pt x="f204" y="f61"/>
                </a:lnTo>
                <a:lnTo>
                  <a:pt x="f205" y="f206"/>
                </a:lnTo>
                <a:lnTo>
                  <a:pt x="f207" y="f149"/>
                </a:lnTo>
                <a:lnTo>
                  <a:pt x="f208" y="f142"/>
                </a:lnTo>
                <a:lnTo>
                  <a:pt x="f209" y="f210"/>
                </a:lnTo>
                <a:lnTo>
                  <a:pt x="f211" y="f212"/>
                </a:lnTo>
                <a:lnTo>
                  <a:pt x="f213" y="f212"/>
                </a:lnTo>
                <a:lnTo>
                  <a:pt x="f214" y="f215"/>
                </a:lnTo>
                <a:lnTo>
                  <a:pt x="f216" y="f217"/>
                </a:lnTo>
                <a:lnTo>
                  <a:pt x="f218" y="f219"/>
                </a:lnTo>
                <a:lnTo>
                  <a:pt x="f220" y="f135"/>
                </a:lnTo>
                <a:lnTo>
                  <a:pt x="f221" y="f222"/>
                </a:lnTo>
                <a:lnTo>
                  <a:pt x="f223" y="f224"/>
                </a:lnTo>
                <a:lnTo>
                  <a:pt x="f225" y="f224"/>
                </a:lnTo>
                <a:lnTo>
                  <a:pt x="f226" y="f227"/>
                </a:lnTo>
                <a:lnTo>
                  <a:pt x="f228" y="f227"/>
                </a:lnTo>
                <a:lnTo>
                  <a:pt x="f229" y="f230"/>
                </a:lnTo>
                <a:lnTo>
                  <a:pt x="f231" y="f230"/>
                </a:lnTo>
                <a:lnTo>
                  <a:pt x="f232" y="f131"/>
                </a:lnTo>
                <a:lnTo>
                  <a:pt x="f233" y="f129"/>
                </a:lnTo>
                <a:lnTo>
                  <a:pt x="f234" y="f235"/>
                </a:lnTo>
                <a:lnTo>
                  <a:pt x="f236" y="f125"/>
                </a:lnTo>
                <a:lnTo>
                  <a:pt x="f237" y="f125"/>
                </a:lnTo>
                <a:lnTo>
                  <a:pt x="f238" y="f239"/>
                </a:lnTo>
                <a:lnTo>
                  <a:pt x="f240" y="f239"/>
                </a:lnTo>
                <a:lnTo>
                  <a:pt x="f241" y="f242"/>
                </a:lnTo>
                <a:lnTo>
                  <a:pt x="f243" y="f244"/>
                </a:lnTo>
                <a:lnTo>
                  <a:pt x="f118" y="f119"/>
                </a:lnTo>
                <a:close/>
              </a:path>
              <a:path w="899794" h="698500">
                <a:moveTo>
                  <a:pt x="f245" y="f72"/>
                </a:moveTo>
                <a:lnTo>
                  <a:pt x="f246" y="f72"/>
                </a:lnTo>
                <a:lnTo>
                  <a:pt x="f247" y="f106"/>
                </a:lnTo>
                <a:lnTo>
                  <a:pt x="f248" y="f102"/>
                </a:lnTo>
                <a:lnTo>
                  <a:pt x="f249" y="f250"/>
                </a:lnTo>
                <a:lnTo>
                  <a:pt x="f251" y="f159"/>
                </a:lnTo>
                <a:lnTo>
                  <a:pt x="f252" y="f253"/>
                </a:lnTo>
                <a:lnTo>
                  <a:pt x="f254" y="f161"/>
                </a:lnTo>
                <a:lnTo>
                  <a:pt x="f255" y="f256"/>
                </a:lnTo>
                <a:lnTo>
                  <a:pt x="f257" y="f258"/>
                </a:lnTo>
                <a:lnTo>
                  <a:pt x="f259" y="f197"/>
                </a:lnTo>
                <a:lnTo>
                  <a:pt x="f260" y="f196"/>
                </a:lnTo>
                <a:lnTo>
                  <a:pt x="f261" y="f196"/>
                </a:lnTo>
                <a:lnTo>
                  <a:pt x="f194" y="f193"/>
                </a:lnTo>
                <a:lnTo>
                  <a:pt x="f192" y="f193"/>
                </a:lnTo>
                <a:lnTo>
                  <a:pt x="f262" y="f263"/>
                </a:lnTo>
                <a:lnTo>
                  <a:pt x="f264" y="f199"/>
                </a:lnTo>
                <a:lnTo>
                  <a:pt x="f265" y="f266"/>
                </a:lnTo>
                <a:lnTo>
                  <a:pt x="f267" y="f6"/>
                </a:lnTo>
                <a:lnTo>
                  <a:pt x="f4" y="f3"/>
                </a:lnTo>
                <a:lnTo>
                  <a:pt x="f2" y="f3"/>
                </a:lnTo>
                <a:lnTo>
                  <a:pt x="f268" y="f75"/>
                </a:lnTo>
                <a:lnTo>
                  <a:pt x="f269" y="f15"/>
                </a:lnTo>
                <a:lnTo>
                  <a:pt x="f11" y="f270"/>
                </a:lnTo>
                <a:lnTo>
                  <a:pt x="f271" y="f272"/>
                </a:lnTo>
                <a:lnTo>
                  <a:pt x="f245" y="f72"/>
                </a:lnTo>
                <a:close/>
              </a:path>
              <a:path w="899794" h="698500">
                <a:moveTo>
                  <a:pt x="f273" y="f61"/>
                </a:moveTo>
                <a:lnTo>
                  <a:pt x="f274" y="f61"/>
                </a:lnTo>
                <a:lnTo>
                  <a:pt x="f275" y="f116"/>
                </a:lnTo>
                <a:lnTo>
                  <a:pt x="f276" y="f116"/>
                </a:lnTo>
                <a:lnTo>
                  <a:pt x="f273" y="f61"/>
                </a:lnTo>
                <a:close/>
              </a:path>
              <a:path w="899794" h="698500">
                <a:moveTo>
                  <a:pt x="f277" y="f224"/>
                </a:moveTo>
                <a:lnTo>
                  <a:pt x="f278" y="f224"/>
                </a:lnTo>
                <a:lnTo>
                  <a:pt x="f107" y="f133"/>
                </a:lnTo>
                <a:lnTo>
                  <a:pt x="f279" y="f133"/>
                </a:lnTo>
                <a:lnTo>
                  <a:pt x="f280" y="f281"/>
                </a:lnTo>
                <a:lnTo>
                  <a:pt x="f282" y="f283"/>
                </a:lnTo>
                <a:lnTo>
                  <a:pt x="f284" y="f285"/>
                </a:lnTo>
                <a:lnTo>
                  <a:pt x="f286" y="f215"/>
                </a:lnTo>
                <a:lnTo>
                  <a:pt x="f287" y="f288"/>
                </a:lnTo>
                <a:lnTo>
                  <a:pt x="f289" y="f290"/>
                </a:lnTo>
                <a:lnTo>
                  <a:pt x="f291" y="f292"/>
                </a:lnTo>
                <a:lnTo>
                  <a:pt x="f293" y="f294"/>
                </a:lnTo>
                <a:lnTo>
                  <a:pt x="f295" y="f212"/>
                </a:lnTo>
                <a:lnTo>
                  <a:pt x="f293" y="f296"/>
                </a:lnTo>
                <a:lnTo>
                  <a:pt x="f297" y="f296"/>
                </a:lnTo>
                <a:lnTo>
                  <a:pt x="f298" y="f142"/>
                </a:lnTo>
                <a:lnTo>
                  <a:pt x="f299" y="f300"/>
                </a:lnTo>
                <a:lnTo>
                  <a:pt x="f301" y="f151"/>
                </a:lnTo>
                <a:lnTo>
                  <a:pt x="f302" y="f303"/>
                </a:lnTo>
                <a:lnTo>
                  <a:pt x="f304" y="f61"/>
                </a:lnTo>
                <a:lnTo>
                  <a:pt x="f305" y="f61"/>
                </a:lnTo>
                <a:lnTo>
                  <a:pt x="f306" y="f116"/>
                </a:lnTo>
                <a:lnTo>
                  <a:pt x="f115" y="f116"/>
                </a:lnTo>
                <a:lnTo>
                  <a:pt x="f307" y="f300"/>
                </a:lnTo>
                <a:lnTo>
                  <a:pt x="f308" y="f300"/>
                </a:lnTo>
                <a:lnTo>
                  <a:pt x="f309" y="f149"/>
                </a:lnTo>
                <a:lnTo>
                  <a:pt x="f309" y="f294"/>
                </a:lnTo>
                <a:lnTo>
                  <a:pt x="f310" y="f292"/>
                </a:lnTo>
                <a:lnTo>
                  <a:pt x="f311" y="f288"/>
                </a:lnTo>
                <a:lnTo>
                  <a:pt x="f312" y="f313"/>
                </a:lnTo>
                <a:lnTo>
                  <a:pt x="f314" y="f315"/>
                </a:lnTo>
                <a:lnTo>
                  <a:pt x="f277" y="f224"/>
                </a:lnTo>
                <a:close/>
              </a:path>
              <a:path w="899794" h="698500">
                <a:moveTo>
                  <a:pt x="f228" y="f227"/>
                </a:moveTo>
                <a:lnTo>
                  <a:pt x="f316" y="f227"/>
                </a:lnTo>
                <a:lnTo>
                  <a:pt x="f317" y="f318"/>
                </a:lnTo>
                <a:lnTo>
                  <a:pt x="f319" y="f318"/>
                </a:lnTo>
                <a:lnTo>
                  <a:pt x="f320" y="f224"/>
                </a:lnTo>
                <a:lnTo>
                  <a:pt x="f321" y="f133"/>
                </a:lnTo>
                <a:lnTo>
                  <a:pt x="f322" y="f222"/>
                </a:lnTo>
                <a:lnTo>
                  <a:pt x="f211" y="f219"/>
                </a:lnTo>
                <a:lnTo>
                  <a:pt x="f323" y="f324"/>
                </a:lnTo>
                <a:lnTo>
                  <a:pt x="f325" y="f283"/>
                </a:lnTo>
                <a:lnTo>
                  <a:pt x="f326" y="f137"/>
                </a:lnTo>
                <a:lnTo>
                  <a:pt x="f327" y="f328"/>
                </a:lnTo>
                <a:lnTo>
                  <a:pt x="f329" y="f328"/>
                </a:lnTo>
                <a:lnTo>
                  <a:pt x="f11" y="f137"/>
                </a:lnTo>
                <a:lnTo>
                  <a:pt x="f269" y="f137"/>
                </a:lnTo>
                <a:lnTo>
                  <a:pt x="f330" y="f331"/>
                </a:lnTo>
                <a:lnTo>
                  <a:pt x="f332" y="f283"/>
                </a:lnTo>
                <a:lnTo>
                  <a:pt x="f332" y="f324"/>
                </a:lnTo>
                <a:lnTo>
                  <a:pt x="f330" y="f135"/>
                </a:lnTo>
                <a:lnTo>
                  <a:pt x="f268" y="f315"/>
                </a:lnTo>
                <a:lnTo>
                  <a:pt x="f333" y="f222"/>
                </a:lnTo>
                <a:lnTo>
                  <a:pt x="f334" y="f335"/>
                </a:lnTo>
                <a:lnTo>
                  <a:pt x="f336" y="f337"/>
                </a:lnTo>
                <a:lnTo>
                  <a:pt x="f338" y="f318"/>
                </a:lnTo>
                <a:lnTo>
                  <a:pt x="f228" y="f227"/>
                </a:lnTo>
                <a:close/>
              </a:path>
              <a:path w="899794" h="698500">
                <a:moveTo>
                  <a:pt x="f339" y="f340"/>
                </a:moveTo>
                <a:lnTo>
                  <a:pt x="f341" y="f340"/>
                </a:lnTo>
                <a:lnTo>
                  <a:pt x="f342" y="f343"/>
                </a:lnTo>
                <a:lnTo>
                  <a:pt x="f342" y="f344"/>
                </a:lnTo>
                <a:lnTo>
                  <a:pt x="f345" y="f346"/>
                </a:lnTo>
                <a:lnTo>
                  <a:pt x="f345" y="f347"/>
                </a:lnTo>
                <a:lnTo>
                  <a:pt x="f348" y="f349"/>
                </a:lnTo>
                <a:lnTo>
                  <a:pt x="f350" y="f351"/>
                </a:lnTo>
                <a:lnTo>
                  <a:pt x="f352" y="f353"/>
                </a:lnTo>
                <a:lnTo>
                  <a:pt x="f354" y="f242"/>
                </a:lnTo>
                <a:lnTo>
                  <a:pt x="f355" y="f356"/>
                </a:lnTo>
                <a:lnTo>
                  <a:pt x="f357" y="f131"/>
                </a:lnTo>
                <a:lnTo>
                  <a:pt x="f358" y="f131"/>
                </a:lnTo>
                <a:lnTo>
                  <a:pt x="f359" y="f230"/>
                </a:lnTo>
                <a:lnTo>
                  <a:pt x="f360" y="f224"/>
                </a:lnTo>
                <a:lnTo>
                  <a:pt x="f361" y="f362"/>
                </a:lnTo>
                <a:lnTo>
                  <a:pt x="f363" y="f362"/>
                </a:lnTo>
                <a:lnTo>
                  <a:pt x="f364" y="f224"/>
                </a:lnTo>
                <a:lnTo>
                  <a:pt x="f277" y="f224"/>
                </a:lnTo>
                <a:lnTo>
                  <a:pt x="f365" y="f366"/>
                </a:lnTo>
                <a:lnTo>
                  <a:pt x="f367" y="f244"/>
                </a:lnTo>
                <a:lnTo>
                  <a:pt x="f368" y="f119"/>
                </a:lnTo>
                <a:lnTo>
                  <a:pt x="f369" y="f370"/>
                </a:lnTo>
                <a:lnTo>
                  <a:pt x="f371" y="f372"/>
                </a:lnTo>
                <a:lnTo>
                  <a:pt x="f373" y="f353"/>
                </a:lnTo>
                <a:lnTo>
                  <a:pt x="f374" y="f375"/>
                </a:lnTo>
                <a:lnTo>
                  <a:pt x="f376" y="f377"/>
                </a:lnTo>
                <a:lnTo>
                  <a:pt x="f378" y="f379"/>
                </a:lnTo>
                <a:lnTo>
                  <a:pt x="f380" y="f381"/>
                </a:lnTo>
                <a:lnTo>
                  <a:pt x="f339" y="f340"/>
                </a:lnTo>
                <a:close/>
              </a:path>
              <a:path w="899794" h="698500">
                <a:moveTo>
                  <a:pt x="f73" y="f0"/>
                </a:moveTo>
                <a:lnTo>
                  <a:pt x="f382" y="f0"/>
                </a:lnTo>
                <a:lnTo>
                  <a:pt x="f383" y="f384"/>
                </a:lnTo>
                <a:lnTo>
                  <a:pt x="f385" y="f386"/>
                </a:lnTo>
                <a:lnTo>
                  <a:pt x="f342" y="f387"/>
                </a:lnTo>
                <a:lnTo>
                  <a:pt x="f341" y="f388"/>
                </a:lnTo>
                <a:lnTo>
                  <a:pt x="f389" y="f390"/>
                </a:lnTo>
                <a:lnTo>
                  <a:pt x="f391" y="f392"/>
                </a:lnTo>
                <a:lnTo>
                  <a:pt x="f393" y="f340"/>
                </a:lnTo>
                <a:lnTo>
                  <a:pt x="f394" y="f395"/>
                </a:lnTo>
                <a:lnTo>
                  <a:pt x="f396" y="f397"/>
                </a:lnTo>
                <a:lnTo>
                  <a:pt x="f398" y="f399"/>
                </a:lnTo>
                <a:lnTo>
                  <a:pt x="f400" y="f401"/>
                </a:lnTo>
                <a:lnTo>
                  <a:pt x="f402" y="f403"/>
                </a:lnTo>
                <a:lnTo>
                  <a:pt x="f404" y="f405"/>
                </a:lnTo>
                <a:lnTo>
                  <a:pt x="f406" y="f407"/>
                </a:lnTo>
                <a:lnTo>
                  <a:pt x="f406" y="f244"/>
                </a:lnTo>
                <a:lnTo>
                  <a:pt x="f408" y="f409"/>
                </a:lnTo>
                <a:lnTo>
                  <a:pt x="f246" y="f125"/>
                </a:lnTo>
                <a:lnTo>
                  <a:pt x="f410" y="f129"/>
                </a:lnTo>
                <a:lnTo>
                  <a:pt x="f411" y="f230"/>
                </a:lnTo>
                <a:lnTo>
                  <a:pt x="f229" y="f230"/>
                </a:lnTo>
                <a:lnTo>
                  <a:pt x="f338" y="f412"/>
                </a:lnTo>
                <a:lnTo>
                  <a:pt x="f413" y="f239"/>
                </a:lnTo>
                <a:lnTo>
                  <a:pt x="f414" y="f407"/>
                </a:lnTo>
                <a:lnTo>
                  <a:pt x="f415" y="f416"/>
                </a:lnTo>
                <a:lnTo>
                  <a:pt x="f417" y="f353"/>
                </a:lnTo>
                <a:lnTo>
                  <a:pt x="f418" y="f419"/>
                </a:lnTo>
                <a:lnTo>
                  <a:pt x="f420" y="f403"/>
                </a:lnTo>
                <a:lnTo>
                  <a:pt x="f398" y="f351"/>
                </a:lnTo>
                <a:lnTo>
                  <a:pt x="f421" y="f422"/>
                </a:lnTo>
                <a:lnTo>
                  <a:pt x="f423" y="f349"/>
                </a:lnTo>
                <a:lnTo>
                  <a:pt x="f424" y="f425"/>
                </a:lnTo>
                <a:lnTo>
                  <a:pt x="f354" y="f426"/>
                </a:lnTo>
                <a:lnTo>
                  <a:pt x="f427" y="f428"/>
                </a:lnTo>
                <a:lnTo>
                  <a:pt x="f357" y="f429"/>
                </a:lnTo>
                <a:lnTo>
                  <a:pt x="f430" y="f431"/>
                </a:lnTo>
                <a:lnTo>
                  <a:pt x="f341" y="f340"/>
                </a:lnTo>
                <a:lnTo>
                  <a:pt x="f339" y="f340"/>
                </a:lnTo>
                <a:lnTo>
                  <a:pt x="f432" y="f433"/>
                </a:lnTo>
                <a:lnTo>
                  <a:pt x="f434" y="f435"/>
                </a:lnTo>
                <a:lnTo>
                  <a:pt x="f436" y="f437"/>
                </a:lnTo>
                <a:lnTo>
                  <a:pt x="f438" y="f439"/>
                </a:lnTo>
                <a:lnTo>
                  <a:pt x="f440" y="f441"/>
                </a:lnTo>
                <a:lnTo>
                  <a:pt x="f73" y="f0"/>
                </a:lnTo>
                <a:close/>
              </a:path>
            </a:pathLst>
          </a:custGeom>
          <a:solidFill>
            <a:srgbClr val="798AC5"/>
          </a:solidFill>
          <a:ln>
            <a:noFill/>
            <a:prstDash val="solid"/>
          </a:ln>
        </p:spPr>
        <p:txBody>
          <a:bodyPr vert="horz" wrap="square" lIns="0" tIns="0" rIns="0" bIns="0" anchor="t" anchorCtr="0" compatLnSpc="0">
            <a:noAutofit/>
          </a:bodyPr>
          <a:lstStyle/>
          <a:p>
            <a:pPr marL="0" marR="0" lvl="0" indent="0" rtl="0" hangingPunct="0">
              <a:lnSpc>
                <a:spcPct val="100000"/>
              </a:lnSpc>
              <a:spcBef>
                <a:spcPts val="0"/>
              </a:spcBef>
              <a:spcAft>
                <a:spcPts val="0"/>
              </a:spcAft>
              <a:buNone/>
              <a:tabLst/>
            </a:pPr>
            <a:endParaRPr lang="en-IN" sz="1800" b="0" i="0" u="none" strike="noStrike" kern="1200">
              <a:ln>
                <a:noFill/>
              </a:ln>
              <a:latin typeface="Arial" pitchFamily="18"/>
              <a:ea typeface="Microsoft YaHei" pitchFamily="2"/>
              <a:cs typeface="Lucida Sans" pitchFamily="2"/>
            </a:endParaRPr>
          </a:p>
        </p:txBody>
      </p:sp>
      <p:grpSp>
        <p:nvGrpSpPr>
          <p:cNvPr id="12" name="object 12"/>
          <p:cNvGrpSpPr/>
          <p:nvPr/>
        </p:nvGrpSpPr>
        <p:grpSpPr>
          <a:xfrm>
            <a:off x="0" y="8334000"/>
            <a:ext cx="2432160" cy="1953000"/>
            <a:chOff x="0" y="8334000"/>
            <a:chExt cx="2432160" cy="1953000"/>
          </a:xfrm>
        </p:grpSpPr>
        <p:sp>
          <p:nvSpPr>
            <p:cNvPr id="13" name="object 13"/>
            <p:cNvSpPr/>
            <p:nvPr/>
          </p:nvSpPr>
          <p:spPr>
            <a:xfrm>
              <a:off x="0" y="8334000"/>
              <a:ext cx="2432160" cy="1953000"/>
            </a:xfrm>
            <a:custGeom>
              <a:avLst/>
              <a:gdLst>
                <a:gd name="f0" fmla="val 0"/>
                <a:gd name="f1" fmla="val 2832"/>
                <a:gd name="f2" fmla="val 111529"/>
                <a:gd name="f3" fmla="val 124229"/>
                <a:gd name="f4" fmla="val 1953029"/>
                <a:gd name="f5" fmla="val 2116202"/>
                <a:gd name="f6" fmla="val 2419121"/>
                <a:gd name="f7" fmla="val 1216429"/>
                <a:gd name="f8" fmla="val 2432075"/>
                <a:gd name="f9" fmla="val 1191029"/>
                <a:gd name="f10" fmla="val 2429192"/>
                <a:gd name="f11" fmla="val 1178329"/>
                <a:gd name="f12" fmla="val 2426309"/>
                <a:gd name="f13" fmla="val 2424874"/>
                <a:gd name="f14" fmla="val 1165629"/>
                <a:gd name="f15" fmla="val 2388882"/>
                <a:gd name="f16" fmla="val 2387434"/>
                <a:gd name="f17" fmla="val 1140229"/>
                <a:gd name="f18" fmla="val 2290241"/>
                <a:gd name="f19" fmla="val 2286635"/>
                <a:gd name="f20" fmla="val 1127529"/>
                <a:gd name="f21" fmla="val 2282317"/>
                <a:gd name="f22" fmla="val 2285199"/>
                <a:gd name="f23" fmla="val 1114829"/>
                <a:gd name="f24" fmla="val 2277275"/>
                <a:gd name="f25" fmla="val 2267204"/>
                <a:gd name="f26" fmla="val 1102129"/>
                <a:gd name="f27" fmla="val 2123922"/>
                <a:gd name="f28" fmla="val 2121039"/>
                <a:gd name="f29" fmla="val 1089429"/>
                <a:gd name="f30" fmla="val 2091524"/>
                <a:gd name="f31" fmla="val 2087194"/>
                <a:gd name="f32" fmla="val 1076729"/>
                <a:gd name="f33" fmla="val 2072805"/>
                <a:gd name="f34" fmla="val 2066603"/>
                <a:gd name="f35" fmla="val 1064029"/>
                <a:gd name="f36" fmla="val 2061013"/>
                <a:gd name="f37" fmla="val 2056099"/>
                <a:gd name="f38" fmla="val 1051329"/>
                <a:gd name="f39" fmla="val 2051926"/>
                <a:gd name="f40" fmla="val 2051450"/>
                <a:gd name="f41" fmla="val 1038629"/>
                <a:gd name="f42" fmla="val 2049222"/>
                <a:gd name="f43" fmla="val 1025929"/>
                <a:gd name="f44" fmla="val 2041118"/>
                <a:gd name="f45" fmla="val 2038235"/>
                <a:gd name="f46" fmla="val 1013229"/>
                <a:gd name="f47" fmla="val 2015921"/>
                <a:gd name="f48" fmla="val 2016645"/>
                <a:gd name="f49" fmla="val 1000529"/>
                <a:gd name="f50" fmla="val 2009816"/>
                <a:gd name="f51" fmla="val 987829"/>
                <a:gd name="f52" fmla="val 2003053"/>
                <a:gd name="f53" fmla="val 1995886"/>
                <a:gd name="f54" fmla="val 975129"/>
                <a:gd name="f55" fmla="val 1987842"/>
                <a:gd name="f56" fmla="val 962429"/>
                <a:gd name="f57" fmla="val 1802803"/>
                <a:gd name="f58" fmla="val 1799932"/>
                <a:gd name="f59" fmla="val 949729"/>
                <a:gd name="f60" fmla="val 1792008"/>
                <a:gd name="f61" fmla="val 1789125"/>
                <a:gd name="f62" fmla="val 937029"/>
                <a:gd name="f63" fmla="val 1778330"/>
                <a:gd name="f64" fmla="val 1769745"/>
                <a:gd name="f65" fmla="val 924329"/>
                <a:gd name="f66" fmla="val 1762039"/>
                <a:gd name="f67" fmla="val 1754738"/>
                <a:gd name="f68" fmla="val 911629"/>
                <a:gd name="f69" fmla="val 1747367"/>
                <a:gd name="f70" fmla="val 1743631"/>
                <a:gd name="f71" fmla="val 898929"/>
                <a:gd name="f72" fmla="val 1739627"/>
                <a:gd name="f73" fmla="val 886229"/>
                <a:gd name="f74" fmla="val 1734812"/>
                <a:gd name="f75" fmla="val 873529"/>
                <a:gd name="f76" fmla="val 1698206"/>
                <a:gd name="f77" fmla="val 1693732"/>
                <a:gd name="f78" fmla="val 860829"/>
                <a:gd name="f79" fmla="val 1689796"/>
                <a:gd name="f80" fmla="val 848129"/>
                <a:gd name="f81" fmla="val 1685455"/>
                <a:gd name="f82" fmla="val 835429"/>
                <a:gd name="f83" fmla="val 1681820"/>
                <a:gd name="f84" fmla="val 1680143"/>
                <a:gd name="f85" fmla="val 822729"/>
                <a:gd name="f86" fmla="val 1678061"/>
                <a:gd name="f87" fmla="val 810029"/>
                <a:gd name="f88" fmla="val 1649450"/>
                <a:gd name="f89" fmla="val 1644490"/>
                <a:gd name="f90" fmla="val 797329"/>
                <a:gd name="f91" fmla="val 1641619"/>
                <a:gd name="f92" fmla="val 784629"/>
                <a:gd name="f93" fmla="val 1639422"/>
                <a:gd name="f94" fmla="val 771929"/>
                <a:gd name="f95" fmla="val 1636483"/>
                <a:gd name="f96" fmla="val 1638126"/>
                <a:gd name="f97" fmla="val 759229"/>
                <a:gd name="f98" fmla="val 1483131"/>
                <a:gd name="f99" fmla="val 1483855"/>
                <a:gd name="f100" fmla="val 746529"/>
                <a:gd name="f101" fmla="val 935940"/>
                <a:gd name="f102" fmla="val 930181"/>
                <a:gd name="f103" fmla="val 733829"/>
                <a:gd name="f104" fmla="val 901377"/>
                <a:gd name="f105" fmla="val 902821"/>
                <a:gd name="f106" fmla="val 721129"/>
                <a:gd name="f107" fmla="val 892119"/>
                <a:gd name="f108" fmla="val 890848"/>
                <a:gd name="f109" fmla="val 708429"/>
                <a:gd name="f110" fmla="val 891062"/>
                <a:gd name="f111" fmla="val 695729"/>
                <a:gd name="f112" fmla="val 892021"/>
                <a:gd name="f113" fmla="val 683029"/>
                <a:gd name="f114" fmla="val 894348"/>
                <a:gd name="f115" fmla="val 670329"/>
                <a:gd name="f116" fmla="val 897148"/>
                <a:gd name="f117" fmla="val 657629"/>
                <a:gd name="f118" fmla="val 899004"/>
                <a:gd name="f119" fmla="val 644929"/>
                <a:gd name="f120" fmla="val 898499"/>
                <a:gd name="f121" fmla="val 900804"/>
                <a:gd name="f122" fmla="val 632229"/>
                <a:gd name="f123" fmla="val 903448"/>
                <a:gd name="f124" fmla="val 619529"/>
                <a:gd name="f125" fmla="val 906497"/>
                <a:gd name="f126" fmla="val 606829"/>
                <a:gd name="f127" fmla="val 910019"/>
                <a:gd name="f128" fmla="val 594129"/>
                <a:gd name="f129" fmla="val 915723"/>
                <a:gd name="f130" fmla="val 581429"/>
                <a:gd name="f131" fmla="val 918929"/>
                <a:gd name="f132" fmla="val 568729"/>
                <a:gd name="f133" fmla="val 919841"/>
                <a:gd name="f134" fmla="val 556029"/>
                <a:gd name="f135" fmla="val 918660"/>
                <a:gd name="f136" fmla="val 543329"/>
                <a:gd name="f137" fmla="val 918861"/>
                <a:gd name="f138" fmla="val 530629"/>
                <a:gd name="f139" fmla="val 920819"/>
                <a:gd name="f140" fmla="val 517929"/>
                <a:gd name="f141" fmla="val 921697"/>
                <a:gd name="f142" fmla="val 505229"/>
                <a:gd name="f143" fmla="val 912177"/>
                <a:gd name="f144" fmla="val 915779"/>
                <a:gd name="f145" fmla="val 492529"/>
                <a:gd name="f146" fmla="val 914340"/>
                <a:gd name="f147" fmla="val 479829"/>
                <a:gd name="f148" fmla="val 899219"/>
                <a:gd name="f149" fmla="val 894899"/>
                <a:gd name="f150" fmla="val 467129"/>
                <a:gd name="f151" fmla="val 880502"/>
                <a:gd name="f152" fmla="val 878338"/>
                <a:gd name="f153" fmla="val 454429"/>
                <a:gd name="f154" fmla="val 871860"/>
                <a:gd name="f155" fmla="val 866100"/>
                <a:gd name="f156" fmla="val 441729"/>
                <a:gd name="f157" fmla="val 796979"/>
                <a:gd name="f158" fmla="val 790500"/>
                <a:gd name="f159" fmla="val 429029"/>
                <a:gd name="f160" fmla="val 757381"/>
                <a:gd name="f161" fmla="val 753779"/>
                <a:gd name="f162" fmla="val 416329"/>
                <a:gd name="f163" fmla="val 735780"/>
                <a:gd name="f164" fmla="val 737042"/>
                <a:gd name="f165" fmla="val 403629"/>
                <a:gd name="f166" fmla="val 651544"/>
                <a:gd name="f167" fmla="val 647942"/>
                <a:gd name="f168" fmla="val 390929"/>
                <a:gd name="f169" fmla="val 640744"/>
                <a:gd name="f170" fmla="val 637862"/>
                <a:gd name="f171" fmla="val 378229"/>
                <a:gd name="f172" fmla="val 619864"/>
                <a:gd name="f173" fmla="val 611167"/>
                <a:gd name="f174" fmla="val 365529"/>
                <a:gd name="f175" fmla="val 560824"/>
                <a:gd name="f176" fmla="val 559385"/>
                <a:gd name="f177" fmla="val 352829"/>
                <a:gd name="f178" fmla="val 545703"/>
                <a:gd name="f179" fmla="val 541387"/>
                <a:gd name="f180" fmla="val 340129"/>
                <a:gd name="f181" fmla="val 538505"/>
                <a:gd name="f182" fmla="val 534183"/>
                <a:gd name="f183" fmla="val 327429"/>
                <a:gd name="f184" fmla="val 515466"/>
                <a:gd name="f185" fmla="val 508255"/>
                <a:gd name="f186" fmla="val 314729"/>
                <a:gd name="f187" fmla="val 502596"/>
                <a:gd name="f188" fmla="val 498152"/>
                <a:gd name="f189" fmla="val 302029"/>
                <a:gd name="f190" fmla="val 494586"/>
                <a:gd name="f191" fmla="val 289329"/>
                <a:gd name="f192" fmla="val 485943"/>
                <a:gd name="f193" fmla="val 483066"/>
                <a:gd name="f194" fmla="val 276629"/>
                <a:gd name="f195" fmla="val 479464"/>
                <a:gd name="f196" fmla="val 263929"/>
                <a:gd name="f197" fmla="val 476587"/>
                <a:gd name="f198" fmla="val 474425"/>
                <a:gd name="f199" fmla="val 251229"/>
                <a:gd name="f200" fmla="val 445964"/>
                <a:gd name="f201" fmla="val 442747"/>
                <a:gd name="f202" fmla="val 238529"/>
                <a:gd name="f203" fmla="val 441148"/>
                <a:gd name="f204" fmla="val 225829"/>
                <a:gd name="f205" fmla="val 441304"/>
                <a:gd name="f206" fmla="val 213129"/>
                <a:gd name="f207" fmla="val 439146"/>
                <a:gd name="f208" fmla="val 200429"/>
                <a:gd name="f209" fmla="val 412507"/>
                <a:gd name="f210" fmla="val 405309"/>
                <a:gd name="f211" fmla="val 187729"/>
                <a:gd name="f212" fmla="val 287947"/>
                <a:gd name="f213" fmla="val 288667"/>
                <a:gd name="f214" fmla="val 175029"/>
                <a:gd name="f215" fmla="val 271387"/>
                <a:gd name="f216" fmla="val 267067"/>
                <a:gd name="f217" fmla="val 162329"/>
                <a:gd name="f218" fmla="val 244027"/>
                <a:gd name="f219" fmla="val 242590"/>
                <a:gd name="f220" fmla="val 149629"/>
                <a:gd name="f221" fmla="val 9110"/>
                <a:gd name="f222" fmla="val 5892"/>
                <a:gd name="f223" fmla="val 136929"/>
                <a:gd name="f224" fmla="val 4024"/>
                <a:gd name="f225" fmla="val 2297442"/>
                <a:gd name="f226" fmla="val 2324354"/>
                <a:gd name="f227" fmla="val 2315521"/>
                <a:gd name="f228" fmla="val 2306078"/>
                <a:gd name="f229" fmla="val 2332510"/>
                <a:gd name="f230" fmla="val 2247036"/>
                <a:gd name="f231" fmla="val 2148320"/>
                <a:gd name="f232" fmla="val 2140031"/>
                <a:gd name="f233" fmla="val 2249919"/>
                <a:gd name="f234" fmla="val 1957603"/>
                <a:gd name="f235" fmla="val 1840242"/>
                <a:gd name="f236" fmla="val 1829930"/>
                <a:gd name="f237" fmla="val 1958327"/>
                <a:gd name="f238" fmla="val 1982089"/>
                <a:gd name="f239" fmla="val 1971281"/>
                <a:gd name="f240" fmla="val 1966239"/>
                <a:gd name="f241" fmla="val 1985683"/>
                <a:gd name="f242" fmla="val 1877682"/>
                <a:gd name="f243" fmla="val 1870114"/>
                <a:gd name="f244" fmla="val 1860858"/>
                <a:gd name="f245" fmla="val 1879841"/>
                <a:gd name="f246" fmla="val 1673212"/>
                <a:gd name="f247" fmla="val 1665287"/>
                <a:gd name="f248" fmla="val 1658810"/>
                <a:gd name="f249" fmla="val 1618488"/>
                <a:gd name="f250" fmla="val 1509776"/>
                <a:gd name="f251" fmla="val 1501628"/>
                <a:gd name="f252" fmla="val 1619211"/>
                <a:gd name="f253" fmla="val 1639525"/>
                <a:gd name="f254" fmla="val 1631272"/>
                <a:gd name="f255" fmla="val 1625985"/>
                <a:gd name="f256" fmla="val 1639365"/>
                <a:gd name="f257" fmla="val 1448574"/>
                <a:gd name="f258" fmla="val 968844"/>
                <a:gd name="f259" fmla="val 961137"/>
                <a:gd name="f260" fmla="val 1450009"/>
                <a:gd name="f261" fmla="val 1464411"/>
                <a:gd name="f262" fmla="val 1458645"/>
                <a:gd name="f263" fmla="val 1562328"/>
                <a:gd name="f264" fmla="val 1530197"/>
                <a:gd name="f265" fmla="val 1520424"/>
                <a:gd name="f266" fmla="val 1567370"/>
                <a:gd name="f267" fmla="val 1333373"/>
                <a:gd name="f268" fmla="val 1013090"/>
                <a:gd name="f269" fmla="val 1004518"/>
                <a:gd name="f270" fmla="val 995135"/>
                <a:gd name="f271" fmla="val 987776"/>
                <a:gd name="f272" fmla="val 978856"/>
                <a:gd name="f273" fmla="val 1411859"/>
                <a:gd name="f274" fmla="val 1388084"/>
                <a:gd name="f275" fmla="val 1385938"/>
                <a:gd name="f276" fmla="val 1372971"/>
                <a:gd name="f277" fmla="val 1370088"/>
                <a:gd name="f278" fmla="val 1335532"/>
                <a:gd name="f279" fmla="val 1397457"/>
                <a:gd name="f280" fmla="val 1390967"/>
                <a:gd name="f281" fmla="val 1080655"/>
                <a:gd name="f282" fmla="val 1075528"/>
                <a:gd name="f283" fmla="val 1067879"/>
                <a:gd name="f284" fmla="val 1058879"/>
                <a:gd name="f285" fmla="val 1041924"/>
                <a:gd name="f286" fmla="val 1034846"/>
                <a:gd name="f287" fmla="val 1027635"/>
                <a:gd name="f288" fmla="val 1018738"/>
                <a:gd name="f289" fmla="val 1316088"/>
                <a:gd name="f290" fmla="val 1314653"/>
                <a:gd name="f291" fmla="val 1228253"/>
                <a:gd name="f292" fmla="val 1227535"/>
                <a:gd name="f293" fmla="val 1224657"/>
                <a:gd name="f294" fmla="val 1220336"/>
                <a:gd name="f295" fmla="val 1194414"/>
                <a:gd name="f296" fmla="val 1193695"/>
                <a:gd name="f297" fmla="val 1189375"/>
                <a:gd name="f298" fmla="val 1191538"/>
                <a:gd name="f299" fmla="val 1151934"/>
                <a:gd name="f300" fmla="val 1150495"/>
                <a:gd name="f301" fmla="val 1081375"/>
                <a:gd name="f302" fmla="val 1276489"/>
                <a:gd name="f303" fmla="val 1271447"/>
                <a:gd name="f304" fmla="val 1263535"/>
                <a:gd name="f305" fmla="val 1279372"/>
                <a:gd name="f306" fmla="val 1185773"/>
                <a:gd name="f307" fmla="val 1183614"/>
                <a:gd name="f308" fmla="val 1177855"/>
                <a:gd name="f309" fmla="val 1187936"/>
                <a:gd name="f310" fmla="val 1132497"/>
                <a:gd name="f311" fmla="val 1094338"/>
                <a:gd name="f312" fmla="val 1087859"/>
                <a:gd name="f313" fmla="val 1133936"/>
                <a:gd name="f314" fmla="val 1115218"/>
                <a:gd name="f315" fmla="val 1113774"/>
                <a:gd name="f316" fmla="val 1111617"/>
                <a:gd name="f317" fmla="val 1117376"/>
                <a:gd name="f318" fmla="val 843061"/>
                <a:gd name="f319" fmla="val 807059"/>
                <a:gd name="f320" fmla="val 846658"/>
                <a:gd name="f321" fmla="val 665222"/>
                <a:gd name="f322" fmla="val 658742"/>
                <a:gd name="f323" fmla="val 667385"/>
                <a:gd name="f324" fmla="val 734971"/>
                <a:gd name="f325" fmla="val 719401"/>
                <a:gd name="f326" fmla="val 710717"/>
                <a:gd name="f327" fmla="val 736681"/>
                <a:gd name="f328" fmla="val 384427"/>
                <a:gd name="f329" fmla="val 370025"/>
                <a:gd name="f330" fmla="val 361389"/>
                <a:gd name="f331" fmla="val 387305"/>
                <a:gd name="f332" fmla="val 287228"/>
                <a:gd name="f333" fmla="val 285070"/>
                <a:gd name="f334" fmla="val 282187"/>
                <a:gd name="f335" fmla="val 84911"/>
                <a:gd name="f336" fmla="val 75157"/>
                <a:gd name="f337" fmla="val 67361"/>
                <a:gd name="f338" fmla="val 214510"/>
                <a:gd name="f339" fmla="val 213791"/>
                <a:gd name="f340" fmla="val 81309"/>
                <a:gd name="f341" fmla="val 184269"/>
                <a:gd name="f342" fmla="val 91335"/>
                <a:gd name="f343" fmla="val 86981"/>
                <a:gd name="f344" fmla="val 187871"/>
                <a:gd name="f345" fmla="val 148272"/>
                <a:gd name="f346" fmla="val 105072"/>
                <a:gd name="f347" fmla="val 102909"/>
                <a:gd name="f348" fmla="val 148991"/>
                <a:gd name="f349" fmla="val 145389"/>
                <a:gd name="f350" fmla="val 98829"/>
                <a:gd name="f351" fmla="val 127211"/>
                <a:gd name="f352" fmla="val 118505"/>
                <a:gd name="f353" fmla="val 147548"/>
                <a:gd name="f354" fmla="val 674"/>
                <a:gd name="f355" fmla="val 19224"/>
                <a:gd name="f356" fmla="val 1180"/>
                <a:gd name="f357" fmla="val 15998"/>
                <a:gd name="f358" fmla="val 3463"/>
                <a:gd name="f359" fmla="val 6302"/>
                <a:gd name="f360" fmla="val 2911"/>
                <a:gd name="f361" fmla="val 1735"/>
              </a:gdLst>
              <a:ahLst/>
              <a:cxnLst>
                <a:cxn ang="3cd4">
                  <a:pos x="hc" y="t"/>
                </a:cxn>
                <a:cxn ang="0">
                  <a:pos x="r" y="vc"/>
                </a:cxn>
                <a:cxn ang="cd4">
                  <a:pos x="hc" y="b"/>
                </a:cxn>
                <a:cxn ang="cd2">
                  <a:pos x="l" y="vc"/>
                </a:cxn>
              </a:cxnLst>
              <a:rect l="l" t="t" r="r" b="b"/>
              <a:pathLst>
                <a:path w="2432685" h="1953257">
                  <a:moveTo>
                    <a:pt x="f1" y="f2"/>
                  </a:moveTo>
                  <a:lnTo>
                    <a:pt x="f0" y="f3"/>
                  </a:lnTo>
                  <a:lnTo>
                    <a:pt x="f0" y="f4"/>
                  </a:lnTo>
                  <a:lnTo>
                    <a:pt x="f5" y="f4"/>
                  </a:lnTo>
                  <a:lnTo>
                    <a:pt x="f6" y="f7"/>
                  </a:lnTo>
                  <a:lnTo>
                    <a:pt x="f8" y="f9"/>
                  </a:lnTo>
                  <a:lnTo>
                    <a:pt x="f10" y="f11"/>
                  </a:lnTo>
                  <a:lnTo>
                    <a:pt x="f12" y="f11"/>
                  </a:lnTo>
                  <a:lnTo>
                    <a:pt x="f13" y="f14"/>
                  </a:lnTo>
                  <a:lnTo>
                    <a:pt x="f15" y="f14"/>
                  </a:lnTo>
                  <a:lnTo>
                    <a:pt x="f16" y="f17"/>
                  </a:lnTo>
                  <a:lnTo>
                    <a:pt x="f18" y="f17"/>
                  </a:lnTo>
                  <a:lnTo>
                    <a:pt x="f19" y="f20"/>
                  </a:lnTo>
                  <a:lnTo>
                    <a:pt x="f21" y="f20"/>
                  </a:lnTo>
                  <a:lnTo>
                    <a:pt x="f22" y="f23"/>
                  </a:lnTo>
                  <a:lnTo>
                    <a:pt x="f24" y="f23"/>
                  </a:lnTo>
                  <a:lnTo>
                    <a:pt x="f25" y="f26"/>
                  </a:lnTo>
                  <a:lnTo>
                    <a:pt x="f27" y="f26"/>
                  </a:lnTo>
                  <a:lnTo>
                    <a:pt x="f28" y="f29"/>
                  </a:lnTo>
                  <a:lnTo>
                    <a:pt x="f30" y="f29"/>
                  </a:lnTo>
                  <a:lnTo>
                    <a:pt x="f31" y="f32"/>
                  </a:lnTo>
                  <a:lnTo>
                    <a:pt x="f33" y="f32"/>
                  </a:lnTo>
                  <a:lnTo>
                    <a:pt x="f34" y="f35"/>
                  </a:lnTo>
                  <a:lnTo>
                    <a:pt x="f36" y="f35"/>
                  </a:lnTo>
                  <a:lnTo>
                    <a:pt x="f37" y="f38"/>
                  </a:lnTo>
                  <a:lnTo>
                    <a:pt x="f39" y="f38"/>
                  </a:lnTo>
                  <a:lnTo>
                    <a:pt x="f40" y="f41"/>
                  </a:lnTo>
                  <a:lnTo>
                    <a:pt x="f42" y="f43"/>
                  </a:lnTo>
                  <a:lnTo>
                    <a:pt x="f44" y="f43"/>
                  </a:lnTo>
                  <a:lnTo>
                    <a:pt x="f45" y="f46"/>
                  </a:lnTo>
                  <a:lnTo>
                    <a:pt x="f47" y="f46"/>
                  </a:lnTo>
                  <a:lnTo>
                    <a:pt x="f48" y="f49"/>
                  </a:lnTo>
                  <a:lnTo>
                    <a:pt x="f50" y="f51"/>
                  </a:lnTo>
                  <a:lnTo>
                    <a:pt x="f52" y="f51"/>
                  </a:lnTo>
                  <a:lnTo>
                    <a:pt x="f53" y="f54"/>
                  </a:lnTo>
                  <a:lnTo>
                    <a:pt x="f55" y="f54"/>
                  </a:lnTo>
                  <a:lnTo>
                    <a:pt x="f55" y="f56"/>
                  </a:lnTo>
                  <a:lnTo>
                    <a:pt x="f57" y="f56"/>
                  </a:lnTo>
                  <a:lnTo>
                    <a:pt x="f58" y="f59"/>
                  </a:lnTo>
                  <a:lnTo>
                    <a:pt x="f60" y="f59"/>
                  </a:lnTo>
                  <a:lnTo>
                    <a:pt x="f61" y="f62"/>
                  </a:lnTo>
                  <a:lnTo>
                    <a:pt x="f63" y="f62"/>
                  </a:lnTo>
                  <a:lnTo>
                    <a:pt x="f64" y="f65"/>
                  </a:lnTo>
                  <a:lnTo>
                    <a:pt x="f66" y="f65"/>
                  </a:lnTo>
                  <a:lnTo>
                    <a:pt x="f67" y="f68"/>
                  </a:lnTo>
                  <a:lnTo>
                    <a:pt x="f69" y="f68"/>
                  </a:lnTo>
                  <a:lnTo>
                    <a:pt x="f70" y="f71"/>
                  </a:lnTo>
                  <a:lnTo>
                    <a:pt x="f72" y="f73"/>
                  </a:lnTo>
                  <a:lnTo>
                    <a:pt x="f74" y="f75"/>
                  </a:lnTo>
                  <a:lnTo>
                    <a:pt x="f76" y="f75"/>
                  </a:lnTo>
                  <a:lnTo>
                    <a:pt x="f77" y="f78"/>
                  </a:lnTo>
                  <a:lnTo>
                    <a:pt x="f79" y="f80"/>
                  </a:lnTo>
                  <a:lnTo>
                    <a:pt x="f81" y="f82"/>
                  </a:lnTo>
                  <a:lnTo>
                    <a:pt x="f83" y="f82"/>
                  </a:lnTo>
                  <a:lnTo>
                    <a:pt x="f84" y="f85"/>
                  </a:lnTo>
                  <a:lnTo>
                    <a:pt x="f86" y="f87"/>
                  </a:lnTo>
                  <a:lnTo>
                    <a:pt x="f88" y="f87"/>
                  </a:lnTo>
                  <a:lnTo>
                    <a:pt x="f89" y="f90"/>
                  </a:lnTo>
                  <a:lnTo>
                    <a:pt x="f91" y="f92"/>
                  </a:lnTo>
                  <a:lnTo>
                    <a:pt x="f93" y="f94"/>
                  </a:lnTo>
                  <a:lnTo>
                    <a:pt x="f95" y="f94"/>
                  </a:lnTo>
                  <a:lnTo>
                    <a:pt x="f96" y="f97"/>
                  </a:lnTo>
                  <a:lnTo>
                    <a:pt x="f98" y="f97"/>
                  </a:lnTo>
                  <a:lnTo>
                    <a:pt x="f99" y="f100"/>
                  </a:lnTo>
                  <a:lnTo>
                    <a:pt x="f101" y="f100"/>
                  </a:lnTo>
                  <a:lnTo>
                    <a:pt x="f102" y="f103"/>
                  </a:lnTo>
                  <a:lnTo>
                    <a:pt x="f104" y="f103"/>
                  </a:lnTo>
                  <a:lnTo>
                    <a:pt x="f105" y="f106"/>
                  </a:lnTo>
                  <a:lnTo>
                    <a:pt x="f107" y="f106"/>
                  </a:lnTo>
                  <a:lnTo>
                    <a:pt x="f108" y="f109"/>
                  </a:lnTo>
                  <a:lnTo>
                    <a:pt x="f110" y="f111"/>
                  </a:lnTo>
                  <a:lnTo>
                    <a:pt x="f112" y="f113"/>
                  </a:lnTo>
                  <a:lnTo>
                    <a:pt x="f114" y="f115"/>
                  </a:lnTo>
                  <a:lnTo>
                    <a:pt x="f116" y="f117"/>
                  </a:lnTo>
                  <a:lnTo>
                    <a:pt x="f118" y="f119"/>
                  </a:lnTo>
                  <a:lnTo>
                    <a:pt x="f120" y="f119"/>
                  </a:lnTo>
                  <a:lnTo>
                    <a:pt x="f121" y="f122"/>
                  </a:lnTo>
                  <a:lnTo>
                    <a:pt x="f123" y="f124"/>
                  </a:lnTo>
                  <a:lnTo>
                    <a:pt x="f125" y="f126"/>
                  </a:lnTo>
                  <a:lnTo>
                    <a:pt x="f127" y="f128"/>
                  </a:lnTo>
                  <a:lnTo>
                    <a:pt x="f129" y="f130"/>
                  </a:lnTo>
                  <a:lnTo>
                    <a:pt x="f131" y="f132"/>
                  </a:lnTo>
                  <a:lnTo>
                    <a:pt x="f133" y="f134"/>
                  </a:lnTo>
                  <a:lnTo>
                    <a:pt x="f135" y="f136"/>
                  </a:lnTo>
                  <a:lnTo>
                    <a:pt x="f137" y="f138"/>
                  </a:lnTo>
                  <a:lnTo>
                    <a:pt x="f139" y="f140"/>
                  </a:lnTo>
                  <a:lnTo>
                    <a:pt x="f141" y="f142"/>
                  </a:lnTo>
                  <a:lnTo>
                    <a:pt x="f143" y="f142"/>
                  </a:lnTo>
                  <a:lnTo>
                    <a:pt x="f144" y="f145"/>
                  </a:lnTo>
                  <a:lnTo>
                    <a:pt x="f146" y="f147"/>
                  </a:lnTo>
                  <a:lnTo>
                    <a:pt x="f148" y="f147"/>
                  </a:lnTo>
                  <a:lnTo>
                    <a:pt x="f149" y="f150"/>
                  </a:lnTo>
                  <a:lnTo>
                    <a:pt x="f151" y="f150"/>
                  </a:lnTo>
                  <a:lnTo>
                    <a:pt x="f152" y="f153"/>
                  </a:lnTo>
                  <a:lnTo>
                    <a:pt x="f154" y="f153"/>
                  </a:lnTo>
                  <a:lnTo>
                    <a:pt x="f155" y="f156"/>
                  </a:lnTo>
                  <a:lnTo>
                    <a:pt x="f157" y="f156"/>
                  </a:lnTo>
                  <a:lnTo>
                    <a:pt x="f158" y="f159"/>
                  </a:lnTo>
                  <a:lnTo>
                    <a:pt x="f160" y="f159"/>
                  </a:lnTo>
                  <a:lnTo>
                    <a:pt x="f161" y="f162"/>
                  </a:lnTo>
                  <a:lnTo>
                    <a:pt x="f163" y="f162"/>
                  </a:lnTo>
                  <a:lnTo>
                    <a:pt x="f164" y="f165"/>
                  </a:lnTo>
                  <a:lnTo>
                    <a:pt x="f166" y="f165"/>
                  </a:lnTo>
                  <a:lnTo>
                    <a:pt x="f167" y="f168"/>
                  </a:lnTo>
                  <a:lnTo>
                    <a:pt x="f169" y="f168"/>
                  </a:lnTo>
                  <a:lnTo>
                    <a:pt x="f170" y="f171"/>
                  </a:lnTo>
                  <a:lnTo>
                    <a:pt x="f172" y="f171"/>
                  </a:lnTo>
                  <a:lnTo>
                    <a:pt x="f173" y="f174"/>
                  </a:lnTo>
                  <a:lnTo>
                    <a:pt x="f175" y="f174"/>
                  </a:lnTo>
                  <a:lnTo>
                    <a:pt x="f176" y="f177"/>
                  </a:lnTo>
                  <a:lnTo>
                    <a:pt x="f178" y="f177"/>
                  </a:lnTo>
                  <a:lnTo>
                    <a:pt x="f179" y="f180"/>
                  </a:lnTo>
                  <a:lnTo>
                    <a:pt x="f181" y="f180"/>
                  </a:lnTo>
                  <a:lnTo>
                    <a:pt x="f182" y="f183"/>
                  </a:lnTo>
                  <a:lnTo>
                    <a:pt x="f184" y="f183"/>
                  </a:lnTo>
                  <a:lnTo>
                    <a:pt x="f185" y="f186"/>
                  </a:lnTo>
                  <a:lnTo>
                    <a:pt x="f187" y="f186"/>
                  </a:lnTo>
                  <a:lnTo>
                    <a:pt x="f188" y="f189"/>
                  </a:lnTo>
                  <a:lnTo>
                    <a:pt x="f190" y="f191"/>
                  </a:lnTo>
                  <a:lnTo>
                    <a:pt x="f192" y="f191"/>
                  </a:lnTo>
                  <a:lnTo>
                    <a:pt x="f193" y="f194"/>
                  </a:lnTo>
                  <a:lnTo>
                    <a:pt x="f195" y="f196"/>
                  </a:lnTo>
                  <a:lnTo>
                    <a:pt x="f197" y="f196"/>
                  </a:lnTo>
                  <a:lnTo>
                    <a:pt x="f198" y="f199"/>
                  </a:lnTo>
                  <a:lnTo>
                    <a:pt x="f200" y="f199"/>
                  </a:lnTo>
                  <a:lnTo>
                    <a:pt x="f201" y="f202"/>
                  </a:lnTo>
                  <a:lnTo>
                    <a:pt x="f203" y="f204"/>
                  </a:lnTo>
                  <a:lnTo>
                    <a:pt x="f205" y="f206"/>
                  </a:lnTo>
                  <a:lnTo>
                    <a:pt x="f207" y="f208"/>
                  </a:lnTo>
                  <a:lnTo>
                    <a:pt x="f209" y="f208"/>
                  </a:lnTo>
                  <a:lnTo>
                    <a:pt x="f210" y="f211"/>
                  </a:lnTo>
                  <a:lnTo>
                    <a:pt x="f212" y="f211"/>
                  </a:lnTo>
                  <a:lnTo>
                    <a:pt x="f213" y="f214"/>
                  </a:lnTo>
                  <a:lnTo>
                    <a:pt x="f215" y="f214"/>
                  </a:lnTo>
                  <a:lnTo>
                    <a:pt x="f216" y="f217"/>
                  </a:lnTo>
                  <a:lnTo>
                    <a:pt x="f218" y="f217"/>
                  </a:lnTo>
                  <a:lnTo>
                    <a:pt x="f219" y="f220"/>
                  </a:lnTo>
                  <a:lnTo>
                    <a:pt x="f221" y="f220"/>
                  </a:lnTo>
                  <a:lnTo>
                    <a:pt x="f222" y="f223"/>
                  </a:lnTo>
                  <a:lnTo>
                    <a:pt x="f224" y="f3"/>
                  </a:lnTo>
                  <a:lnTo>
                    <a:pt x="f1" y="f2"/>
                  </a:lnTo>
                  <a:close/>
                </a:path>
                <a:path w="2432685" h="1953257">
                  <a:moveTo>
                    <a:pt x="f16" y="f20"/>
                  </a:moveTo>
                  <a:lnTo>
                    <a:pt x="f225" y="f20"/>
                  </a:lnTo>
                  <a:lnTo>
                    <a:pt x="f18" y="f17"/>
                  </a:lnTo>
                  <a:lnTo>
                    <a:pt x="f16" y="f17"/>
                  </a:lnTo>
                  <a:lnTo>
                    <a:pt x="f16" y="f20"/>
                  </a:lnTo>
                  <a:close/>
                </a:path>
                <a:path w="2432685" h="1953257">
                  <a:moveTo>
                    <a:pt x="f226" y="f23"/>
                  </a:moveTo>
                  <a:lnTo>
                    <a:pt x="f227" y="f23"/>
                  </a:lnTo>
                  <a:lnTo>
                    <a:pt x="f228" y="f20"/>
                  </a:lnTo>
                  <a:lnTo>
                    <a:pt x="f229" y="f20"/>
                  </a:lnTo>
                  <a:lnTo>
                    <a:pt x="f226" y="f23"/>
                  </a:lnTo>
                  <a:close/>
                </a:path>
                <a:path w="2432685" h="1953257">
                  <a:moveTo>
                    <a:pt x="f230" y="f29"/>
                  </a:moveTo>
                  <a:lnTo>
                    <a:pt x="f231" y="f29"/>
                  </a:lnTo>
                  <a:lnTo>
                    <a:pt x="f232" y="f26"/>
                  </a:lnTo>
                  <a:lnTo>
                    <a:pt x="f233" y="f26"/>
                  </a:lnTo>
                  <a:lnTo>
                    <a:pt x="f230" y="f29"/>
                  </a:lnTo>
                  <a:close/>
                </a:path>
                <a:path w="2432685" h="1953257">
                  <a:moveTo>
                    <a:pt x="f234" y="f59"/>
                  </a:moveTo>
                  <a:lnTo>
                    <a:pt x="f235" y="f59"/>
                  </a:lnTo>
                  <a:lnTo>
                    <a:pt x="f236" y="f56"/>
                  </a:lnTo>
                  <a:lnTo>
                    <a:pt x="f237" y="f56"/>
                  </a:lnTo>
                  <a:lnTo>
                    <a:pt x="f234" y="f59"/>
                  </a:lnTo>
                  <a:close/>
                </a:path>
                <a:path w="2432685" h="1953257">
                  <a:moveTo>
                    <a:pt x="f238" y="f59"/>
                  </a:moveTo>
                  <a:lnTo>
                    <a:pt x="f239" y="f59"/>
                  </a:lnTo>
                  <a:lnTo>
                    <a:pt x="f240" y="f56"/>
                  </a:lnTo>
                  <a:lnTo>
                    <a:pt x="f241" y="f56"/>
                  </a:lnTo>
                  <a:lnTo>
                    <a:pt x="f238" y="f59"/>
                  </a:lnTo>
                  <a:close/>
                </a:path>
                <a:path w="2432685" h="1953257">
                  <a:moveTo>
                    <a:pt x="f242" y="f62"/>
                  </a:moveTo>
                  <a:lnTo>
                    <a:pt x="f243" y="f62"/>
                  </a:lnTo>
                  <a:lnTo>
                    <a:pt x="f244" y="f59"/>
                  </a:lnTo>
                  <a:lnTo>
                    <a:pt x="f245" y="f59"/>
                  </a:lnTo>
                  <a:lnTo>
                    <a:pt x="f242" y="f62"/>
                  </a:lnTo>
                  <a:close/>
                </a:path>
                <a:path w="2432685" h="1953257">
                  <a:moveTo>
                    <a:pt x="f246" y="f90"/>
                  </a:moveTo>
                  <a:lnTo>
                    <a:pt x="f247" y="f90"/>
                  </a:lnTo>
                  <a:lnTo>
                    <a:pt x="f248" y="f87"/>
                  </a:lnTo>
                  <a:lnTo>
                    <a:pt x="f86" y="f87"/>
                  </a:lnTo>
                  <a:lnTo>
                    <a:pt x="f246" y="f90"/>
                  </a:lnTo>
                  <a:close/>
                </a:path>
                <a:path w="2432685" h="1953257">
                  <a:moveTo>
                    <a:pt x="f249" y="f100"/>
                  </a:moveTo>
                  <a:lnTo>
                    <a:pt x="f250" y="f100"/>
                  </a:lnTo>
                  <a:lnTo>
                    <a:pt x="f251" y="f97"/>
                  </a:lnTo>
                  <a:lnTo>
                    <a:pt x="f252" y="f97"/>
                  </a:lnTo>
                  <a:lnTo>
                    <a:pt x="f249" y="f100"/>
                  </a:lnTo>
                  <a:close/>
                </a:path>
                <a:path w="2432685" h="1953257">
                  <a:moveTo>
                    <a:pt x="f253" y="f103"/>
                  </a:moveTo>
                  <a:lnTo>
                    <a:pt x="f254" y="f103"/>
                  </a:lnTo>
                  <a:lnTo>
                    <a:pt x="f255" y="f100"/>
                  </a:lnTo>
                  <a:lnTo>
                    <a:pt x="f252" y="f97"/>
                  </a:lnTo>
                  <a:lnTo>
                    <a:pt x="f96" y="f97"/>
                  </a:lnTo>
                  <a:lnTo>
                    <a:pt x="f256" y="f100"/>
                  </a:lnTo>
                  <a:lnTo>
                    <a:pt x="f253" y="f103"/>
                  </a:lnTo>
                  <a:close/>
                </a:path>
                <a:path w="2432685" h="1953257">
                  <a:moveTo>
                    <a:pt x="f257" y="f103"/>
                  </a:moveTo>
                  <a:lnTo>
                    <a:pt x="f258" y="f103"/>
                  </a:lnTo>
                  <a:lnTo>
                    <a:pt x="f259" y="f100"/>
                  </a:lnTo>
                  <a:lnTo>
                    <a:pt x="f260" y="f100"/>
                  </a:lnTo>
                  <a:lnTo>
                    <a:pt x="f257" y="f103"/>
                  </a:lnTo>
                  <a:close/>
                </a:path>
                <a:path w="2432685" h="1953257">
                  <a:moveTo>
                    <a:pt x="f98" y="f103"/>
                  </a:moveTo>
                  <a:lnTo>
                    <a:pt x="f261" y="f103"/>
                  </a:lnTo>
                  <a:lnTo>
                    <a:pt x="f262" y="f100"/>
                  </a:lnTo>
                  <a:lnTo>
                    <a:pt x="f99" y="f100"/>
                  </a:lnTo>
                  <a:lnTo>
                    <a:pt x="f98" y="f103"/>
                  </a:lnTo>
                  <a:close/>
                </a:path>
                <a:path w="2432685" h="1953257">
                  <a:moveTo>
                    <a:pt x="f263" y="f103"/>
                  </a:moveTo>
                  <a:lnTo>
                    <a:pt x="f264" y="f103"/>
                  </a:lnTo>
                  <a:lnTo>
                    <a:pt x="f265" y="f100"/>
                  </a:lnTo>
                  <a:lnTo>
                    <a:pt x="f266" y="f100"/>
                  </a:lnTo>
                  <a:lnTo>
                    <a:pt x="f263" y="f103"/>
                  </a:lnTo>
                  <a:close/>
                </a:path>
                <a:path w="2432685" h="1953257">
                  <a:moveTo>
                    <a:pt x="f267" y="f113"/>
                  </a:moveTo>
                  <a:lnTo>
                    <a:pt x="f268" y="f113"/>
                  </a:lnTo>
                  <a:lnTo>
                    <a:pt x="f269" y="f111"/>
                  </a:lnTo>
                  <a:lnTo>
                    <a:pt x="f270" y="f109"/>
                  </a:lnTo>
                  <a:lnTo>
                    <a:pt x="f271" y="f106"/>
                  </a:lnTo>
                  <a:lnTo>
                    <a:pt x="f272" y="f103"/>
                  </a:lnTo>
                  <a:lnTo>
                    <a:pt x="f273" y="f103"/>
                  </a:lnTo>
                  <a:lnTo>
                    <a:pt x="f273" y="f106"/>
                  </a:lnTo>
                  <a:lnTo>
                    <a:pt x="f274" y="f106"/>
                  </a:lnTo>
                  <a:lnTo>
                    <a:pt x="f275" y="f109"/>
                  </a:lnTo>
                  <a:lnTo>
                    <a:pt x="f276" y="f109"/>
                  </a:lnTo>
                  <a:lnTo>
                    <a:pt x="f277" y="f111"/>
                  </a:lnTo>
                  <a:lnTo>
                    <a:pt x="f278" y="f111"/>
                  </a:lnTo>
                  <a:lnTo>
                    <a:pt x="f267" y="f113"/>
                  </a:lnTo>
                  <a:close/>
                </a:path>
                <a:path w="2432685" h="1953257">
                  <a:moveTo>
                    <a:pt x="f279" y="f109"/>
                  </a:moveTo>
                  <a:lnTo>
                    <a:pt x="f280" y="f109"/>
                  </a:lnTo>
                  <a:lnTo>
                    <a:pt x="f274" y="f106"/>
                  </a:lnTo>
                  <a:lnTo>
                    <a:pt x="f279" y="f106"/>
                  </a:lnTo>
                  <a:lnTo>
                    <a:pt x="f279" y="f109"/>
                  </a:lnTo>
                  <a:close/>
                </a:path>
                <a:path w="2432685" h="1953257">
                  <a:moveTo>
                    <a:pt x="f281" y="f128"/>
                  </a:moveTo>
                  <a:lnTo>
                    <a:pt x="f282" y="f128"/>
                  </a:lnTo>
                  <a:lnTo>
                    <a:pt x="f283" y="f126"/>
                  </a:lnTo>
                  <a:lnTo>
                    <a:pt x="f284" y="f124"/>
                  </a:lnTo>
                  <a:lnTo>
                    <a:pt x="f285" y="f119"/>
                  </a:lnTo>
                  <a:lnTo>
                    <a:pt x="f286" y="f117"/>
                  </a:lnTo>
                  <a:lnTo>
                    <a:pt x="f287" y="f115"/>
                  </a:lnTo>
                  <a:lnTo>
                    <a:pt x="f288" y="f113"/>
                  </a:lnTo>
                  <a:lnTo>
                    <a:pt x="f289" y="f113"/>
                  </a:lnTo>
                  <a:lnTo>
                    <a:pt x="f290" y="f115"/>
                  </a:lnTo>
                  <a:lnTo>
                    <a:pt x="f291" y="f115"/>
                  </a:lnTo>
                  <a:lnTo>
                    <a:pt x="f292" y="f117"/>
                  </a:lnTo>
                  <a:lnTo>
                    <a:pt x="f293" y="f117"/>
                  </a:lnTo>
                  <a:lnTo>
                    <a:pt x="f294" y="f119"/>
                  </a:lnTo>
                  <a:lnTo>
                    <a:pt x="f295" y="f119"/>
                  </a:lnTo>
                  <a:lnTo>
                    <a:pt x="f296" y="f122"/>
                  </a:lnTo>
                  <a:lnTo>
                    <a:pt x="f297" y="f122"/>
                  </a:lnTo>
                  <a:lnTo>
                    <a:pt x="f298" y="f124"/>
                  </a:lnTo>
                  <a:lnTo>
                    <a:pt x="f299" y="f124"/>
                  </a:lnTo>
                  <a:lnTo>
                    <a:pt x="f300" y="f126"/>
                  </a:lnTo>
                  <a:lnTo>
                    <a:pt x="f301" y="f126"/>
                  </a:lnTo>
                  <a:lnTo>
                    <a:pt x="f281" y="f128"/>
                  </a:lnTo>
                  <a:close/>
                </a:path>
                <a:path w="2432685" h="1953257">
                  <a:moveTo>
                    <a:pt x="f302" y="f117"/>
                  </a:moveTo>
                  <a:lnTo>
                    <a:pt x="f303" y="f117"/>
                  </a:lnTo>
                  <a:lnTo>
                    <a:pt x="f304" y="f115"/>
                  </a:lnTo>
                  <a:lnTo>
                    <a:pt x="f305" y="f115"/>
                  </a:lnTo>
                  <a:lnTo>
                    <a:pt x="f302" y="f117"/>
                  </a:lnTo>
                  <a:close/>
                </a:path>
                <a:path w="2432685" h="1953257">
                  <a:moveTo>
                    <a:pt x="f306" y="f126"/>
                  </a:moveTo>
                  <a:lnTo>
                    <a:pt x="f307" y="f126"/>
                  </a:lnTo>
                  <a:lnTo>
                    <a:pt x="f308" y="f124"/>
                  </a:lnTo>
                  <a:lnTo>
                    <a:pt x="f309" y="f124"/>
                  </a:lnTo>
                  <a:lnTo>
                    <a:pt x="f306" y="f126"/>
                  </a:lnTo>
                  <a:close/>
                </a:path>
                <a:path w="2432685" h="1953257">
                  <a:moveTo>
                    <a:pt x="f310" y="f128"/>
                  </a:moveTo>
                  <a:lnTo>
                    <a:pt x="f311" y="f128"/>
                  </a:lnTo>
                  <a:lnTo>
                    <a:pt x="f312" y="f126"/>
                  </a:lnTo>
                  <a:lnTo>
                    <a:pt x="f313" y="f126"/>
                  </a:lnTo>
                  <a:lnTo>
                    <a:pt x="f310" y="f128"/>
                  </a:lnTo>
                  <a:close/>
                </a:path>
                <a:path w="2432685" h="1953257">
                  <a:moveTo>
                    <a:pt x="f314" y="f130"/>
                  </a:moveTo>
                  <a:lnTo>
                    <a:pt x="f315" y="f130"/>
                  </a:lnTo>
                  <a:lnTo>
                    <a:pt x="f316" y="f128"/>
                  </a:lnTo>
                  <a:lnTo>
                    <a:pt x="f317" y="f128"/>
                  </a:lnTo>
                  <a:lnTo>
                    <a:pt x="f314" y="f130"/>
                  </a:lnTo>
                  <a:close/>
                </a:path>
                <a:path w="2432685" h="1953257">
                  <a:moveTo>
                    <a:pt x="f318" y="f159"/>
                  </a:moveTo>
                  <a:lnTo>
                    <a:pt x="f319" y="f159"/>
                  </a:lnTo>
                  <a:lnTo>
                    <a:pt x="f157" y="f156"/>
                  </a:lnTo>
                  <a:lnTo>
                    <a:pt x="f320" y="f156"/>
                  </a:lnTo>
                  <a:lnTo>
                    <a:pt x="f318" y="f159"/>
                  </a:lnTo>
                  <a:close/>
                </a:path>
                <a:path w="2432685" h="1953257">
                  <a:moveTo>
                    <a:pt x="f321" y="f168"/>
                  </a:moveTo>
                  <a:lnTo>
                    <a:pt x="f322" y="f165"/>
                  </a:lnTo>
                  <a:lnTo>
                    <a:pt x="f323" y="f165"/>
                  </a:lnTo>
                  <a:lnTo>
                    <a:pt x="f321" y="f168"/>
                  </a:lnTo>
                  <a:close/>
                </a:path>
                <a:path w="2432685" h="1953257">
                  <a:moveTo>
                    <a:pt x="f324" y="f168"/>
                  </a:moveTo>
                  <a:lnTo>
                    <a:pt x="f325" y="f168"/>
                  </a:lnTo>
                  <a:lnTo>
                    <a:pt x="f326" y="f165"/>
                  </a:lnTo>
                  <a:lnTo>
                    <a:pt x="f327" y="f165"/>
                  </a:lnTo>
                  <a:lnTo>
                    <a:pt x="f324" y="f168"/>
                  </a:lnTo>
                  <a:close/>
                </a:path>
                <a:path w="2432685" h="1953257">
                  <a:moveTo>
                    <a:pt x="f328" y="f214"/>
                  </a:moveTo>
                  <a:lnTo>
                    <a:pt x="f329" y="f214"/>
                  </a:lnTo>
                  <a:lnTo>
                    <a:pt x="f330" y="f211"/>
                  </a:lnTo>
                  <a:lnTo>
                    <a:pt x="f331" y="f211"/>
                  </a:lnTo>
                  <a:lnTo>
                    <a:pt x="f328" y="f214"/>
                  </a:lnTo>
                  <a:close/>
                </a:path>
                <a:path w="2432685" h="1953257">
                  <a:moveTo>
                    <a:pt x="f332" y="f217"/>
                  </a:moveTo>
                  <a:lnTo>
                    <a:pt x="f333" y="f217"/>
                  </a:lnTo>
                  <a:lnTo>
                    <a:pt x="f334" y="f214"/>
                  </a:lnTo>
                  <a:lnTo>
                    <a:pt x="f213" y="f214"/>
                  </a:lnTo>
                  <a:lnTo>
                    <a:pt x="f332" y="f217"/>
                  </a:lnTo>
                  <a:close/>
                </a:path>
                <a:path w="2432685" h="1953257">
                  <a:moveTo>
                    <a:pt x="f335" y="f3"/>
                  </a:moveTo>
                  <a:lnTo>
                    <a:pt x="f336" y="f223"/>
                  </a:lnTo>
                  <a:lnTo>
                    <a:pt x="f337" y="f220"/>
                  </a:lnTo>
                  <a:lnTo>
                    <a:pt x="f338" y="f220"/>
                  </a:lnTo>
                  <a:lnTo>
                    <a:pt x="f339" y="f223"/>
                  </a:lnTo>
                  <a:lnTo>
                    <a:pt x="f340" y="f223"/>
                  </a:lnTo>
                  <a:lnTo>
                    <a:pt x="f335" y="f3"/>
                  </a:lnTo>
                  <a:close/>
                </a:path>
                <a:path w="2432685" h="1953257">
                  <a:moveTo>
                    <a:pt x="f341" y="f3"/>
                  </a:moveTo>
                  <a:lnTo>
                    <a:pt x="f342" y="f3"/>
                  </a:lnTo>
                  <a:lnTo>
                    <a:pt x="f343" y="f223"/>
                  </a:lnTo>
                  <a:lnTo>
                    <a:pt x="f344" y="f223"/>
                  </a:lnTo>
                  <a:lnTo>
                    <a:pt x="f341" y="f3"/>
                  </a:lnTo>
                  <a:close/>
                </a:path>
                <a:path w="2432685" h="1953257">
                  <a:moveTo>
                    <a:pt x="f345" y="f2"/>
                  </a:moveTo>
                  <a:lnTo>
                    <a:pt x="f346" y="f2"/>
                  </a:lnTo>
                  <a:lnTo>
                    <a:pt x="f347" y="f3"/>
                  </a:lnTo>
                  <a:lnTo>
                    <a:pt x="f348" y="f3"/>
                  </a:lnTo>
                  <a:lnTo>
                    <a:pt x="f345" y="f2"/>
                  </a:lnTo>
                  <a:close/>
                </a:path>
                <a:path w="2432685" h="1953257">
                  <a:moveTo>
                    <a:pt x="f349" y="f350"/>
                  </a:moveTo>
                  <a:lnTo>
                    <a:pt x="f351" y="f350"/>
                  </a:lnTo>
                  <a:lnTo>
                    <a:pt x="f352" y="f2"/>
                  </a:lnTo>
                  <a:lnTo>
                    <a:pt x="f353" y="f2"/>
                  </a:lnTo>
                  <a:lnTo>
                    <a:pt x="f349" y="f350"/>
                  </a:lnTo>
                  <a:close/>
                </a:path>
                <a:path w="2432685" h="1953257">
                  <a:moveTo>
                    <a:pt x="f354" y="f0"/>
                  </a:moveTo>
                  <a:lnTo>
                    <a:pt x="f0" y="f0"/>
                  </a:lnTo>
                  <a:lnTo>
                    <a:pt x="f0" y="f355"/>
                  </a:lnTo>
                  <a:lnTo>
                    <a:pt x="f356" y="f357"/>
                  </a:lnTo>
                  <a:lnTo>
                    <a:pt x="f358" y="f359"/>
                  </a:lnTo>
                  <a:lnTo>
                    <a:pt x="f360" y="f361"/>
                  </a:lnTo>
                  <a:lnTo>
                    <a:pt x="f354" y="f0"/>
                  </a:lnTo>
                  <a:close/>
                </a:path>
              </a:pathLst>
            </a:custGeom>
            <a:solidFill>
              <a:srgbClr val="B7C3EC"/>
            </a:solidFill>
            <a:ln>
              <a:noFill/>
              <a:prstDash val="solid"/>
            </a:ln>
          </p:spPr>
          <p:txBody>
            <a:bodyPr vert="horz" wrap="square" lIns="0" tIns="0" rIns="0" bIns="0" anchor="t" anchorCtr="0" compatLnSpc="0">
              <a:noAutofit/>
            </a:bodyPr>
            <a:lstStyle/>
            <a:p>
              <a:pPr marL="0" marR="0" lvl="0" indent="0" rtl="0" hangingPunct="0">
                <a:lnSpc>
                  <a:spcPct val="100000"/>
                </a:lnSpc>
                <a:spcBef>
                  <a:spcPts val="0"/>
                </a:spcBef>
                <a:spcAft>
                  <a:spcPts val="0"/>
                </a:spcAft>
                <a:buNone/>
                <a:tabLst/>
              </a:pPr>
              <a:endParaRPr lang="en-IN" sz="1800" b="0" i="0" u="none" strike="noStrike" kern="1200">
                <a:ln>
                  <a:noFill/>
                </a:ln>
                <a:latin typeface="Arial" pitchFamily="18"/>
                <a:ea typeface="Microsoft YaHei" pitchFamily="2"/>
                <a:cs typeface="Lucida Sans" pitchFamily="2"/>
              </a:endParaRPr>
            </a:p>
          </p:txBody>
        </p:sp>
        <p:sp>
          <p:nvSpPr>
            <p:cNvPr id="14" name="object 14"/>
            <p:cNvSpPr/>
            <p:nvPr/>
          </p:nvSpPr>
          <p:spPr>
            <a:xfrm>
              <a:off x="0" y="8334000"/>
              <a:ext cx="2431080" cy="1213199"/>
            </a:xfrm>
            <a:custGeom>
              <a:avLst/>
              <a:gdLst>
                <a:gd name="f0" fmla="val 0"/>
                <a:gd name="f1" fmla="val 2425372"/>
                <a:gd name="f2" fmla="val 1195335"/>
                <a:gd name="f3" fmla="val 2399491"/>
                <a:gd name="f4" fmla="val 2405443"/>
                <a:gd name="f5" fmla="val 1196605"/>
                <a:gd name="f6" fmla="val 2411196"/>
                <a:gd name="f7" fmla="val 1200415"/>
                <a:gd name="f8" fmla="val 2415514"/>
                <a:gd name="f9" fmla="val 1206765"/>
                <a:gd name="f10" fmla="val 2418397"/>
                <a:gd name="f11" fmla="val 1213115"/>
                <a:gd name="f12" fmla="val 2395359"/>
                <a:gd name="f13" fmla="val 1161045"/>
                <a:gd name="f14" fmla="val 2263883"/>
                <a:gd name="f15" fmla="val 2272331"/>
                <a:gd name="f16" fmla="val 1162315"/>
                <a:gd name="f17" fmla="val 2280375"/>
                <a:gd name="f18" fmla="val 1164855"/>
                <a:gd name="f19" fmla="val 2288082"/>
                <a:gd name="f20" fmla="val 1168665"/>
                <a:gd name="f21" fmla="val 2294560"/>
                <a:gd name="f22" fmla="val 1171205"/>
                <a:gd name="f23" fmla="val 2314003"/>
                <a:gd name="f24" fmla="val 1182635"/>
                <a:gd name="f25" fmla="val 2320808"/>
                <a:gd name="f26" fmla="val 1190255"/>
                <a:gd name="f27" fmla="val 2327410"/>
                <a:gd name="f28" fmla="val 1197875"/>
                <a:gd name="f29" fmla="val 2334147"/>
                <a:gd name="f30" fmla="val 1204225"/>
                <a:gd name="f31" fmla="val 2341359"/>
                <a:gd name="f32" fmla="val 1209305"/>
                <a:gd name="f33" fmla="val 2348152"/>
                <a:gd name="f34" fmla="val 1210575"/>
                <a:gd name="f35" fmla="val 2355757"/>
                <a:gd name="f36" fmla="val 1211845"/>
                <a:gd name="f37" fmla="val 2364444"/>
                <a:gd name="f38" fmla="val 2374480"/>
                <a:gd name="f39" fmla="val 2384076"/>
                <a:gd name="f40" fmla="val 2392391"/>
                <a:gd name="f41" fmla="val 2431351"/>
                <a:gd name="f42" fmla="val 1180095"/>
                <a:gd name="f43" fmla="val 2428481"/>
                <a:gd name="f44" fmla="val 1177555"/>
                <a:gd name="f45" fmla="val 2425598"/>
                <a:gd name="f46" fmla="val 1172475"/>
                <a:gd name="f47" fmla="val 2424874"/>
                <a:gd name="f48" fmla="val 1166125"/>
                <a:gd name="f49" fmla="val 2417777"/>
                <a:gd name="f50" fmla="val 2404125"/>
                <a:gd name="f51" fmla="val 2054819"/>
                <a:gd name="f52" fmla="val 1046745"/>
                <a:gd name="f53" fmla="val 2004402"/>
                <a:gd name="f54" fmla="val 2007285"/>
                <a:gd name="f55" fmla="val 1049285"/>
                <a:gd name="f56" fmla="val 2014870"/>
                <a:gd name="f57" fmla="val 1056905"/>
                <a:gd name="f58" fmla="val 2019889"/>
                <a:gd name="f59" fmla="val 1069605"/>
                <a:gd name="f60" fmla="val 2023286"/>
                <a:gd name="f61" fmla="val 1086115"/>
                <a:gd name="f62" fmla="val 2026005"/>
                <a:gd name="f63" fmla="val 1102625"/>
                <a:gd name="f64" fmla="val 2033619"/>
                <a:gd name="f65" fmla="val 1115325"/>
                <a:gd name="f66" fmla="val 2040493"/>
                <a:gd name="f67" fmla="val 1128025"/>
                <a:gd name="f68" fmla="val 2046961"/>
                <a:gd name="f69" fmla="val 1139455"/>
                <a:gd name="f70" fmla="val 2053361"/>
                <a:gd name="f71" fmla="val 1147075"/>
                <a:gd name="f72" fmla="val 2059127"/>
                <a:gd name="f73" fmla="val 2067763"/>
                <a:gd name="f74" fmla="val 1150885"/>
                <a:gd name="f75" fmla="val 2068487"/>
                <a:gd name="f76" fmla="val 1159775"/>
                <a:gd name="f77" fmla="val 2067250"/>
                <a:gd name="f78" fmla="val 1162500"/>
                <a:gd name="f79" fmla="val 1163585"/>
                <a:gd name="f80" fmla="val 2069922"/>
                <a:gd name="f81" fmla="val 2071370"/>
                <a:gd name="f82" fmla="val 1167395"/>
                <a:gd name="f83" fmla="val 2074240"/>
                <a:gd name="f84" fmla="val 2077941"/>
                <a:gd name="f85" fmla="val 1169935"/>
                <a:gd name="f86" fmla="val 2082792"/>
                <a:gd name="f87" fmla="val 2089126"/>
                <a:gd name="f88" fmla="val 2097278"/>
                <a:gd name="f89" fmla="val 1158505"/>
                <a:gd name="f90" fmla="val 2114978"/>
                <a:gd name="f91" fmla="val 2128064"/>
                <a:gd name="f92" fmla="val 1153425"/>
                <a:gd name="f93" fmla="val 2144690"/>
                <a:gd name="f94" fmla="val 1148345"/>
                <a:gd name="f95" fmla="val 2158479"/>
                <a:gd name="f96" fmla="val 1145805"/>
                <a:gd name="f97" fmla="val 2187965"/>
                <a:gd name="f98" fmla="val 2191600"/>
                <a:gd name="f99" fmla="val 2226068"/>
                <a:gd name="f100" fmla="val 2235193"/>
                <a:gd name="f101" fmla="val 1136915"/>
                <a:gd name="f102" fmla="val 2386546"/>
                <a:gd name="f103" fmla="val 2386204"/>
                <a:gd name="f104" fmla="val 1130565"/>
                <a:gd name="f105" fmla="val 2290241"/>
                <a:gd name="f106" fmla="val 2283040"/>
                <a:gd name="f107" fmla="val 1126755"/>
                <a:gd name="f108" fmla="val 2280881"/>
                <a:gd name="f109" fmla="val 1120405"/>
                <a:gd name="f110" fmla="val 2284476"/>
                <a:gd name="f111" fmla="val 1105165"/>
                <a:gd name="f112" fmla="val 2283752"/>
                <a:gd name="f113" fmla="val 1103895"/>
                <a:gd name="f114" fmla="val 2279802"/>
                <a:gd name="f115" fmla="val 2267204"/>
                <a:gd name="f116" fmla="val 2260714"/>
                <a:gd name="f117" fmla="val 1100085"/>
                <a:gd name="f118" fmla="val 2257120"/>
                <a:gd name="f119" fmla="val 1098815"/>
                <a:gd name="f120" fmla="val 2254961"/>
                <a:gd name="f121" fmla="val 1096275"/>
                <a:gd name="f122" fmla="val 2253526"/>
                <a:gd name="f123" fmla="val 1092465"/>
                <a:gd name="f124" fmla="val 2130493"/>
                <a:gd name="f125" fmla="val 2123198"/>
                <a:gd name="f126" fmla="val 1091195"/>
                <a:gd name="f127" fmla="val 2120315"/>
                <a:gd name="f128" fmla="val 1089925"/>
                <a:gd name="f129" fmla="val 2117445"/>
                <a:gd name="f130" fmla="val 1087385"/>
                <a:gd name="f131" fmla="val 2116721"/>
                <a:gd name="f132" fmla="val 1082305"/>
                <a:gd name="f133" fmla="val 2103223"/>
                <a:gd name="f134" fmla="val 1079765"/>
                <a:gd name="f135" fmla="val 2096674"/>
                <a:gd name="f136" fmla="val 2090801"/>
                <a:gd name="f137" fmla="val 1077225"/>
                <a:gd name="f138" fmla="val 2086483"/>
                <a:gd name="f139" fmla="val 1075955"/>
                <a:gd name="f140" fmla="val 2083600"/>
                <a:gd name="f141" fmla="val 1072145"/>
                <a:gd name="f142" fmla="val 2082165"/>
                <a:gd name="f143" fmla="val 1067065"/>
                <a:gd name="f144" fmla="val 2078558"/>
                <a:gd name="f145" fmla="val 1064525"/>
                <a:gd name="f146" fmla="val 2065697"/>
                <a:gd name="f147" fmla="val 1060715"/>
                <a:gd name="f148" fmla="val 2060567"/>
                <a:gd name="f149" fmla="val 1055635"/>
                <a:gd name="f150" fmla="val 2055977"/>
                <a:gd name="f151" fmla="val 2067039"/>
                <a:gd name="f152" fmla="val 1162964"/>
                <a:gd name="f153" fmla="val 2065604"/>
                <a:gd name="f154" fmla="val 2243442"/>
                <a:gd name="f155" fmla="val 2247467"/>
                <a:gd name="f156" fmla="val 1141995"/>
                <a:gd name="f157" fmla="val 2250821"/>
                <a:gd name="f158" fmla="val 2253365"/>
                <a:gd name="f159" fmla="val 2392476"/>
                <a:gd name="f160" fmla="val 2387434"/>
                <a:gd name="f161" fmla="val 2098725"/>
                <a:gd name="f162" fmla="val 2111707"/>
                <a:gd name="f163" fmla="val 2162086"/>
                <a:gd name="f164" fmla="val 2169274"/>
                <a:gd name="f165" fmla="val 1155965"/>
                <a:gd name="f166" fmla="val 2174691"/>
                <a:gd name="f167" fmla="val 1157235"/>
                <a:gd name="f168" fmla="val 2180170"/>
                <a:gd name="f169" fmla="val 1154695"/>
                <a:gd name="f170" fmla="val 2185783"/>
                <a:gd name="f171" fmla="val 1149615"/>
                <a:gd name="f172" fmla="val 2190877"/>
                <a:gd name="f173" fmla="val 1140725"/>
                <a:gd name="f174" fmla="val 2198077"/>
                <a:gd name="f175" fmla="val 2203119"/>
                <a:gd name="f176" fmla="val 1143265"/>
                <a:gd name="f177" fmla="val 2207437"/>
                <a:gd name="f178" fmla="val 1144535"/>
                <a:gd name="f179" fmla="val 2208161"/>
                <a:gd name="f180" fmla="val 2216810"/>
                <a:gd name="f181" fmla="val 2192324"/>
                <a:gd name="f182" fmla="val 2323450"/>
                <a:gd name="f183" fmla="val 1114055"/>
                <a:gd name="f184" fmla="val 2314485"/>
                <a:gd name="f185" fmla="val 2304643"/>
                <a:gd name="f186" fmla="val 1117865"/>
                <a:gd name="f187" fmla="val 2296718"/>
                <a:gd name="f188" fmla="val 1125485"/>
                <a:gd name="f189" fmla="val 2385999"/>
                <a:gd name="f190" fmla="val 2384380"/>
                <a:gd name="f191" fmla="val 1122945"/>
                <a:gd name="f192" fmla="val 2347125"/>
                <a:gd name="f193" fmla="val 2344242"/>
                <a:gd name="f194" fmla="val 2338476"/>
                <a:gd name="f195" fmla="val 2331470"/>
                <a:gd name="f196" fmla="val 2371821"/>
                <a:gd name="f197" fmla="val 2364219"/>
                <a:gd name="f198" fmla="val 2383840"/>
                <a:gd name="f199" fmla="val 1121675"/>
                <a:gd name="f200" fmla="val 2378075"/>
                <a:gd name="f201" fmla="val 1119135"/>
                <a:gd name="f202" fmla="val 2276563"/>
                <a:gd name="f203" fmla="val 1101355"/>
                <a:gd name="f204" fmla="val 2185266"/>
                <a:gd name="f205" fmla="val 2174949"/>
                <a:gd name="f206" fmla="val 1083575"/>
                <a:gd name="f207" fmla="val 2164497"/>
                <a:gd name="f208" fmla="val 1088655"/>
                <a:gd name="f209" fmla="val 2155596"/>
                <a:gd name="f210" fmla="val 2147501"/>
                <a:gd name="f211" fmla="val 2249919"/>
                <a:gd name="f212" fmla="val 2244153"/>
                <a:gd name="f213" fmla="val 2243255"/>
                <a:gd name="f214" fmla="val 2199525"/>
                <a:gd name="f215" fmla="val 2196642"/>
                <a:gd name="f216" fmla="val 1081035"/>
                <a:gd name="f217" fmla="val 2193759"/>
                <a:gd name="f218" fmla="val 2213927"/>
                <a:gd name="f219" fmla="val 2205278"/>
                <a:gd name="f220" fmla="val 2242356"/>
                <a:gd name="f221" fmla="val 2221115"/>
                <a:gd name="f222" fmla="val 2219680"/>
                <a:gd name="f223" fmla="val 1084845"/>
                <a:gd name="f224" fmla="val 2232634"/>
                <a:gd name="f225" fmla="val 2227605"/>
                <a:gd name="f226" fmla="val 2240559"/>
                <a:gd name="f227" fmla="val 2236965"/>
                <a:gd name="f228" fmla="val 1991134"/>
                <a:gd name="f229" fmla="val 966735"/>
                <a:gd name="f230" fmla="val 1966239"/>
                <a:gd name="f231" fmla="val 1967687"/>
                <a:gd name="f232" fmla="val 968005"/>
                <a:gd name="f233" fmla="val 1969597"/>
                <a:gd name="f234" fmla="val 970545"/>
                <a:gd name="f235" fmla="val 1970025"/>
                <a:gd name="f236" fmla="val 978165"/>
                <a:gd name="f237" fmla="val 1969103"/>
                <a:gd name="f238" fmla="val 989595"/>
                <a:gd name="f239" fmla="val 1966963"/>
                <a:gd name="f240" fmla="val 1004835"/>
                <a:gd name="f241" fmla="val 1970717"/>
                <a:gd name="f242" fmla="val 1014995"/>
                <a:gd name="f243" fmla="val 1974340"/>
                <a:gd name="f244" fmla="val 1027695"/>
                <a:gd name="f245" fmla="val 1979313"/>
                <a:gd name="f246" fmla="val 1040395"/>
                <a:gd name="f247" fmla="val 1987118"/>
                <a:gd name="f248" fmla="val 1994319"/>
                <a:gd name="f249" fmla="val 2051926"/>
                <a:gd name="f250" fmla="val 2050924"/>
                <a:gd name="f251" fmla="val 1030235"/>
                <a:gd name="f252" fmla="val 2048233"/>
                <a:gd name="f253" fmla="val 1022615"/>
                <a:gd name="f254" fmla="val 2044328"/>
                <a:gd name="f255" fmla="val 1017535"/>
                <a:gd name="f256" fmla="val 2039683"/>
                <a:gd name="f257" fmla="val 1013725"/>
                <a:gd name="f258" fmla="val 2034641"/>
                <a:gd name="f259" fmla="val 1012455"/>
                <a:gd name="f260" fmla="val 2028888"/>
                <a:gd name="f261" fmla="val 1011185"/>
                <a:gd name="f262" fmla="val 2023846"/>
                <a:gd name="f263" fmla="val 1008645"/>
                <a:gd name="f264" fmla="val 2022983"/>
                <a:gd name="f265" fmla="val 1006105"/>
                <a:gd name="f266" fmla="val 2015197"/>
                <a:gd name="f267" fmla="val 994675"/>
                <a:gd name="f268" fmla="val 2008690"/>
                <a:gd name="f269" fmla="val 985654"/>
                <a:gd name="f270" fmla="val 2002239"/>
                <a:gd name="f271" fmla="val 976895"/>
                <a:gd name="f272" fmla="val 1995150"/>
                <a:gd name="f273" fmla="val 969275"/>
                <a:gd name="f274" fmla="val 1842187"/>
                <a:gd name="f275" fmla="val 995945"/>
                <a:gd name="f276" fmla="val 1795602"/>
                <a:gd name="f277" fmla="val 1799209"/>
                <a:gd name="f278" fmla="val 1797761"/>
                <a:gd name="f279" fmla="val 1020075"/>
                <a:gd name="f280" fmla="val 1800644"/>
                <a:gd name="f281" fmla="val 1021345"/>
                <a:gd name="f282" fmla="val 1803527"/>
                <a:gd name="f283" fmla="val 1808568"/>
                <a:gd name="f284" fmla="val 1007375"/>
                <a:gd name="f285" fmla="val 1823776"/>
                <a:gd name="f286" fmla="val 1831606"/>
                <a:gd name="f287" fmla="val 1003565"/>
                <a:gd name="f288" fmla="val 1804250"/>
                <a:gd name="f289" fmla="val 1016265"/>
                <a:gd name="f290" fmla="val 1802803"/>
                <a:gd name="f291" fmla="val 1808114"/>
                <a:gd name="f292" fmla="val 1018805"/>
                <a:gd name="f293" fmla="val 1815404"/>
                <a:gd name="f294" fmla="val 2021687"/>
                <a:gd name="f295" fmla="val 1002295"/>
                <a:gd name="f296" fmla="val 1930687"/>
                <a:gd name="f297" fmla="val 990865"/>
                <a:gd name="f298" fmla="val 1859775"/>
                <a:gd name="f299" fmla="val 1870586"/>
                <a:gd name="f300" fmla="val 1882000"/>
                <a:gd name="f301" fmla="val 997215"/>
                <a:gd name="f302" fmla="val 1894635"/>
                <a:gd name="f303" fmla="val 1905312"/>
                <a:gd name="f304" fmla="val 1001025"/>
                <a:gd name="f305" fmla="val 1916935"/>
                <a:gd name="f306" fmla="val 964195"/>
                <a:gd name="f307" fmla="val 1771129"/>
                <a:gd name="f308" fmla="val 1774012"/>
                <a:gd name="f309" fmla="val 965465"/>
                <a:gd name="f310" fmla="val 1779598"/>
                <a:gd name="f311" fmla="val 973085"/>
                <a:gd name="f312" fmla="val 1782556"/>
                <a:gd name="f313" fmla="val 983245"/>
                <a:gd name="f314" fmla="val 1784842"/>
                <a:gd name="f315" fmla="val 993405"/>
                <a:gd name="f316" fmla="val 1788414"/>
                <a:gd name="f317" fmla="val 998485"/>
                <a:gd name="f318" fmla="val 1790560"/>
                <a:gd name="f319" fmla="val 999755"/>
                <a:gd name="f320" fmla="val 1792732"/>
                <a:gd name="f321" fmla="val 1847478"/>
                <a:gd name="f322" fmla="val 992135"/>
                <a:gd name="f323" fmla="val 1932406"/>
                <a:gd name="f324" fmla="val 1947526"/>
                <a:gd name="f325" fmla="val 1953285"/>
                <a:gd name="f326" fmla="val 984515"/>
                <a:gd name="f327" fmla="val 1955898"/>
                <a:gd name="f328" fmla="val 1961197"/>
                <a:gd name="f329" fmla="val 1933841"/>
                <a:gd name="f330" fmla="val 1934565"/>
                <a:gd name="f331" fmla="val 1941766"/>
                <a:gd name="f332" fmla="val 1955369"/>
                <a:gd name="f333" fmla="val 1954720"/>
                <a:gd name="f334" fmla="val 987055"/>
                <a:gd name="f335" fmla="val 1955444"/>
                <a:gd name="f336" fmla="val 985785"/>
                <a:gd name="f337" fmla="val 1781924"/>
                <a:gd name="f338" fmla="val 929905"/>
                <a:gd name="f339" fmla="val 1727923"/>
                <a:gd name="f340" fmla="val 1732241"/>
                <a:gd name="f341" fmla="val 932445"/>
                <a:gd name="f342" fmla="val 1740694"/>
                <a:gd name="f343" fmla="val 940065"/>
                <a:gd name="f344" fmla="val 1747458"/>
                <a:gd name="f345" fmla="val 950225"/>
                <a:gd name="f346" fmla="val 1753814"/>
                <a:gd name="f347" fmla="val 961655"/>
                <a:gd name="f348" fmla="val 1761045"/>
                <a:gd name="f349" fmla="val 1767522"/>
                <a:gd name="f350" fmla="val 959115"/>
                <a:gd name="f351" fmla="val 1813706"/>
                <a:gd name="f352" fmla="val 1807845"/>
                <a:gd name="f353" fmla="val 957845"/>
                <a:gd name="f354" fmla="val 1802079"/>
                <a:gd name="f355" fmla="val 954035"/>
                <a:gd name="f356" fmla="val 1794891"/>
                <a:gd name="f357" fmla="val 943875"/>
                <a:gd name="f358" fmla="val 1791284"/>
                <a:gd name="f359" fmla="val 1789125"/>
                <a:gd name="f360" fmla="val 1783372"/>
                <a:gd name="f361" fmla="val 931175"/>
                <a:gd name="f362" fmla="val 1876971"/>
                <a:gd name="f363" fmla="val 936255"/>
                <a:gd name="f364" fmla="val 1869701"/>
                <a:gd name="f365" fmla="val 1860408"/>
                <a:gd name="f366" fmla="val 937525"/>
                <a:gd name="f367" fmla="val 1850037"/>
                <a:gd name="f368" fmla="val 941335"/>
                <a:gd name="f369" fmla="val 1839531"/>
                <a:gd name="f370" fmla="val 1829212"/>
                <a:gd name="f371" fmla="val 952765"/>
                <a:gd name="f372" fmla="val 1820716"/>
                <a:gd name="f373" fmla="val 956575"/>
                <a:gd name="f374" fmla="val 1984959"/>
                <a:gd name="f375" fmla="val 951495"/>
                <a:gd name="f376" fmla="val 1958327"/>
                <a:gd name="f377" fmla="val 1957603"/>
                <a:gd name="f378" fmla="val 948955"/>
                <a:gd name="f379" fmla="val 1956168"/>
                <a:gd name="f380" fmla="val 1949678"/>
                <a:gd name="f381" fmla="val 945145"/>
                <a:gd name="f382" fmla="val 1943134"/>
                <a:gd name="f383" fmla="val 942605"/>
                <a:gd name="f384" fmla="val 1939659"/>
                <a:gd name="f385" fmla="val 1879841"/>
                <a:gd name="f386" fmla="val 1879130"/>
                <a:gd name="f387" fmla="val 1976549"/>
                <a:gd name="f388" fmla="val 1963859"/>
                <a:gd name="f389" fmla="val 1982089"/>
                <a:gd name="f390" fmla="val 1902345"/>
                <a:gd name="f391" fmla="val 938795"/>
                <a:gd name="f392" fmla="val 1892917"/>
                <a:gd name="f393" fmla="val 1919452"/>
                <a:gd name="f394" fmla="val 1936184"/>
                <a:gd name="f395" fmla="val 1928426"/>
                <a:gd name="f396" fmla="val 1743841"/>
                <a:gd name="f397" fmla="val 891805"/>
                <a:gd name="f398" fmla="val 1663852"/>
                <a:gd name="f399" fmla="val 1675492"/>
                <a:gd name="f400" fmla="val 904505"/>
                <a:gd name="f401" fmla="val 1689495"/>
                <a:gd name="f402" fmla="val 913395"/>
                <a:gd name="f403" fmla="val 1703634"/>
                <a:gd name="f404" fmla="val 921015"/>
                <a:gd name="f405" fmla="val 1715681"/>
                <a:gd name="f406" fmla="val 1722170"/>
                <a:gd name="f407" fmla="val 1777606"/>
                <a:gd name="f408" fmla="val 1769123"/>
                <a:gd name="f409" fmla="val 924825"/>
                <a:gd name="f410" fmla="val 1761586"/>
                <a:gd name="f411" fmla="val 915935"/>
                <a:gd name="f412" fmla="val 1754319"/>
                <a:gd name="f413" fmla="val 908315"/>
                <a:gd name="f414" fmla="val 1746643"/>
                <a:gd name="f415" fmla="val 899425"/>
                <a:gd name="f416" fmla="val 887570"/>
                <a:gd name="f417" fmla="val 880375"/>
                <a:gd name="f418" fmla="val 834419"/>
                <a:gd name="f419" fmla="val 832261"/>
                <a:gd name="f420" fmla="val 840898"/>
                <a:gd name="f421" fmla="val 903235"/>
                <a:gd name="f422" fmla="val 849541"/>
                <a:gd name="f423" fmla="val 894345"/>
                <a:gd name="f424" fmla="val 853744"/>
                <a:gd name="f425" fmla="val 854445"/>
                <a:gd name="f426" fmla="val 893075"/>
                <a:gd name="f427" fmla="val 858540"/>
                <a:gd name="f428" fmla="val 886725"/>
                <a:gd name="f429" fmla="val 862095"/>
                <a:gd name="f430" fmla="val 885455"/>
                <a:gd name="f431" fmla="val 880821"/>
                <a:gd name="f432" fmla="val 882614"/>
                <a:gd name="f433" fmla="val 884185"/>
                <a:gd name="f434" fmla="val 851698"/>
                <a:gd name="f435" fmla="val 898054"/>
                <a:gd name="f436" fmla="val 901965"/>
                <a:gd name="f437" fmla="val 898155"/>
                <a:gd name="f438" fmla="val 850980"/>
                <a:gd name="f439" fmla="val 895615"/>
                <a:gd name="f440" fmla="val 1687605"/>
                <a:gd name="f441" fmla="val 842275"/>
                <a:gd name="f442" fmla="val 1603375"/>
                <a:gd name="f443" fmla="val 1610563"/>
                <a:gd name="f444" fmla="val 844815"/>
                <a:gd name="f445" fmla="val 1613446"/>
                <a:gd name="f446" fmla="val 847355"/>
                <a:gd name="f447" fmla="val 1615605"/>
                <a:gd name="f448" fmla="val 849895"/>
                <a:gd name="f449" fmla="val 1617052"/>
                <a:gd name="f450" fmla="val 854975"/>
                <a:gd name="f451" fmla="val 1624215"/>
                <a:gd name="f452" fmla="val 863865"/>
                <a:gd name="f453" fmla="val 1631180"/>
                <a:gd name="f454" fmla="val 874025"/>
                <a:gd name="f455" fmla="val 1638818"/>
                <a:gd name="f456" fmla="val 882915"/>
                <a:gd name="f457" fmla="val 1648002"/>
                <a:gd name="f458" fmla="val 890535"/>
                <a:gd name="f459" fmla="val 1652333"/>
                <a:gd name="f460" fmla="val 1657375"/>
                <a:gd name="f461" fmla="val 1742907"/>
                <a:gd name="f462" fmla="val 889265"/>
                <a:gd name="f463" fmla="val 1738903"/>
                <a:gd name="f464" fmla="val 1734088"/>
                <a:gd name="f465" fmla="val 872755"/>
                <a:gd name="f466" fmla="val 1731006"/>
                <a:gd name="f467" fmla="val 870215"/>
                <a:gd name="f468" fmla="val 1706333"/>
                <a:gd name="f469" fmla="val 1702727"/>
                <a:gd name="f470" fmla="val 868945"/>
                <a:gd name="f471" fmla="val 1697081"/>
                <a:gd name="f472" fmla="val 1692648"/>
                <a:gd name="f473" fmla="val 1688755"/>
                <a:gd name="f474" fmla="val 865380"/>
                <a:gd name="f475" fmla="val 866819"/>
                <a:gd name="f476" fmla="val 869702"/>
                <a:gd name="f477" fmla="val 871860"/>
                <a:gd name="f478" fmla="val 880979"/>
                <a:gd name="f479" fmla="val 461275"/>
                <a:gd name="f480" fmla="val 802739"/>
                <a:gd name="f481" fmla="val 807779"/>
                <a:gd name="f482" fmla="val 463815"/>
                <a:gd name="f483" fmla="val 811381"/>
                <a:gd name="f484" fmla="val 465085"/>
                <a:gd name="f485" fmla="val 825127"/>
                <a:gd name="f486" fmla="val 475245"/>
                <a:gd name="f487" fmla="val 837120"/>
                <a:gd name="f488" fmla="val 482865"/>
                <a:gd name="f489" fmla="val 845603"/>
                <a:gd name="f490" fmla="val 486675"/>
                <a:gd name="f491" fmla="val 848821"/>
                <a:gd name="f492" fmla="val 489215"/>
                <a:gd name="f493" fmla="val 830822"/>
                <a:gd name="f494" fmla="val 527315"/>
                <a:gd name="f495" fmla="val 867539"/>
                <a:gd name="f496" fmla="val 545095"/>
                <a:gd name="f497" fmla="val 860305"/>
                <a:gd name="f498" fmla="val 562875"/>
                <a:gd name="f499" fmla="val 854489"/>
                <a:gd name="f500" fmla="val 583195"/>
                <a:gd name="f501" fmla="val 849618"/>
                <a:gd name="f502" fmla="val 606055"/>
                <a:gd name="f503" fmla="val 845219"/>
                <a:gd name="f504" fmla="val 628915"/>
                <a:gd name="f505" fmla="val 844500"/>
                <a:gd name="f506" fmla="val 636535"/>
                <a:gd name="f507" fmla="val 843061"/>
                <a:gd name="f508" fmla="val 642885"/>
                <a:gd name="f509" fmla="val 842342"/>
                <a:gd name="f510" fmla="val 647965"/>
                <a:gd name="f511" fmla="val 656855"/>
                <a:gd name="f512" fmla="val 840179"/>
                <a:gd name="f513" fmla="val 664475"/>
                <a:gd name="f514" fmla="val 839459"/>
                <a:gd name="f515" fmla="val 670825"/>
                <a:gd name="f516" fmla="val 837302"/>
                <a:gd name="f517" fmla="val 678445"/>
                <a:gd name="f518" fmla="val 835858"/>
                <a:gd name="f519" fmla="val 686065"/>
                <a:gd name="f520" fmla="val 835737"/>
                <a:gd name="f521" fmla="val 693685"/>
                <a:gd name="f522" fmla="val 831257"/>
                <a:gd name="f523" fmla="val 740675"/>
                <a:gd name="f524" fmla="val 822269"/>
                <a:gd name="f525" fmla="val 786395"/>
                <a:gd name="f526" fmla="val 814495"/>
                <a:gd name="f527" fmla="val 832115"/>
                <a:gd name="f528" fmla="val 813539"/>
                <a:gd name="f529" fmla="val 879105"/>
                <a:gd name="f530" fmla="val 817859"/>
                <a:gd name="f531" fmla="val 881645"/>
                <a:gd name="f532" fmla="val 824339"/>
                <a:gd name="f533" fmla="val 894178"/>
                <a:gd name="f534" fmla="val 875295"/>
                <a:gd name="f535" fmla="val 904663"/>
                <a:gd name="f536" fmla="val 912177"/>
                <a:gd name="f537" fmla="val 923419"/>
                <a:gd name="f538" fmla="val 929728"/>
                <a:gd name="f539" fmla="val 936940"/>
                <a:gd name="f540" fmla="val 856245"/>
                <a:gd name="f541" fmla="val 940981"/>
                <a:gd name="f542" fmla="val 852435"/>
                <a:gd name="f543" fmla="val 943849"/>
                <a:gd name="f544" fmla="val 944758"/>
                <a:gd name="f545" fmla="val 851165"/>
                <a:gd name="f546" fmla="val 950654"/>
                <a:gd name="f547" fmla="val 843545"/>
                <a:gd name="f548" fmla="val 956820"/>
                <a:gd name="f549" fmla="val 837195"/>
                <a:gd name="f550" fmla="val 984358"/>
                <a:gd name="f551" fmla="val 806715"/>
                <a:gd name="f552" fmla="val 993537"/>
                <a:gd name="f553" fmla="val 795285"/>
                <a:gd name="f554" fmla="val 1000333"/>
                <a:gd name="f555" fmla="val 788935"/>
                <a:gd name="f556" fmla="val 1006858"/>
                <a:gd name="f557" fmla="val 781315"/>
                <a:gd name="f558" fmla="val 1011763"/>
                <a:gd name="f559" fmla="val 774965"/>
                <a:gd name="f560" fmla="val 1013698"/>
                <a:gd name="f561" fmla="val 773695"/>
                <a:gd name="f562" fmla="val 1020844"/>
                <a:gd name="f563" fmla="val 1021956"/>
                <a:gd name="f564" fmla="val 772425"/>
                <a:gd name="f565" fmla="val 1029538"/>
                <a:gd name="f566" fmla="val 759725"/>
                <a:gd name="f567" fmla="val 1033860"/>
                <a:gd name="f568" fmla="val 758455"/>
                <a:gd name="f569" fmla="val 1038899"/>
                <a:gd name="f570" fmla="val 754645"/>
                <a:gd name="f571" fmla="val 1044658"/>
                <a:gd name="f572" fmla="val 750835"/>
                <a:gd name="f573" fmla="val 1047831"/>
                <a:gd name="f574" fmla="val 1051139"/>
                <a:gd name="f575" fmla="val 749565"/>
                <a:gd name="f576" fmla="val 1056606"/>
                <a:gd name="f577" fmla="val 744485"/>
                <a:gd name="f578" fmla="val 1057484"/>
                <a:gd name="f579" fmla="val 743215"/>
                <a:gd name="f580" fmla="val 950337"/>
                <a:gd name="f581" fmla="val 948179"/>
                <a:gd name="f582" fmla="val 741945"/>
                <a:gd name="f583" fmla="val 946020"/>
                <a:gd name="f584" fmla="val 944577"/>
                <a:gd name="f585" fmla="val 739405"/>
                <a:gd name="f586" fmla="val 942420"/>
                <a:gd name="f587" fmla="val 738135"/>
                <a:gd name="f588" fmla="val 937379"/>
                <a:gd name="f589" fmla="val 935221"/>
                <a:gd name="f590" fmla="val 736865"/>
                <a:gd name="f591" fmla="val 934496"/>
                <a:gd name="f592" fmla="val 933057"/>
                <a:gd name="f593" fmla="val 735595"/>
                <a:gd name="f594" fmla="val 918930"/>
                <a:gd name="f595" fmla="val 733055"/>
                <a:gd name="f596" fmla="val 912101"/>
                <a:gd name="f597" fmla="val 906418"/>
                <a:gd name="f598" fmla="val 731785"/>
                <a:gd name="f599" fmla="val 902821"/>
                <a:gd name="f600" fmla="val 730515"/>
                <a:gd name="f601" fmla="val 900658"/>
                <a:gd name="f602" fmla="val 725435"/>
                <a:gd name="f603" fmla="val 901377"/>
                <a:gd name="f604" fmla="val 717815"/>
                <a:gd name="f605" fmla="val 894899"/>
                <a:gd name="f606" fmla="val 891400"/>
                <a:gd name="f607" fmla="val 712735"/>
                <a:gd name="f608" fmla="val 890129"/>
                <a:gd name="f609" fmla="val 705115"/>
                <a:gd name="f610" fmla="val 890344"/>
                <a:gd name="f611" fmla="val 694955"/>
                <a:gd name="f612" fmla="val 891302"/>
                <a:gd name="f613" fmla="val 683525"/>
                <a:gd name="f614" fmla="val 893933"/>
                <a:gd name="f615" fmla="val 668285"/>
                <a:gd name="f616" fmla="val 896699"/>
                <a:gd name="f617" fmla="val 654315"/>
                <a:gd name="f618" fmla="val 898387"/>
                <a:gd name="f619" fmla="val 644155"/>
                <a:gd name="f620" fmla="val 905373"/>
                <a:gd name="f621" fmla="val 604785"/>
                <a:gd name="f622" fmla="val 915003"/>
                <a:gd name="f623" fmla="val 573035"/>
                <a:gd name="f624" fmla="val 918209"/>
                <a:gd name="f625" fmla="val 557795"/>
                <a:gd name="f626" fmla="val 919120"/>
                <a:gd name="f627" fmla="val 547635"/>
                <a:gd name="f628" fmla="val 917936"/>
                <a:gd name="f629" fmla="val 541285"/>
                <a:gd name="f630" fmla="val 918140"/>
                <a:gd name="f631" fmla="val 531125"/>
                <a:gd name="f632" fmla="val 920098"/>
                <a:gd name="f633" fmla="val 515885"/>
                <a:gd name="f634" fmla="val 920975"/>
                <a:gd name="f635" fmla="val 501915"/>
                <a:gd name="f636" fmla="val 918443"/>
                <a:gd name="f637" fmla="val 495565"/>
                <a:gd name="f638" fmla="val 911458"/>
                <a:gd name="f639" fmla="val 915060"/>
                <a:gd name="f640" fmla="val 914460"/>
                <a:gd name="f641" fmla="val 476515"/>
                <a:gd name="f642" fmla="val 902101"/>
                <a:gd name="f643" fmla="val 471435"/>
                <a:gd name="f644" fmla="val 897780"/>
                <a:gd name="f645" fmla="val 468895"/>
                <a:gd name="f646" fmla="val 894179"/>
                <a:gd name="f647" fmla="val 467625"/>
                <a:gd name="f648" fmla="val 888419"/>
                <a:gd name="f649" fmla="val 886980"/>
                <a:gd name="f650" fmla="val 881940"/>
                <a:gd name="f651" fmla="val 462545"/>
                <a:gd name="f652" fmla="val 913621"/>
                <a:gd name="f653" fmla="val 914340"/>
                <a:gd name="f654" fmla="val 871485"/>
                <a:gd name="f655" fmla="val 915779"/>
                <a:gd name="f656" fmla="val 921842"/>
                <a:gd name="f657" fmla="val 1724329"/>
                <a:gd name="f658" fmla="val 866405"/>
                <a:gd name="f659" fmla="val 1720011"/>
                <a:gd name="f660" fmla="val 1714246"/>
                <a:gd name="f661" fmla="val 867675"/>
                <a:gd name="f662" fmla="val 1709928"/>
                <a:gd name="f663" fmla="val 941699"/>
                <a:gd name="f664" fmla="val 940261"/>
                <a:gd name="f665" fmla="val 938098"/>
                <a:gd name="f666" fmla="val 860055"/>
                <a:gd name="f667" fmla="val 940213"/>
                <a:gd name="f668" fmla="val 857515"/>
                <a:gd name="f669" fmla="val 1681937"/>
                <a:gd name="f670" fmla="val 828305"/>
                <a:gd name="f671" fmla="val 1583207"/>
                <a:gd name="f672" fmla="val 1582483"/>
                <a:gd name="f673" fmla="val 1584642"/>
                <a:gd name="f674" fmla="val 841005"/>
                <a:gd name="f675" fmla="val 1588249"/>
                <a:gd name="f676" fmla="val 1594726"/>
                <a:gd name="f677" fmla="val 846085"/>
                <a:gd name="f678" fmla="val 1684731"/>
                <a:gd name="f679" fmla="val 835925"/>
                <a:gd name="f680" fmla="val 1472885"/>
                <a:gd name="f681" fmla="val 827035"/>
                <a:gd name="f682" fmla="val 1452892"/>
                <a:gd name="f683" fmla="val 1448574"/>
                <a:gd name="f684" fmla="val 834655"/>
                <a:gd name="f685" fmla="val 1447850"/>
                <a:gd name="f686" fmla="val 838465"/>
                <a:gd name="f687" fmla="val 1449298"/>
                <a:gd name="f688" fmla="val 1454279"/>
                <a:gd name="f689" fmla="val 1462705"/>
                <a:gd name="f690" fmla="val 1678668"/>
                <a:gd name="f691" fmla="val 807985"/>
                <a:gd name="f692" fmla="val 1575295"/>
                <a:gd name="f693" fmla="val 1575180"/>
                <a:gd name="f694" fmla="val 811795"/>
                <a:gd name="f695" fmla="val 1573852"/>
                <a:gd name="f696" fmla="val 820685"/>
                <a:gd name="f697" fmla="val 1573064"/>
                <a:gd name="f698" fmla="val 1574571"/>
                <a:gd name="f699" fmla="val 833385"/>
                <a:gd name="f700" fmla="val 1576006"/>
                <a:gd name="f701" fmla="val 1579613"/>
                <a:gd name="f702" fmla="val 1681006"/>
                <a:gd name="f703" fmla="val 825765"/>
                <a:gd name="f704" fmla="val 1679238"/>
                <a:gd name="f705" fmla="val 1648726"/>
                <a:gd name="f706" fmla="val 800365"/>
                <a:gd name="f707" fmla="val 1416177"/>
                <a:gd name="f708" fmla="val 1421218"/>
                <a:gd name="f709" fmla="val 801635"/>
                <a:gd name="f710" fmla="val 1429854"/>
                <a:gd name="f711" fmla="val 1433449"/>
                <a:gd name="f712" fmla="val 816875"/>
                <a:gd name="f713" fmla="val 1437779"/>
                <a:gd name="f714" fmla="val 819415"/>
                <a:gd name="f715" fmla="val 1438490"/>
                <a:gd name="f716" fmla="val 824495"/>
                <a:gd name="f717" fmla="val 1441373"/>
                <a:gd name="f718" fmla="val 1442808"/>
                <a:gd name="f719" fmla="val 1447126"/>
                <a:gd name="f720" fmla="val 1451457"/>
                <a:gd name="f721" fmla="val 1483131"/>
                <a:gd name="f722" fmla="val 823225"/>
                <a:gd name="f723" fmla="val 1528636"/>
                <a:gd name="f724" fmla="val 1540014"/>
                <a:gd name="f725" fmla="val 1550126"/>
                <a:gd name="f726" fmla="val 815605"/>
                <a:gd name="f727" fmla="val 1559361"/>
                <a:gd name="f728" fmla="val 1566841"/>
                <a:gd name="f729" fmla="val 809255"/>
                <a:gd name="f730" fmla="val 1571688"/>
                <a:gd name="f731" fmla="val 1677717"/>
                <a:gd name="f732" fmla="val 1650885"/>
                <a:gd name="f733" fmla="val 1496673"/>
                <a:gd name="f734" fmla="val 1510487"/>
                <a:gd name="f735" fmla="val 1524843"/>
                <a:gd name="f736" fmla="val 1573123"/>
                <a:gd name="f737" fmla="val 1570964"/>
                <a:gd name="f738" fmla="val 1573847"/>
                <a:gd name="f739" fmla="val 810525"/>
                <a:gd name="f740" fmla="val 1641538"/>
                <a:gd name="f741" fmla="val 785125"/>
                <a:gd name="f742" fmla="val 1391691"/>
                <a:gd name="f743" fmla="val 1398892"/>
                <a:gd name="f744" fmla="val 787665"/>
                <a:gd name="f745" fmla="val 1401051"/>
                <a:gd name="f746" fmla="val 794015"/>
                <a:gd name="f747" fmla="val 804175"/>
                <a:gd name="f748" fmla="val 1409687"/>
                <a:gd name="f749" fmla="val 1643768"/>
                <a:gd name="f750" fmla="val 1669605"/>
                <a:gd name="f751" fmla="val 790205"/>
                <a:gd name="f752" fmla="val 1664563"/>
                <a:gd name="f753" fmla="val 791475"/>
                <a:gd name="f754" fmla="val 799095"/>
                <a:gd name="f755" fmla="val 1653768"/>
                <a:gd name="f756" fmla="val 1677337"/>
                <a:gd name="f757" fmla="val 1673212"/>
                <a:gd name="f758" fmla="val 1636751"/>
                <a:gd name="f759" fmla="val 763535"/>
                <a:gd name="f760" fmla="val 1329778"/>
                <a:gd name="f761" fmla="val 1333373"/>
                <a:gd name="f762" fmla="val 764805"/>
                <a:gd name="f763" fmla="val 1339850"/>
                <a:gd name="f764" fmla="val 768615"/>
                <a:gd name="f765" fmla="val 1342732"/>
                <a:gd name="f766" fmla="val 776235"/>
                <a:gd name="f767" fmla="val 1347050"/>
                <a:gd name="f768" fmla="val 1348486"/>
                <a:gd name="f769" fmla="val 1355699"/>
                <a:gd name="f770" fmla="val 1361452"/>
                <a:gd name="f771" fmla="val 796555"/>
                <a:gd name="f772" fmla="val 1368653"/>
                <a:gd name="f773" fmla="val 1375130"/>
                <a:gd name="f774" fmla="val 1384490"/>
                <a:gd name="f775" fmla="val 1640901"/>
                <a:gd name="f776" fmla="val 782585"/>
                <a:gd name="f777" fmla="val 1638709"/>
                <a:gd name="f778" fmla="val 771155"/>
                <a:gd name="f779" fmla="val 1010815"/>
                <a:gd name="f780" fmla="val 780045"/>
                <a:gd name="f781" fmla="val 1009376"/>
                <a:gd name="f782" fmla="val 783855"/>
                <a:gd name="f783" fmla="val 1012730"/>
                <a:gd name="f784" fmla="val 1016398"/>
                <a:gd name="f785" fmla="val 778775"/>
                <a:gd name="f786" fmla="val 1323152"/>
                <a:gd name="f787" fmla="val 1306741"/>
                <a:gd name="f788" fmla="val 1312494"/>
                <a:gd name="f789" fmla="val 1314653"/>
                <a:gd name="f790" fmla="val 1315377"/>
                <a:gd name="f791" fmla="val 769885"/>
                <a:gd name="f792" fmla="val 1316812"/>
                <a:gd name="f793" fmla="val 1482407"/>
                <a:gd name="f794" fmla="val 1276303"/>
                <a:gd name="f795" fmla="val 1282255"/>
                <a:gd name="f796" fmla="val 752105"/>
                <a:gd name="f797" fmla="val 1282966"/>
                <a:gd name="f798" fmla="val 1285849"/>
                <a:gd name="f799" fmla="val 757185"/>
                <a:gd name="f800" fmla="val 1286573"/>
                <a:gd name="f801" fmla="val 760995"/>
                <a:gd name="f802" fmla="val 1289456"/>
                <a:gd name="f803" fmla="val 1291615"/>
                <a:gd name="f804" fmla="val 1297368"/>
                <a:gd name="f805" fmla="val 767345"/>
                <a:gd name="f806" fmla="val 1324737"/>
                <a:gd name="f807" fmla="val 1635772"/>
                <a:gd name="f808" fmla="val 1486738"/>
                <a:gd name="f809" fmla="val 1554416"/>
                <a:gd name="f810" fmla="val 1549374"/>
                <a:gd name="f811" fmla="val 1539123"/>
                <a:gd name="f812" fmla="val 1519703"/>
                <a:gd name="f813" fmla="val 1509052"/>
                <a:gd name="f814" fmla="val 1500804"/>
                <a:gd name="f815" fmla="val 1494380"/>
                <a:gd name="f816" fmla="val 755915"/>
                <a:gd name="f817" fmla="val 1489714"/>
                <a:gd name="f818" fmla="val 1637515"/>
                <a:gd name="f819" fmla="val 1637690"/>
                <a:gd name="f820" fmla="val 748295"/>
                <a:gd name="f821" fmla="val 1618488"/>
                <a:gd name="f822" fmla="val 1617776"/>
                <a:gd name="f823" fmla="val 1568818"/>
                <a:gd name="f824" fmla="val 1563776"/>
                <a:gd name="f825" fmla="val 1560893"/>
                <a:gd name="f826" fmla="val 1556562"/>
                <a:gd name="f827" fmla="val 1379920"/>
                <a:gd name="f828" fmla="val 706385"/>
                <a:gd name="f829" fmla="val 1210255"/>
                <a:gd name="f830" fmla="val 1213133"/>
                <a:gd name="f831" fmla="val 708925"/>
                <a:gd name="f832" fmla="val 1216645"/>
                <a:gd name="f833" fmla="val 1219076"/>
                <a:gd name="f834" fmla="val 719085"/>
                <a:gd name="f835" fmla="val 1221235"/>
                <a:gd name="f836" fmla="val 726705"/>
                <a:gd name="f837" fmla="val 1223933"/>
                <a:gd name="f838" fmla="val 1225376"/>
                <a:gd name="f839" fmla="val 1228972"/>
                <a:gd name="f840" fmla="val 1237615"/>
                <a:gd name="f841" fmla="val 753375"/>
                <a:gd name="f842" fmla="val 1244094"/>
                <a:gd name="f843" fmla="val 1253455"/>
                <a:gd name="f844" fmla="val 745755"/>
                <a:gd name="f845" fmla="val 1482568"/>
                <a:gd name="f846" fmla="val 1482653"/>
                <a:gd name="f847" fmla="val 1446415"/>
                <a:gd name="f848" fmla="val 1445691"/>
                <a:gd name="f849" fmla="val 1445209"/>
                <a:gd name="f850" fmla="val 727975"/>
                <a:gd name="f851" fmla="val 1414729"/>
                <a:gd name="f852" fmla="val 1412570"/>
                <a:gd name="f853" fmla="val 1411859"/>
                <a:gd name="f854" fmla="val 1411135"/>
                <a:gd name="f855" fmla="val 722895"/>
                <a:gd name="f856" fmla="val 1410411"/>
                <a:gd name="f857" fmla="val 1410049"/>
                <a:gd name="f858" fmla="val 716545"/>
                <a:gd name="f859" fmla="val 1397457"/>
                <a:gd name="f860" fmla="val 1396733"/>
                <a:gd name="f861" fmla="val 1383779"/>
                <a:gd name="f862" fmla="val 1381607"/>
                <a:gd name="f863" fmla="val 707655"/>
                <a:gd name="f864" fmla="val 1254174"/>
                <a:gd name="f865" fmla="val 1255613"/>
                <a:gd name="f866" fmla="val 1257776"/>
                <a:gd name="f867" fmla="val 1263322"/>
                <a:gd name="f868" fmla="val 1637207"/>
                <a:gd name="f869" fmla="val 1634891"/>
                <a:gd name="f870" fmla="val 1631091"/>
                <a:gd name="f871" fmla="val 1625668"/>
                <a:gd name="f872" fmla="val 1638919"/>
                <a:gd name="f873" fmla="val 1639108"/>
                <a:gd name="f874" fmla="val 1079936"/>
                <a:gd name="f875" fmla="val 590815"/>
                <a:gd name="f876" fmla="val 1079216"/>
                <a:gd name="f877" fmla="val 1074806"/>
                <a:gd name="f878" fmla="val 594625"/>
                <a:gd name="f879" fmla="val 1067156"/>
                <a:gd name="f880" fmla="val 1058157"/>
                <a:gd name="f881" fmla="val 617485"/>
                <a:gd name="f882" fmla="val 1049699"/>
                <a:gd name="f883" fmla="val 630185"/>
                <a:gd name="f884" fmla="val 1041102"/>
                <a:gd name="f885" fmla="val 641615"/>
                <a:gd name="f886" fmla="val 1033857"/>
                <a:gd name="f887" fmla="val 649235"/>
                <a:gd name="f888" fmla="val 1026613"/>
                <a:gd name="f889" fmla="val 659395"/>
                <a:gd name="f890" fmla="val 1018019"/>
                <a:gd name="f891" fmla="val 672095"/>
                <a:gd name="f892" fmla="val 1012685"/>
                <a:gd name="f893" fmla="val 675905"/>
                <a:gd name="f894" fmla="val 1003977"/>
                <a:gd name="f895" fmla="val 688605"/>
                <a:gd name="f896" fmla="val 994729"/>
                <a:gd name="f897" fmla="val 701305"/>
                <a:gd name="f898" fmla="val 987776"/>
                <a:gd name="f899" fmla="val 710195"/>
                <a:gd name="f900" fmla="val 978428"/>
                <a:gd name="f901" fmla="val 972928"/>
                <a:gd name="f902" fmla="val 967832"/>
                <a:gd name="f903" fmla="val 729245"/>
                <a:gd name="f904" fmla="val 959698"/>
                <a:gd name="f905" fmla="val 953938"/>
                <a:gd name="f906" fmla="val 1066259"/>
                <a:gd name="f907" fmla="val 1072095"/>
                <a:gd name="f908" fmla="val 1075706"/>
                <a:gd name="f909" fmla="val 724165"/>
                <a:gd name="f910" fmla="val 1078912"/>
                <a:gd name="f911" fmla="val 1083538"/>
                <a:gd name="f912" fmla="val 721625"/>
                <a:gd name="f913" fmla="val 1086968"/>
                <a:gd name="f914" fmla="val 1092627"/>
                <a:gd name="f915" fmla="val 1098420"/>
                <a:gd name="f916" fmla="val 1102255"/>
                <a:gd name="f917" fmla="val 1110178"/>
                <a:gd name="f918" fmla="val 1113055"/>
                <a:gd name="f919" fmla="val 684795"/>
                <a:gd name="f920" fmla="val 1333310"/>
                <a:gd name="f921" fmla="val 1331214"/>
                <a:gd name="f922" fmla="val 674635"/>
                <a:gd name="f923" fmla="val 1317536"/>
                <a:gd name="f924" fmla="val 1313218"/>
                <a:gd name="f925" fmla="val 1313376"/>
                <a:gd name="f926" fmla="val 669555"/>
                <a:gd name="f927" fmla="val 1293050"/>
                <a:gd name="f928" fmla="val 1290891"/>
                <a:gd name="f929" fmla="val 1288370"/>
                <a:gd name="f930" fmla="val 667015"/>
                <a:gd name="f931" fmla="val 1240045"/>
                <a:gd name="f932" fmla="val 1233294"/>
                <a:gd name="f933" fmla="val 665745"/>
                <a:gd name="f934" fmla="val 1229692"/>
                <a:gd name="f935" fmla="val 663205"/>
                <a:gd name="f936" fmla="val 1227535"/>
                <a:gd name="f937" fmla="val 650505"/>
                <a:gd name="f938" fmla="val 646695"/>
                <a:gd name="f939" fmla="val 1220336"/>
                <a:gd name="f940" fmla="val 1216016"/>
                <a:gd name="f941" fmla="val 1200175"/>
                <a:gd name="f942" fmla="val 1198736"/>
                <a:gd name="f943" fmla="val 640345"/>
                <a:gd name="f944" fmla="val 1193695"/>
                <a:gd name="f945" fmla="val 639075"/>
                <a:gd name="f946" fmla="val 1192977"/>
                <a:gd name="f947" fmla="val 1188655"/>
                <a:gd name="f948" fmla="val 623835"/>
                <a:gd name="f949" fmla="val 1190573"/>
                <a:gd name="f950" fmla="val 613675"/>
                <a:gd name="f951" fmla="val 1158414"/>
                <a:gd name="f952" fmla="val 1154097"/>
                <a:gd name="f953" fmla="val 612405"/>
                <a:gd name="f954" fmla="val 1151215"/>
                <a:gd name="f955" fmla="val 611135"/>
                <a:gd name="f956" fmla="val 1149776"/>
                <a:gd name="f957" fmla="val 607325"/>
                <a:gd name="f958" fmla="val 602245"/>
                <a:gd name="f959" fmla="val 1138257"/>
                <a:gd name="f960" fmla="val 1133936"/>
                <a:gd name="f961" fmla="val 599705"/>
                <a:gd name="f962" fmla="val 1084257"/>
                <a:gd name="f963" fmla="val 1081375"/>
                <a:gd name="f964" fmla="val 598435"/>
                <a:gd name="f965" fmla="val 1080655"/>
                <a:gd name="f966" fmla="val 597165"/>
                <a:gd name="f967" fmla="val 592085"/>
                <a:gd name="f968" fmla="val 1576730"/>
                <a:gd name="f969" fmla="val 1585366"/>
                <a:gd name="f970" fmla="val 1605822"/>
                <a:gd name="f971" fmla="val 734325"/>
                <a:gd name="f972" fmla="val 1591554"/>
                <a:gd name="f973" fmla="val 1612011"/>
                <a:gd name="f974" fmla="val 1479524"/>
                <a:gd name="f975" fmla="val 1472576"/>
                <a:gd name="f976" fmla="val 1456246"/>
                <a:gd name="f977" fmla="val 1481696"/>
                <a:gd name="f978" fmla="val 1480248"/>
                <a:gd name="f979" fmla="val 1435085"/>
                <a:gd name="f980" fmla="val 1427784"/>
                <a:gd name="f981" fmla="val 1420617"/>
                <a:gd name="f982" fmla="val 1444967"/>
                <a:gd name="f983" fmla="val 1443532"/>
                <a:gd name="f984" fmla="val 1371892"/>
                <a:gd name="f985" fmla="val 698765"/>
                <a:gd name="f986" fmla="val 1157693"/>
                <a:gd name="f987" fmla="val 1164897"/>
                <a:gd name="f988" fmla="val 1167775"/>
                <a:gd name="f989" fmla="val 1172095"/>
                <a:gd name="f990" fmla="val 1178282"/>
                <a:gd name="f991" fmla="val 711465"/>
                <a:gd name="f992" fmla="val 1191738"/>
                <a:gd name="f993" fmla="val 714005"/>
                <a:gd name="f994" fmla="val 1205934"/>
                <a:gd name="f995" fmla="val 1376546"/>
                <a:gd name="f996" fmla="val 703845"/>
                <a:gd name="f997" fmla="val 1405369"/>
                <a:gd name="f998" fmla="val 1401775"/>
                <a:gd name="f999" fmla="val 715275"/>
                <a:gd name="f1000" fmla="val 1393850"/>
                <a:gd name="f1001" fmla="val 1390256"/>
                <a:gd name="f1002" fmla="val 1387373"/>
                <a:gd name="f1003" fmla="val 1124574"/>
                <a:gd name="f1004" fmla="val 1128896"/>
                <a:gd name="f1005" fmla="val 1132497"/>
                <a:gd name="f1006" fmla="val 689875"/>
                <a:gd name="f1007" fmla="val 1133217"/>
                <a:gd name="f1008" fmla="val 1136818"/>
                <a:gd name="f1009" fmla="val 1138976"/>
                <a:gd name="f1010" fmla="val 1139695"/>
                <a:gd name="f1011" fmla="val 1144017"/>
                <a:gd name="f1012" fmla="val 1148337"/>
                <a:gd name="f1013" fmla="val 1367237"/>
                <a:gd name="f1014" fmla="val 1365550"/>
                <a:gd name="f1015" fmla="val 692415"/>
                <a:gd name="f1016" fmla="val 1344168"/>
                <a:gd name="f1017" fmla="val 1341297"/>
                <a:gd name="f1018" fmla="val 691145"/>
                <a:gd name="f1019" fmla="val 1334096"/>
                <a:gd name="f1020" fmla="val 1115218"/>
                <a:gd name="f1021" fmla="val 1110898"/>
                <a:gd name="f1022" fmla="val 1111617"/>
                <a:gd name="f1023" fmla="val 1114494"/>
                <a:gd name="f1024" fmla="val 700035"/>
                <a:gd name="f1025" fmla="val 1119534"/>
                <a:gd name="f1026" fmla="val 1360017"/>
                <a:gd name="f1027" fmla="val 1354251"/>
                <a:gd name="f1028" fmla="val 1362176"/>
                <a:gd name="f1029" fmla="val 1323289"/>
                <a:gd name="f1030" fmla="val 1320419"/>
                <a:gd name="f1031" fmla="val 1310335"/>
                <a:gd name="f1032" fmla="val 658125"/>
                <a:gd name="f1033" fmla="val 1308900"/>
                <a:gd name="f1034" fmla="val 1306017"/>
                <a:gd name="f1035" fmla="val 660665"/>
                <a:gd name="f1036" fmla="val 1299527"/>
                <a:gd name="f1037" fmla="val 1295209"/>
                <a:gd name="f1038" fmla="val 1313929"/>
                <a:gd name="f1039" fmla="val 1275054"/>
                <a:gd name="f1040" fmla="val 1270012"/>
                <a:gd name="f1041" fmla="val 1263535"/>
                <a:gd name="f1042" fmla="val 661935"/>
                <a:gd name="f1043" fmla="val 1255975"/>
                <a:gd name="f1044" fmla="val 1247875"/>
                <a:gd name="f1045" fmla="val 1283690"/>
                <a:gd name="f1046" fmla="val 1278648"/>
                <a:gd name="f1047" fmla="val 1206653"/>
                <a:gd name="f1048" fmla="val 1203057"/>
                <a:gd name="f1049" fmla="val 1213857"/>
                <a:gd name="f1050" fmla="val 1172815"/>
                <a:gd name="f1051" fmla="val 1164178"/>
                <a:gd name="f1052" fmla="val 1190812"/>
                <a:gd name="f1053" fmla="val 1190333"/>
                <a:gd name="f1054" fmla="val 609865"/>
                <a:gd name="f1055" fmla="val 1176417"/>
                <a:gd name="f1056" fmla="val 1183614"/>
                <a:gd name="f1057" fmla="val 1190094"/>
                <a:gd name="f1058" fmla="val 608595"/>
                <a:gd name="f1059" fmla="val 1187216"/>
                <a:gd name="f1060" fmla="val 1101537"/>
                <a:gd name="f1061" fmla="val 581925"/>
                <a:gd name="f1062" fmla="val 1097935"/>
                <a:gd name="f1063" fmla="val 584465"/>
                <a:gd name="f1064" fmla="val 1093618"/>
                <a:gd name="f1065" fmla="val 588275"/>
                <a:gd name="f1066" fmla="val 1087135"/>
                <a:gd name="f1067" fmla="val 1131778"/>
                <a:gd name="f1068" fmla="val 593355"/>
                <a:gd name="f1069" fmla="val 1121698"/>
                <a:gd name="f1070" fmla="val 1118096"/>
                <a:gd name="f1071" fmla="val 1105138"/>
                <a:gd name="f1072" fmla="val 585735"/>
                <a:gd name="f1073" fmla="val 1104418"/>
                <a:gd name="f1074" fmla="val 1103694"/>
                <a:gd name="f1075" fmla="val 1127457"/>
                <a:gd name="f1076" fmla="val 494295"/>
                <a:gd name="f1077" fmla="val 910738"/>
                <a:gd name="f1078" fmla="val 473975"/>
                <a:gd name="f1079" fmla="val 908580"/>
                <a:gd name="f1080" fmla="val 904979"/>
                <a:gd name="f1081" fmla="val 778981"/>
                <a:gd name="f1082" fmla="val 421905"/>
                <a:gd name="f1083" fmla="val 662613"/>
                <a:gd name="f1084" fmla="val 668902"/>
                <a:gd name="f1085" fmla="val 423175"/>
                <a:gd name="f1086" fmla="val 674583"/>
                <a:gd name="f1087" fmla="val 424445"/>
                <a:gd name="f1088" fmla="val 709141"/>
                <a:gd name="f1089" fmla="val 447305"/>
                <a:gd name="f1090" fmla="val 712022"/>
                <a:gd name="f1091" fmla="val 725769"/>
                <a:gd name="f1092" fmla="val 448575"/>
                <a:gd name="f1093" fmla="val 772502"/>
                <a:gd name="f1094" fmla="val 777542"/>
                <a:gd name="f1095" fmla="val 786179"/>
                <a:gd name="f1096" fmla="val 792664"/>
                <a:gd name="f1097" fmla="val 797698"/>
                <a:gd name="f1098" fmla="val 879058"/>
                <a:gd name="f1099" fmla="val 458735"/>
                <a:gd name="f1100" fmla="val 877859"/>
                <a:gd name="f1101" fmla="val 452385"/>
                <a:gd name="f1102" fmla="val 874741"/>
                <a:gd name="f1103" fmla="val 873299"/>
                <a:gd name="f1104" fmla="val 451115"/>
                <a:gd name="f1105" fmla="val 864661"/>
                <a:gd name="f1106" fmla="val 435875"/>
                <a:gd name="f1107" fmla="val 862260"/>
                <a:gd name="f1108" fmla="val 434605"/>
                <a:gd name="f1109" fmla="val 845939"/>
                <a:gd name="f1110" fmla="val 842698"/>
                <a:gd name="f1111" fmla="val 430795"/>
                <a:gd name="f1112" fmla="val 796979"/>
                <a:gd name="f1113" fmla="val 791220"/>
                <a:gd name="f1114" fmla="val 429525"/>
                <a:gd name="f1115" fmla="val 426985"/>
                <a:gd name="f1116" fmla="val 781864"/>
                <a:gd name="f1117" fmla="val 425715"/>
                <a:gd name="f1118" fmla="val 877619"/>
                <a:gd name="f1119" fmla="val 876180"/>
                <a:gd name="f1120" fmla="val 855300"/>
                <a:gd name="f1121" fmla="val 857458"/>
                <a:gd name="f1122" fmla="val 432065"/>
                <a:gd name="f1123" fmla="val 827098"/>
                <a:gd name="f1124" fmla="val 420635"/>
                <a:gd name="f1125" fmla="val 821191"/>
                <a:gd name="f1126" fmla="val 814339"/>
                <a:gd name="f1127" fmla="val 806340"/>
                <a:gd name="f1128" fmla="val 841617"/>
                <a:gd name="f1129" fmla="val 838020"/>
                <a:gd name="f1130" fmla="val 696583"/>
                <a:gd name="f1131" fmla="val 401585"/>
                <a:gd name="f1132" fmla="val 578822"/>
                <a:gd name="f1133" fmla="val 602842"/>
                <a:gd name="f1134" fmla="val 413015"/>
                <a:gd name="f1135" fmla="val 608073"/>
                <a:gd name="f1136" fmla="val 416825"/>
                <a:gd name="f1137" fmla="val 613439"/>
                <a:gd name="f1138" fmla="val 624960"/>
                <a:gd name="f1139" fmla="val 631654"/>
                <a:gd name="f1140" fmla="val 428255"/>
                <a:gd name="f1141" fmla="val 639292"/>
                <a:gd name="f1142" fmla="val 647942"/>
                <a:gd name="f1143" fmla="val 655649"/>
                <a:gd name="f1144" fmla="val 775379"/>
                <a:gd name="f1145" fmla="val 770342"/>
                <a:gd name="f1146" fmla="val 419365"/>
                <a:gd name="f1147" fmla="val 758101"/>
                <a:gd name="f1148" fmla="val 756662"/>
                <a:gd name="f1149" fmla="val 418095"/>
                <a:gd name="f1150" fmla="val 753782"/>
                <a:gd name="f1151" fmla="val 742260"/>
                <a:gd name="f1152" fmla="val 736500"/>
                <a:gd name="f1153" fmla="val 414285"/>
                <a:gd name="f1154" fmla="val 735062"/>
                <a:gd name="f1155" fmla="val 736323"/>
                <a:gd name="f1156" fmla="val 402855"/>
                <a:gd name="f1157" fmla="val 699785"/>
                <a:gd name="f1158" fmla="val 765304"/>
                <a:gd name="f1159" fmla="val 758819"/>
                <a:gd name="f1160" fmla="val 750902"/>
                <a:gd name="f1161" fmla="val 415555"/>
                <a:gd name="f1162" fmla="val 540504"/>
                <a:gd name="f1163" fmla="val 334275"/>
                <a:gd name="f1164" fmla="val 480903"/>
                <a:gd name="f1165" fmla="val 485943"/>
                <a:gd name="f1166" fmla="val 335545"/>
                <a:gd name="f1167" fmla="val 492390"/>
                <a:gd name="f1168" fmla="val 343165"/>
                <a:gd name="f1169" fmla="val 497555"/>
                <a:gd name="f1170" fmla="val 352055"/>
                <a:gd name="f1171" fmla="val 502855"/>
                <a:gd name="f1172" fmla="val 362215"/>
                <a:gd name="f1173" fmla="val 509706"/>
                <a:gd name="f1174" fmla="val 368565"/>
                <a:gd name="f1175" fmla="val 510425"/>
                <a:gd name="f1176" fmla="val 511145"/>
                <a:gd name="f1177" fmla="val 369835"/>
                <a:gd name="f1178" fmla="val 514747"/>
                <a:gd name="f1179" fmla="val 371105"/>
                <a:gd name="f1180" fmla="val 521944"/>
                <a:gd name="f1181" fmla="val 374915"/>
                <a:gd name="f1182" fmla="val 540068"/>
                <a:gd name="f1183" fmla="val 382535"/>
                <a:gd name="f1184" fmla="val 545703"/>
                <a:gd name="f1185" fmla="val 386345"/>
                <a:gd name="f1186" fmla="val 549304"/>
                <a:gd name="f1187" fmla="val 387615"/>
                <a:gd name="f1188" fmla="val 553626"/>
                <a:gd name="f1189" fmla="val 388885"/>
                <a:gd name="f1190" fmla="val 556502"/>
                <a:gd name="f1191" fmla="val 392695"/>
                <a:gd name="f1192" fmla="val 565144"/>
                <a:gd name="f1193" fmla="val 397775"/>
                <a:gd name="f1194" fmla="val 566583"/>
                <a:gd name="f1195" fmla="val 411745"/>
                <a:gd name="f1196" fmla="val 570185"/>
                <a:gd name="f1197" fmla="val 570904"/>
                <a:gd name="f1198" fmla="val 573782"/>
                <a:gd name="f1199" fmla="val 577383"/>
                <a:gd name="f1200" fmla="val 404125"/>
                <a:gd name="f1201" fmla="val 693382"/>
                <a:gd name="f1202" fmla="val 400315"/>
                <a:gd name="f1203" fmla="val 686373"/>
                <a:gd name="f1204" fmla="val 679230"/>
                <a:gd name="f1205" fmla="val 399045"/>
                <a:gd name="f1206" fmla="val 672425"/>
                <a:gd name="f1207" fmla="val 396505"/>
                <a:gd name="f1208" fmla="val 669542"/>
                <a:gd name="f1209" fmla="val 395235"/>
                <a:gd name="f1210" fmla="val 668101"/>
                <a:gd name="f1211" fmla="val 393965"/>
                <a:gd name="f1212" fmla="val 653703"/>
                <a:gd name="f1213" fmla="val 650101"/>
                <a:gd name="f1214" fmla="val 645478"/>
                <a:gd name="f1215" fmla="val 641733"/>
                <a:gd name="f1216" fmla="val 637851"/>
                <a:gd name="f1217" fmla="val 377455"/>
                <a:gd name="f1218" fmla="val 632821"/>
                <a:gd name="f1219" fmla="val 372375"/>
                <a:gd name="f1220" fmla="val 624904"/>
                <a:gd name="f1221" fmla="val 623465"/>
                <a:gd name="f1222" fmla="val 619145"/>
                <a:gd name="f1223" fmla="val 610156"/>
                <a:gd name="f1224" fmla="val 364755"/>
                <a:gd name="f1225" fmla="val 600694"/>
                <a:gd name="f1226" fmla="val 363485"/>
                <a:gd name="f1227" fmla="val 595896"/>
                <a:gd name="f1228" fmla="val 565865"/>
                <a:gd name="f1229" fmla="val 360945"/>
                <a:gd name="f1230" fmla="val 562987"/>
                <a:gd name="f1231" fmla="val 359675"/>
                <a:gd name="f1232" fmla="val 560104"/>
                <a:gd name="f1233" fmla="val 355865"/>
                <a:gd name="f1234" fmla="val 558666"/>
                <a:gd name="f1235" fmla="val 555783"/>
                <a:gd name="f1236" fmla="val 350785"/>
                <a:gd name="f1237" fmla="val 555064"/>
                <a:gd name="f1238" fmla="val 547549"/>
                <a:gd name="f1239" fmla="val 344435"/>
                <a:gd name="f1240" fmla="val 731460"/>
                <a:gd name="f1241" fmla="val 726015"/>
                <a:gd name="f1242" fmla="val 718681"/>
                <a:gd name="f1243" fmla="val 390155"/>
                <a:gd name="f1244" fmla="val 709997"/>
                <a:gd name="f1245" fmla="val 700504"/>
                <a:gd name="f1246" fmla="val 735962"/>
                <a:gd name="f1247" fmla="val 734251"/>
                <a:gd name="f1248" fmla="val 664502"/>
                <a:gd name="f1249" fmla="val 658023"/>
                <a:gd name="f1250" fmla="val 666661"/>
                <a:gd name="f1251" fmla="val 581704"/>
                <a:gd name="f1252" fmla="val 357135"/>
                <a:gd name="f1253" fmla="val 574506"/>
                <a:gd name="f1254" fmla="val 591097"/>
                <a:gd name="f1255" fmla="val 495051"/>
                <a:gd name="f1256" fmla="val 284745"/>
                <a:gd name="f1257" fmla="val 367868"/>
                <a:gd name="f1258" fmla="val 370746"/>
                <a:gd name="f1259" fmla="val 293635"/>
                <a:gd name="f1260" fmla="val 377229"/>
                <a:gd name="f1261" fmla="val 298715"/>
                <a:gd name="f1262" fmla="val 383708"/>
                <a:gd name="f1263" fmla="val 301255"/>
                <a:gd name="f1264" fmla="val 402437"/>
                <a:gd name="f1265" fmla="val 308875"/>
                <a:gd name="f1266" fmla="val 411068"/>
                <a:gd name="f1267" fmla="val 312685"/>
                <a:gd name="f1268" fmla="val 414665"/>
                <a:gd name="f1269" fmla="val 313955"/>
                <a:gd name="f1270" fmla="val 416827"/>
                <a:gd name="f1271" fmla="val 316495"/>
                <a:gd name="f1272" fmla="val 424745"/>
                <a:gd name="f1273" fmla="val 317765"/>
                <a:gd name="f1274" fmla="val 431948"/>
                <a:gd name="f1275" fmla="val 320305"/>
                <a:gd name="f1276" fmla="val 436265"/>
                <a:gd name="f1277" fmla="val 322845"/>
                <a:gd name="f1278" fmla="val 442748"/>
                <a:gd name="f1279" fmla="val 325385"/>
                <a:gd name="f1280" fmla="val 446345"/>
                <a:gd name="f1281" fmla="val 329195"/>
                <a:gd name="f1282" fmla="val 443468"/>
                <a:gd name="f1283" fmla="val 440585"/>
                <a:gd name="f1284" fmla="val 447065"/>
                <a:gd name="f1285" fmla="val 353325"/>
                <a:gd name="f1286" fmla="val 449947"/>
                <a:gd name="f1287" fmla="val 354595"/>
                <a:gd name="f1288" fmla="val 455706"/>
                <a:gd name="f1289" fmla="val 464343"/>
                <a:gd name="f1290" fmla="val 474425"/>
                <a:gd name="f1291" fmla="val 535219"/>
                <a:gd name="f1292" fmla="val 326655"/>
                <a:gd name="f1293" fmla="val 527705"/>
                <a:gd name="f1294" fmla="val 526266"/>
                <a:gd name="f1295" fmla="val 319035"/>
                <a:gd name="f1296" fmla="val 519786"/>
                <a:gd name="f1297" fmla="val 514027"/>
                <a:gd name="f1298" fmla="val 507232"/>
                <a:gd name="f1299" fmla="val 311415"/>
                <a:gd name="f1300" fmla="val 501787"/>
                <a:gd name="f1301" fmla="val 303795"/>
                <a:gd name="f1302" fmla="val 497421"/>
                <a:gd name="f1303" fmla="val 292365"/>
                <a:gd name="f1304" fmla="val 480702"/>
                <a:gd name="f1305" fmla="val 265695"/>
                <a:gd name="f1306" fmla="val 342666"/>
                <a:gd name="f1307" fmla="val 338345"/>
                <a:gd name="f1308" fmla="val 274585"/>
                <a:gd name="f1309" fmla="val 340508"/>
                <a:gd name="f1310" fmla="val 279665"/>
                <a:gd name="f1311" fmla="val 352028"/>
                <a:gd name="f1312" fmla="val 358507"/>
                <a:gd name="f1313" fmla="val 286015"/>
                <a:gd name="f1314" fmla="val 493866"/>
                <a:gd name="f1315" fmla="val 280935"/>
                <a:gd name="f1316" fmla="val 490984"/>
                <a:gd name="f1317" fmla="val 489545"/>
                <a:gd name="f1318" fmla="val 483537"/>
                <a:gd name="f1319" fmla="val 273315"/>
                <a:gd name="f1320" fmla="val 478279"/>
                <a:gd name="f1321" fmla="val 259345"/>
                <a:gd name="f1322" fmla="val 326826"/>
                <a:gd name="f1323" fmla="val 328989"/>
                <a:gd name="f1324" fmla="val 260615"/>
                <a:gd name="f1325" fmla="val 334030"/>
                <a:gd name="f1326" fmla="val 263155"/>
                <a:gd name="f1327" fmla="val 336188"/>
                <a:gd name="f1328" fmla="val 269505"/>
                <a:gd name="f1329" fmla="val 270775"/>
                <a:gd name="f1330" fmla="val 339069"/>
                <a:gd name="f1331" fmla="val 479284"/>
                <a:gd name="f1332" fmla="val 261885"/>
                <a:gd name="f1333" fmla="val 244105"/>
                <a:gd name="f1334" fmla="val 257710"/>
                <a:gd name="f1335" fmla="val 264189"/>
                <a:gd name="f1336" fmla="val 247915"/>
                <a:gd name="f1337" fmla="val 267785"/>
                <a:gd name="f1338" fmla="val 249185"/>
                <a:gd name="f1339" fmla="val 271387"/>
                <a:gd name="f1340" fmla="val 251725"/>
                <a:gd name="f1341" fmla="val 274270"/>
                <a:gd name="f1342" fmla="val 254265"/>
                <a:gd name="f1343" fmla="val 277867"/>
                <a:gd name="f1344" fmla="val 258075"/>
                <a:gd name="f1345" fmla="val 282187"/>
                <a:gd name="f1346" fmla="val 287947"/>
                <a:gd name="f1347" fmla="val 264425"/>
                <a:gd name="f1348" fmla="val 293987"/>
                <a:gd name="f1349" fmla="val 301176"/>
                <a:gd name="f1350" fmla="val 266965"/>
                <a:gd name="f1351" fmla="val 309311"/>
                <a:gd name="f1352" fmla="val 318189"/>
                <a:gd name="f1353" fmla="val 323230"/>
                <a:gd name="f1354" fmla="val 474762"/>
                <a:gd name="f1355" fmla="val 250455"/>
                <a:gd name="f1356" fmla="val 471353"/>
                <a:gd name="f1357" fmla="val 246645"/>
                <a:gd name="f1358" fmla="val 454987"/>
                <a:gd name="f1359" fmla="val 247629"/>
                <a:gd name="f1360" fmla="val 249788"/>
                <a:gd name="f1361" fmla="val 251226"/>
                <a:gd name="f1362" fmla="val 252670"/>
                <a:gd name="f1363" fmla="val 245375"/>
                <a:gd name="f1364" fmla="val 443958"/>
                <a:gd name="f1365" fmla="val 237755"/>
                <a:gd name="f1366" fmla="val 229632"/>
                <a:gd name="f1367" fmla="val 233947"/>
                <a:gd name="f1368" fmla="val 242835"/>
                <a:gd name="f1369" fmla="val 236829"/>
                <a:gd name="f1370" fmla="val 241870"/>
                <a:gd name="f1371" fmla="val 445245"/>
                <a:gd name="f1372" fmla="val 240295"/>
                <a:gd name="f1373" fmla="val 467945"/>
                <a:gd name="f1374" fmla="val 467226"/>
                <a:gd name="f1375" fmla="val 460747"/>
                <a:gd name="f1376" fmla="val 268363"/>
                <a:gd name="f1377" fmla="val 162825"/>
                <a:gd name="f1378" fmla="val 120912"/>
                <a:gd name="f1379" fmla="val 123790"/>
                <a:gd name="f1380" fmla="val 164095"/>
                <a:gd name="f1381" fmla="val 124509"/>
                <a:gd name="f1382" fmla="val 175525"/>
                <a:gd name="f1383" fmla="val 130989"/>
                <a:gd name="f1384" fmla="val 179335"/>
                <a:gd name="f1385" fmla="val 138192"/>
                <a:gd name="f1386" fmla="val 139630"/>
                <a:gd name="f1387" fmla="val 184415"/>
                <a:gd name="f1388" fmla="val 142513"/>
                <a:gd name="f1389" fmla="val 186955"/>
                <a:gd name="f1390" fmla="val 146828"/>
                <a:gd name="f1391" fmla="val 188225"/>
                <a:gd name="f1392" fmla="val 153313"/>
                <a:gd name="f1393" fmla="val 192035"/>
                <a:gd name="f1394" fmla="val 162669"/>
                <a:gd name="f1395" fmla="val 170591"/>
                <a:gd name="f1396" fmla="val 195845"/>
                <a:gd name="f1397" fmla="val 176350"/>
                <a:gd name="f1398" fmla="val 198385"/>
                <a:gd name="f1399" fmla="val 179947"/>
                <a:gd name="f1400" fmla="val 202195"/>
                <a:gd name="f1401" fmla="val 183549"/>
                <a:gd name="f1402" fmla="val 208545"/>
                <a:gd name="f1403" fmla="val 187835"/>
                <a:gd name="f1404" fmla="val 218705"/>
                <a:gd name="f1405" fmla="val 192998"/>
                <a:gd name="f1406" fmla="val 226325"/>
                <a:gd name="f1407" fmla="val 198837"/>
                <a:gd name="f1408" fmla="val 232675"/>
                <a:gd name="f1409" fmla="val 205149"/>
                <a:gd name="f1410" fmla="val 212347"/>
                <a:gd name="f1411" fmla="val 241565"/>
                <a:gd name="f1412" fmla="val 220990"/>
                <a:gd name="f1413" fmla="val 442027"/>
                <a:gd name="f1414" fmla="val 233945"/>
                <a:gd name="f1415" fmla="val 440429"/>
                <a:gd name="f1416" fmla="val 223785"/>
                <a:gd name="f1417" fmla="val 211085"/>
                <a:gd name="f1418" fmla="val 438428"/>
                <a:gd name="f1419" fmla="val 200925"/>
                <a:gd name="f1420" fmla="val 433387"/>
                <a:gd name="f1421" fmla="val 428346"/>
                <a:gd name="f1422" fmla="val 193305"/>
                <a:gd name="f1423" fmla="val 421148"/>
                <a:gd name="f1424" fmla="val 190765"/>
                <a:gd name="f1425" fmla="val 412507"/>
                <a:gd name="f1426" fmla="val 189495"/>
                <a:gd name="f1427" fmla="val 408548"/>
                <a:gd name="f1428" fmla="val 401707"/>
                <a:gd name="f1429" fmla="val 397385"/>
                <a:gd name="f1430" fmla="val 390907"/>
                <a:gd name="f1431" fmla="val 183145"/>
                <a:gd name="f1432" fmla="val 300186"/>
                <a:gd name="f1433" fmla="val 299466"/>
                <a:gd name="f1434" fmla="val 181875"/>
                <a:gd name="f1435" fmla="val 287228"/>
                <a:gd name="f1436" fmla="val 180605"/>
                <a:gd name="f1437" fmla="val 286509"/>
                <a:gd name="f1438" fmla="val 287467"/>
                <a:gd name="f1439" fmla="val 174255"/>
                <a:gd name="f1440" fmla="val 273551"/>
                <a:gd name="f1441" fmla="val 166635"/>
                <a:gd name="f1442" fmla="val 114881"/>
                <a:gd name="f1443" fmla="val 167905"/>
                <a:gd name="f1444" fmla="val 18627"/>
                <a:gd name="f1445" fmla="val 25871"/>
                <a:gd name="f1446" fmla="val 169175"/>
                <a:gd name="f1447" fmla="val 28034"/>
                <a:gd name="f1448" fmla="val 170445"/>
                <a:gd name="f1449" fmla="val 30911"/>
                <a:gd name="f1450" fmla="val 172985"/>
                <a:gd name="f1451" fmla="val 32350"/>
                <a:gd name="f1452" fmla="val 176795"/>
                <a:gd name="f1453" fmla="val 33793"/>
                <a:gd name="f1454" fmla="val 35951"/>
                <a:gd name="f1455" fmla="val 39553"/>
                <a:gd name="f1456" fmla="val 49104"/>
                <a:gd name="f1457" fmla="val 61423"/>
                <a:gd name="f1458" fmla="val 74685"/>
                <a:gd name="f1459" fmla="val 87069"/>
                <a:gd name="f1460" fmla="val 112451"/>
                <a:gd name="f1461" fmla="val 404588"/>
                <a:gd name="f1462" fmla="val 370025"/>
                <a:gd name="f1463" fmla="val 359945"/>
                <a:gd name="f1464" fmla="val 332228"/>
                <a:gd name="f1465" fmla="val 317220"/>
                <a:gd name="f1466" fmla="val 178065"/>
                <a:gd name="f1467" fmla="val 386585"/>
                <a:gd name="f1468" fmla="val 380107"/>
                <a:gd name="f1469" fmla="val 295145"/>
                <a:gd name="f1470" fmla="val 290830"/>
                <a:gd name="f1471" fmla="val 298747"/>
                <a:gd name="f1472" fmla="val 298028"/>
                <a:gd name="f1473" fmla="val 2113"/>
                <a:gd name="f1474" fmla="val 110755"/>
                <a:gd name="f1475" fmla="val 113295"/>
                <a:gd name="f1476" fmla="val 2832"/>
                <a:gd name="f1477" fmla="val 3552"/>
                <a:gd name="f1478" fmla="val 6027"/>
                <a:gd name="f1479" fmla="val 11652"/>
                <a:gd name="f1480" fmla="val 117311"/>
                <a:gd name="f1481" fmla="val 117850"/>
                <a:gd name="f1482" fmla="val 119469"/>
                <a:gd name="f1483" fmla="val 266348"/>
                <a:gd name="f1484" fmla="val 160285"/>
                <a:gd name="f1485" fmla="val 259868"/>
                <a:gd name="f1486" fmla="val 156475"/>
                <a:gd name="f1487" fmla="val 242590"/>
                <a:gd name="f1488" fmla="val 243309"/>
                <a:gd name="f1489" fmla="val 152665"/>
                <a:gd name="f1490" fmla="val 147585"/>
                <a:gd name="f1491" fmla="val 240427"/>
                <a:gd name="f1492" fmla="val 143775"/>
                <a:gd name="f1493" fmla="val 16514"/>
                <a:gd name="f1494" fmla="val 12913"/>
                <a:gd name="f1495" fmla="val 142505"/>
                <a:gd name="f1496" fmla="val 8085"/>
                <a:gd name="f1497" fmla="val 137425"/>
                <a:gd name="f1498" fmla="val 5081"/>
                <a:gd name="f1499" fmla="val 129805"/>
                <a:gd name="f1500" fmla="val 3293"/>
                <a:gd name="f1501" fmla="val 119645"/>
                <a:gd name="f1502" fmla="val 89951"/>
                <a:gd name="f1503" fmla="val 91390"/>
                <a:gd name="f1504" fmla="val 99490"/>
                <a:gd name="f1505" fmla="val 107591"/>
                <a:gd name="f1506" fmla="val 171715"/>
                <a:gd name="f1507" fmla="val 284350"/>
                <a:gd name="f1508" fmla="val 161555"/>
                <a:gd name="f1509" fmla="val 281468"/>
                <a:gd name="f1510" fmla="val 165365"/>
                <a:gd name="f1511" fmla="val 288667"/>
                <a:gd name="f1512" fmla="val 118030"/>
                <a:gd name="f1513" fmla="val 254828"/>
                <a:gd name="f1514" fmla="val 155205"/>
                <a:gd name="f1515" fmla="val 24432"/>
                <a:gd name="f1516" fmla="val 19392"/>
                <a:gd name="f1517" fmla="val 32375"/>
                <a:gd name="f1518" fmla="val 53950"/>
                <a:gd name="f1519" fmla="val 141235"/>
                <a:gd name="f1520" fmla="val 46909"/>
                <a:gd name="f1521" fmla="val 39912"/>
                <a:gd name="f1522" fmla="val 54669"/>
                <a:gd name="f1523" fmla="val 83472"/>
                <a:gd name="f1524" fmla="val 120915"/>
                <a:gd name="f1525" fmla="val 73718"/>
                <a:gd name="f1526" fmla="val 132345"/>
                <a:gd name="f1527" fmla="val 65922"/>
                <a:gd name="f1528" fmla="val 139965"/>
                <a:gd name="f1529" fmla="val 59882"/>
                <a:gd name="f1530" fmla="val 220270"/>
                <a:gd name="f1531" fmla="val 214510"/>
                <a:gd name="f1532" fmla="val 213067"/>
                <a:gd name="f1533" fmla="val 211628"/>
                <a:gd name="f1534" fmla="val 136155"/>
                <a:gd name="f1535" fmla="val 210908"/>
                <a:gd name="f1536" fmla="val 134885"/>
                <a:gd name="f1537" fmla="val 208751"/>
                <a:gd name="f1538" fmla="val 208032"/>
                <a:gd name="f1539" fmla="val 133615"/>
                <a:gd name="f1540" fmla="val 79871"/>
                <a:gd name="f1541" fmla="val 81309"/>
                <a:gd name="f1542" fmla="val 224591"/>
                <a:gd name="f1543" fmla="val 238268"/>
                <a:gd name="f1544" fmla="val 232509"/>
                <a:gd name="f1545" fmla="val 227468"/>
                <a:gd name="f1546" fmla="val 234666"/>
                <a:gd name="f1547" fmla="val 95711"/>
                <a:gd name="f1548" fmla="val 114565"/>
                <a:gd name="f1549" fmla="val 90514"/>
                <a:gd name="f1550" fmla="val 122185"/>
                <a:gd name="f1551" fmla="val 85991"/>
                <a:gd name="f1552" fmla="val 128535"/>
                <a:gd name="f1553" fmla="val 82547"/>
                <a:gd name="f1554" fmla="val 80590"/>
                <a:gd name="f1555" fmla="val 202267"/>
                <a:gd name="f1556" fmla="val 131075"/>
                <a:gd name="f1557" fmla="val 196507"/>
                <a:gd name="f1558" fmla="val 191472"/>
                <a:gd name="f1559" fmla="val 184269"/>
                <a:gd name="f1560" fmla="val 123455"/>
                <a:gd name="f1561" fmla="val 182830"/>
                <a:gd name="f1562" fmla="val 94272"/>
                <a:gd name="f1563" fmla="val 93553"/>
                <a:gd name="f1564" fmla="val 94992"/>
                <a:gd name="f1565" fmla="val 118375"/>
                <a:gd name="f1566" fmla="val 105792"/>
                <a:gd name="f1567" fmla="val 104405"/>
                <a:gd name="f1568" fmla="val 182111"/>
                <a:gd name="f1569" fmla="val 181029"/>
                <a:gd name="f1570" fmla="val 158664"/>
                <a:gd name="f1571" fmla="val 152587"/>
                <a:gd name="f1572" fmla="val 117105"/>
                <a:gd name="f1573" fmla="val 149711"/>
                <a:gd name="f1574" fmla="val 115835"/>
                <a:gd name="f1575" fmla="val 148272"/>
                <a:gd name="f1576" fmla="val 108215"/>
                <a:gd name="f1577" fmla="val 108669"/>
                <a:gd name="f1578" fmla="val 106945"/>
                <a:gd name="f1579" fmla="val 107950"/>
                <a:gd name="f1580" fmla="val 172435"/>
                <a:gd name="f1581" fmla="val 178509"/>
                <a:gd name="f1582" fmla="val 141069"/>
                <a:gd name="f1583" fmla="val 95515"/>
                <a:gd name="f1584" fmla="val 134388"/>
                <a:gd name="f1585" fmla="val 126491"/>
                <a:gd name="f1586" fmla="val 98055"/>
                <a:gd name="f1587" fmla="val 117783"/>
                <a:gd name="f1588" fmla="val 101865"/>
                <a:gd name="f1589" fmla="val 144670"/>
                <a:gd name="f1590" fmla="val 17360"/>
                <a:gd name="f1591" fmla="val 357"/>
                <a:gd name="f1592" fmla="val 16254"/>
                <a:gd name="f1593" fmla="val 2291"/>
                <a:gd name="f1594" fmla="val 6524"/>
                <a:gd name="f1595" fmla="val 1796"/>
                <a:gd name="f1596" fmla="val 1787"/>
              </a:gdLst>
              <a:ahLst/>
              <a:cxnLst>
                <a:cxn ang="3cd4">
                  <a:pos x="hc" y="t"/>
                </a:cxn>
                <a:cxn ang="0">
                  <a:pos x="r" y="vc"/>
                </a:cxn>
                <a:cxn ang="cd4">
                  <a:pos x="hc" y="b"/>
                </a:cxn>
                <a:cxn ang="cd2">
                  <a:pos x="l" y="vc"/>
                </a:cxn>
              </a:cxnLst>
              <a:rect l="l" t="t" r="r" b="b"/>
              <a:pathLst>
                <a:path w="2431415" h="1213484">
                  <a:moveTo>
                    <a:pt x="f1" y="f2"/>
                  </a:moveTo>
                  <a:lnTo>
                    <a:pt x="f3" y="f2"/>
                  </a:lnTo>
                  <a:lnTo>
                    <a:pt x="f4" y="f5"/>
                  </a:lnTo>
                  <a:lnTo>
                    <a:pt x="f6" y="f7"/>
                  </a:lnTo>
                  <a:lnTo>
                    <a:pt x="f8" y="f9"/>
                  </a:lnTo>
                  <a:lnTo>
                    <a:pt x="f10" y="f11"/>
                  </a:lnTo>
                  <a:lnTo>
                    <a:pt x="f1" y="f2"/>
                  </a:lnTo>
                  <a:close/>
                </a:path>
                <a:path w="2431415" h="1213484">
                  <a:moveTo>
                    <a:pt x="f12" y="f13"/>
                  </a:moveTo>
                  <a:lnTo>
                    <a:pt x="f14" y="f13"/>
                  </a:lnTo>
                  <a:lnTo>
                    <a:pt x="f15" y="f16"/>
                  </a:lnTo>
                  <a:lnTo>
                    <a:pt x="f17" y="f18"/>
                  </a:lnTo>
                  <a:lnTo>
                    <a:pt x="f19" y="f20"/>
                  </a:lnTo>
                  <a:lnTo>
                    <a:pt x="f21" y="f22"/>
                  </a:lnTo>
                  <a:lnTo>
                    <a:pt x="f23" y="f24"/>
                  </a:lnTo>
                  <a:lnTo>
                    <a:pt x="f25" y="f26"/>
                  </a:lnTo>
                  <a:lnTo>
                    <a:pt x="f27" y="f28"/>
                  </a:lnTo>
                  <a:lnTo>
                    <a:pt x="f29" y="f30"/>
                  </a:lnTo>
                  <a:lnTo>
                    <a:pt x="f31" y="f32"/>
                  </a:lnTo>
                  <a:lnTo>
                    <a:pt x="f33" y="f34"/>
                  </a:lnTo>
                  <a:lnTo>
                    <a:pt x="f35" y="f36"/>
                  </a:lnTo>
                  <a:lnTo>
                    <a:pt x="f37" y="f32"/>
                  </a:lnTo>
                  <a:lnTo>
                    <a:pt x="f38" y="f30"/>
                  </a:lnTo>
                  <a:lnTo>
                    <a:pt x="f39" y="f28"/>
                  </a:lnTo>
                  <a:lnTo>
                    <a:pt x="f40" y="f2"/>
                  </a:lnTo>
                  <a:lnTo>
                    <a:pt x="f1" y="f2"/>
                  </a:lnTo>
                  <a:lnTo>
                    <a:pt x="f41" y="f42"/>
                  </a:lnTo>
                  <a:lnTo>
                    <a:pt x="f43" y="f44"/>
                  </a:lnTo>
                  <a:lnTo>
                    <a:pt x="f45" y="f46"/>
                  </a:lnTo>
                  <a:lnTo>
                    <a:pt x="f47" y="f48"/>
                  </a:lnTo>
                  <a:lnTo>
                    <a:pt x="f49" y="f18"/>
                  </a:lnTo>
                  <a:lnTo>
                    <a:pt x="f50" y="f18"/>
                  </a:lnTo>
                  <a:lnTo>
                    <a:pt x="f12" y="f13"/>
                  </a:lnTo>
                  <a:close/>
                </a:path>
                <a:path w="2431415" h="1213484">
                  <a:moveTo>
                    <a:pt x="f51" y="f52"/>
                  </a:moveTo>
                  <a:lnTo>
                    <a:pt x="f53" y="f52"/>
                  </a:lnTo>
                  <a:lnTo>
                    <a:pt x="f54" y="f55"/>
                  </a:lnTo>
                  <a:lnTo>
                    <a:pt x="f56" y="f57"/>
                  </a:lnTo>
                  <a:lnTo>
                    <a:pt x="f58" y="f59"/>
                  </a:lnTo>
                  <a:lnTo>
                    <a:pt x="f60" y="f61"/>
                  </a:lnTo>
                  <a:lnTo>
                    <a:pt x="f62" y="f63"/>
                  </a:lnTo>
                  <a:lnTo>
                    <a:pt x="f64" y="f65"/>
                  </a:lnTo>
                  <a:lnTo>
                    <a:pt x="f66" y="f67"/>
                  </a:lnTo>
                  <a:lnTo>
                    <a:pt x="f68" y="f69"/>
                  </a:lnTo>
                  <a:lnTo>
                    <a:pt x="f70" y="f71"/>
                  </a:lnTo>
                  <a:lnTo>
                    <a:pt x="f72" y="f71"/>
                  </a:lnTo>
                  <a:lnTo>
                    <a:pt x="f73" y="f74"/>
                  </a:lnTo>
                  <a:lnTo>
                    <a:pt x="f75" y="f76"/>
                  </a:lnTo>
                  <a:lnTo>
                    <a:pt x="f77" y="f78"/>
                  </a:lnTo>
                  <a:lnTo>
                    <a:pt x="f75" y="f79"/>
                  </a:lnTo>
                  <a:lnTo>
                    <a:pt x="f80" y="f79"/>
                  </a:lnTo>
                  <a:lnTo>
                    <a:pt x="f81" y="f82"/>
                  </a:lnTo>
                  <a:lnTo>
                    <a:pt x="f83" y="f20"/>
                  </a:lnTo>
                  <a:lnTo>
                    <a:pt x="f84" y="f85"/>
                  </a:lnTo>
                  <a:lnTo>
                    <a:pt x="f86" y="f20"/>
                  </a:lnTo>
                  <a:lnTo>
                    <a:pt x="f87" y="f18"/>
                  </a:lnTo>
                  <a:lnTo>
                    <a:pt x="f88" y="f89"/>
                  </a:lnTo>
                  <a:lnTo>
                    <a:pt x="f90" y="f89"/>
                  </a:lnTo>
                  <a:lnTo>
                    <a:pt x="f91" y="f92"/>
                  </a:lnTo>
                  <a:lnTo>
                    <a:pt x="f93" y="f94"/>
                  </a:lnTo>
                  <a:lnTo>
                    <a:pt x="f95" y="f96"/>
                  </a:lnTo>
                  <a:lnTo>
                    <a:pt x="f97" y="f96"/>
                  </a:lnTo>
                  <a:lnTo>
                    <a:pt x="f98" y="f69"/>
                  </a:lnTo>
                  <a:lnTo>
                    <a:pt x="f99" y="f69"/>
                  </a:lnTo>
                  <a:lnTo>
                    <a:pt x="f100" y="f101"/>
                  </a:lnTo>
                  <a:lnTo>
                    <a:pt x="f102" y="f101"/>
                  </a:lnTo>
                  <a:lnTo>
                    <a:pt x="f103" y="f104"/>
                  </a:lnTo>
                  <a:lnTo>
                    <a:pt x="f105" y="f104"/>
                  </a:lnTo>
                  <a:lnTo>
                    <a:pt x="f106" y="f107"/>
                  </a:lnTo>
                  <a:lnTo>
                    <a:pt x="f108" y="f109"/>
                  </a:lnTo>
                  <a:lnTo>
                    <a:pt x="f110" y="f111"/>
                  </a:lnTo>
                  <a:lnTo>
                    <a:pt x="f112" y="f111"/>
                  </a:lnTo>
                  <a:lnTo>
                    <a:pt x="f106" y="f113"/>
                  </a:lnTo>
                  <a:lnTo>
                    <a:pt x="f114" y="f63"/>
                  </a:lnTo>
                  <a:lnTo>
                    <a:pt x="f115" y="f63"/>
                  </a:lnTo>
                  <a:lnTo>
                    <a:pt x="f116" y="f117"/>
                  </a:lnTo>
                  <a:lnTo>
                    <a:pt x="f118" y="f119"/>
                  </a:lnTo>
                  <a:lnTo>
                    <a:pt x="f120" y="f121"/>
                  </a:lnTo>
                  <a:lnTo>
                    <a:pt x="f122" y="f123"/>
                  </a:lnTo>
                  <a:lnTo>
                    <a:pt x="f124" y="f123"/>
                  </a:lnTo>
                  <a:lnTo>
                    <a:pt x="f125" y="f126"/>
                  </a:lnTo>
                  <a:lnTo>
                    <a:pt x="f127" y="f128"/>
                  </a:lnTo>
                  <a:lnTo>
                    <a:pt x="f129" y="f130"/>
                  </a:lnTo>
                  <a:lnTo>
                    <a:pt x="f131" y="f132"/>
                  </a:lnTo>
                  <a:lnTo>
                    <a:pt x="f133" y="f134"/>
                  </a:lnTo>
                  <a:lnTo>
                    <a:pt x="f135" y="f134"/>
                  </a:lnTo>
                  <a:lnTo>
                    <a:pt x="f136" y="f137"/>
                  </a:lnTo>
                  <a:lnTo>
                    <a:pt x="f138" y="f139"/>
                  </a:lnTo>
                  <a:lnTo>
                    <a:pt x="f140" y="f141"/>
                  </a:lnTo>
                  <a:lnTo>
                    <a:pt x="f142" y="f143"/>
                  </a:lnTo>
                  <a:lnTo>
                    <a:pt x="f144" y="f143"/>
                  </a:lnTo>
                  <a:lnTo>
                    <a:pt x="f81" y="f145"/>
                  </a:lnTo>
                  <a:lnTo>
                    <a:pt x="f146" y="f147"/>
                  </a:lnTo>
                  <a:lnTo>
                    <a:pt x="f148" y="f149"/>
                  </a:lnTo>
                  <a:lnTo>
                    <a:pt x="f150" y="f55"/>
                  </a:lnTo>
                  <a:lnTo>
                    <a:pt x="f51" y="f52"/>
                  </a:lnTo>
                  <a:close/>
                </a:path>
                <a:path w="2431415" h="1213484">
                  <a:moveTo>
                    <a:pt x="f151" y="f152"/>
                  </a:moveTo>
                  <a:lnTo>
                    <a:pt x="f153" y="f48"/>
                  </a:lnTo>
                  <a:lnTo>
                    <a:pt x="f151" y="f79"/>
                  </a:lnTo>
                  <a:lnTo>
                    <a:pt x="f151" y="f152"/>
                  </a:lnTo>
                  <a:close/>
                </a:path>
                <a:path w="2431415" h="1213484">
                  <a:moveTo>
                    <a:pt x="f151" y="f16"/>
                  </a:moveTo>
                  <a:lnTo>
                    <a:pt x="f151" y="f152"/>
                  </a:lnTo>
                  <a:lnTo>
                    <a:pt x="f77" y="f78"/>
                  </a:lnTo>
                  <a:lnTo>
                    <a:pt x="f151" y="f16"/>
                  </a:lnTo>
                  <a:close/>
                </a:path>
                <a:path w="2431415" h="1213484">
                  <a:moveTo>
                    <a:pt x="f102" y="f101"/>
                  </a:moveTo>
                  <a:lnTo>
                    <a:pt x="f100" y="f101"/>
                  </a:lnTo>
                  <a:lnTo>
                    <a:pt x="f154" y="f69"/>
                  </a:lnTo>
                  <a:lnTo>
                    <a:pt x="f155" y="f156"/>
                  </a:lnTo>
                  <a:lnTo>
                    <a:pt x="f157" y="f96"/>
                  </a:lnTo>
                  <a:lnTo>
                    <a:pt x="f158" y="f92"/>
                  </a:lnTo>
                  <a:lnTo>
                    <a:pt x="f120" y="f16"/>
                  </a:lnTo>
                  <a:lnTo>
                    <a:pt x="f14" y="f13"/>
                  </a:lnTo>
                  <a:lnTo>
                    <a:pt x="f12" y="f13"/>
                  </a:lnTo>
                  <a:lnTo>
                    <a:pt x="f159" y="f76"/>
                  </a:lnTo>
                  <a:lnTo>
                    <a:pt x="f160" y="f92"/>
                  </a:lnTo>
                  <a:lnTo>
                    <a:pt x="f102" y="f101"/>
                  </a:lnTo>
                  <a:close/>
                </a:path>
                <a:path w="2431415" h="1213484">
                  <a:moveTo>
                    <a:pt x="f90" y="f89"/>
                  </a:moveTo>
                  <a:lnTo>
                    <a:pt x="f161" y="f89"/>
                  </a:lnTo>
                  <a:lnTo>
                    <a:pt x="f162" y="f76"/>
                  </a:lnTo>
                  <a:lnTo>
                    <a:pt x="f90" y="f89"/>
                  </a:lnTo>
                  <a:close/>
                </a:path>
                <a:path w="2431415" h="1213484">
                  <a:moveTo>
                    <a:pt x="f97" y="f96"/>
                  </a:moveTo>
                  <a:lnTo>
                    <a:pt x="f95" y="f96"/>
                  </a:lnTo>
                  <a:lnTo>
                    <a:pt x="f163" y="f74"/>
                  </a:lnTo>
                  <a:lnTo>
                    <a:pt x="f164" y="f165"/>
                  </a:lnTo>
                  <a:lnTo>
                    <a:pt x="f166" y="f167"/>
                  </a:lnTo>
                  <a:lnTo>
                    <a:pt x="f168" y="f169"/>
                  </a:lnTo>
                  <a:lnTo>
                    <a:pt x="f170" y="f171"/>
                  </a:lnTo>
                  <a:lnTo>
                    <a:pt x="f97" y="f96"/>
                  </a:lnTo>
                  <a:close/>
                </a:path>
                <a:path w="2431415" h="1213484">
                  <a:moveTo>
                    <a:pt x="f99" y="f69"/>
                  </a:moveTo>
                  <a:lnTo>
                    <a:pt x="f98" y="f69"/>
                  </a:lnTo>
                  <a:lnTo>
                    <a:pt x="f172" y="f173"/>
                  </a:lnTo>
                  <a:lnTo>
                    <a:pt x="f174" y="f173"/>
                  </a:lnTo>
                  <a:lnTo>
                    <a:pt x="f175" y="f176"/>
                  </a:lnTo>
                  <a:lnTo>
                    <a:pt x="f177" y="f178"/>
                  </a:lnTo>
                  <a:lnTo>
                    <a:pt x="f179" y="f71"/>
                  </a:lnTo>
                  <a:lnTo>
                    <a:pt x="f180" y="f156"/>
                  </a:lnTo>
                  <a:lnTo>
                    <a:pt x="f99" y="f69"/>
                  </a:lnTo>
                  <a:close/>
                </a:path>
                <a:path w="2431415" h="1213484">
                  <a:moveTo>
                    <a:pt x="f174" y="f173"/>
                  </a:moveTo>
                  <a:lnTo>
                    <a:pt x="f98" y="f173"/>
                  </a:lnTo>
                  <a:lnTo>
                    <a:pt x="f181" y="f156"/>
                  </a:lnTo>
                  <a:lnTo>
                    <a:pt x="f174" y="f173"/>
                  </a:lnTo>
                  <a:close/>
                </a:path>
                <a:path w="2431415" h="1213484">
                  <a:moveTo>
                    <a:pt x="f182" y="f183"/>
                  </a:moveTo>
                  <a:lnTo>
                    <a:pt x="f184" y="f65"/>
                  </a:lnTo>
                  <a:lnTo>
                    <a:pt x="f185" y="f186"/>
                  </a:lnTo>
                  <a:lnTo>
                    <a:pt x="f187" y="f188"/>
                  </a:lnTo>
                  <a:lnTo>
                    <a:pt x="f105" y="f104"/>
                  </a:lnTo>
                  <a:lnTo>
                    <a:pt x="f103" y="f104"/>
                  </a:lnTo>
                  <a:lnTo>
                    <a:pt x="f189" y="f107"/>
                  </a:lnTo>
                  <a:lnTo>
                    <a:pt x="f190" y="f191"/>
                  </a:lnTo>
                  <a:lnTo>
                    <a:pt x="f192" y="f191"/>
                  </a:lnTo>
                  <a:lnTo>
                    <a:pt x="f193" y="f109"/>
                  </a:lnTo>
                  <a:lnTo>
                    <a:pt x="f194" y="f186"/>
                  </a:lnTo>
                  <a:lnTo>
                    <a:pt x="f195" y="f65"/>
                  </a:lnTo>
                  <a:lnTo>
                    <a:pt x="f182" y="f183"/>
                  </a:lnTo>
                  <a:close/>
                </a:path>
                <a:path w="2431415" h="1213484">
                  <a:moveTo>
                    <a:pt x="f196" y="f186"/>
                  </a:moveTo>
                  <a:lnTo>
                    <a:pt x="f197" y="f186"/>
                  </a:lnTo>
                  <a:lnTo>
                    <a:pt x="f192" y="f191"/>
                  </a:lnTo>
                  <a:lnTo>
                    <a:pt x="f190" y="f191"/>
                  </a:lnTo>
                  <a:lnTo>
                    <a:pt x="f198" y="f199"/>
                  </a:lnTo>
                  <a:lnTo>
                    <a:pt x="f200" y="f201"/>
                  </a:lnTo>
                  <a:lnTo>
                    <a:pt x="f196" y="f186"/>
                  </a:lnTo>
                  <a:close/>
                </a:path>
                <a:path w="2431415" h="1213484">
                  <a:moveTo>
                    <a:pt x="f202" y="f203"/>
                  </a:moveTo>
                  <a:lnTo>
                    <a:pt x="f115" y="f63"/>
                  </a:lnTo>
                  <a:lnTo>
                    <a:pt x="f114" y="f63"/>
                  </a:lnTo>
                  <a:lnTo>
                    <a:pt x="f202" y="f203"/>
                  </a:lnTo>
                  <a:close/>
                </a:path>
                <a:path w="2431415" h="1213484">
                  <a:moveTo>
                    <a:pt x="f204" y="f134"/>
                  </a:moveTo>
                  <a:lnTo>
                    <a:pt x="f205" y="f206"/>
                  </a:lnTo>
                  <a:lnTo>
                    <a:pt x="f207" y="f208"/>
                  </a:lnTo>
                  <a:lnTo>
                    <a:pt x="f209" y="f128"/>
                  </a:lnTo>
                  <a:lnTo>
                    <a:pt x="f210" y="f128"/>
                  </a:lnTo>
                  <a:lnTo>
                    <a:pt x="f124" y="f123"/>
                  </a:lnTo>
                  <a:lnTo>
                    <a:pt x="f211" y="f123"/>
                  </a:lnTo>
                  <a:lnTo>
                    <a:pt x="f212" y="f208"/>
                  </a:lnTo>
                  <a:lnTo>
                    <a:pt x="f213" y="f130"/>
                  </a:lnTo>
                  <a:lnTo>
                    <a:pt x="f214" y="f130"/>
                  </a:lnTo>
                  <a:lnTo>
                    <a:pt x="f174" y="f206"/>
                  </a:lnTo>
                  <a:lnTo>
                    <a:pt x="f215" y="f216"/>
                  </a:lnTo>
                  <a:lnTo>
                    <a:pt x="f217" y="f216"/>
                  </a:lnTo>
                  <a:lnTo>
                    <a:pt x="f204" y="f134"/>
                  </a:lnTo>
                  <a:close/>
                </a:path>
                <a:path w="2431415" h="1213484">
                  <a:moveTo>
                    <a:pt x="f218" y="f216"/>
                  </a:moveTo>
                  <a:lnTo>
                    <a:pt x="f219" y="f130"/>
                  </a:lnTo>
                  <a:lnTo>
                    <a:pt x="f213" y="f130"/>
                  </a:lnTo>
                  <a:lnTo>
                    <a:pt x="f220" y="f61"/>
                  </a:lnTo>
                  <a:lnTo>
                    <a:pt x="f221" y="f61"/>
                  </a:lnTo>
                  <a:lnTo>
                    <a:pt x="f222" y="f223"/>
                  </a:lnTo>
                  <a:lnTo>
                    <a:pt x="f222" y="f206"/>
                  </a:lnTo>
                  <a:lnTo>
                    <a:pt x="f218" y="f216"/>
                  </a:lnTo>
                  <a:close/>
                </a:path>
                <a:path w="2431415" h="1213484">
                  <a:moveTo>
                    <a:pt x="f224" y="f216"/>
                  </a:moveTo>
                  <a:lnTo>
                    <a:pt x="f225" y="f216"/>
                  </a:lnTo>
                  <a:lnTo>
                    <a:pt x="f221" y="f61"/>
                  </a:lnTo>
                  <a:lnTo>
                    <a:pt x="f220" y="f61"/>
                  </a:lnTo>
                  <a:lnTo>
                    <a:pt x="f226" y="f206"/>
                  </a:lnTo>
                  <a:lnTo>
                    <a:pt x="f227" y="f132"/>
                  </a:lnTo>
                  <a:lnTo>
                    <a:pt x="f224" y="f216"/>
                  </a:lnTo>
                  <a:close/>
                </a:path>
                <a:path w="2431415" h="1213484">
                  <a:moveTo>
                    <a:pt x="f228" y="f229"/>
                  </a:moveTo>
                  <a:lnTo>
                    <a:pt x="f230" y="f229"/>
                  </a:lnTo>
                  <a:lnTo>
                    <a:pt x="f231" y="f232"/>
                  </a:lnTo>
                  <a:lnTo>
                    <a:pt x="f233" y="f234"/>
                  </a:lnTo>
                  <a:lnTo>
                    <a:pt x="f235" y="f236"/>
                  </a:lnTo>
                  <a:lnTo>
                    <a:pt x="f237" y="f238"/>
                  </a:lnTo>
                  <a:lnTo>
                    <a:pt x="f239" y="f240"/>
                  </a:lnTo>
                  <a:lnTo>
                    <a:pt x="f241" y="f242"/>
                  </a:lnTo>
                  <a:lnTo>
                    <a:pt x="f243" y="f244"/>
                  </a:lnTo>
                  <a:lnTo>
                    <a:pt x="f245" y="f246"/>
                  </a:lnTo>
                  <a:lnTo>
                    <a:pt x="f247" y="f55"/>
                  </a:lnTo>
                  <a:lnTo>
                    <a:pt x="f248" y="f55"/>
                  </a:lnTo>
                  <a:lnTo>
                    <a:pt x="f53" y="f52"/>
                  </a:lnTo>
                  <a:lnTo>
                    <a:pt x="f51" y="f52"/>
                  </a:lnTo>
                  <a:lnTo>
                    <a:pt x="f249" y="f246"/>
                  </a:lnTo>
                  <a:lnTo>
                    <a:pt x="f250" y="f251"/>
                  </a:lnTo>
                  <a:lnTo>
                    <a:pt x="f252" y="f253"/>
                  </a:lnTo>
                  <a:lnTo>
                    <a:pt x="f254" y="f255"/>
                  </a:lnTo>
                  <a:lnTo>
                    <a:pt x="f256" y="f257"/>
                  </a:lnTo>
                  <a:lnTo>
                    <a:pt x="f258" y="f259"/>
                  </a:lnTo>
                  <a:lnTo>
                    <a:pt x="f260" y="f261"/>
                  </a:lnTo>
                  <a:lnTo>
                    <a:pt x="f262" y="f263"/>
                  </a:lnTo>
                  <a:lnTo>
                    <a:pt x="f264" y="f265"/>
                  </a:lnTo>
                  <a:lnTo>
                    <a:pt x="f266" y="f265"/>
                  </a:lnTo>
                  <a:lnTo>
                    <a:pt x="f266" y="f267"/>
                  </a:lnTo>
                  <a:lnTo>
                    <a:pt x="f268" y="f269"/>
                  </a:lnTo>
                  <a:lnTo>
                    <a:pt x="f270" y="f271"/>
                  </a:lnTo>
                  <a:lnTo>
                    <a:pt x="f272" y="f273"/>
                  </a:lnTo>
                  <a:lnTo>
                    <a:pt x="f228" y="f229"/>
                  </a:lnTo>
                  <a:close/>
                </a:path>
                <a:path w="2431415" h="1213484">
                  <a:moveTo>
                    <a:pt x="f274" y="f275"/>
                  </a:moveTo>
                  <a:lnTo>
                    <a:pt x="f276" y="f275"/>
                  </a:lnTo>
                  <a:lnTo>
                    <a:pt x="f277" y="f240"/>
                  </a:lnTo>
                  <a:lnTo>
                    <a:pt x="f278" y="f279"/>
                  </a:lnTo>
                  <a:lnTo>
                    <a:pt x="f280" y="f281"/>
                  </a:lnTo>
                  <a:lnTo>
                    <a:pt x="f282" y="f255"/>
                  </a:lnTo>
                  <a:lnTo>
                    <a:pt x="f283" y="f284"/>
                  </a:lnTo>
                  <a:lnTo>
                    <a:pt x="f285" y="f284"/>
                  </a:lnTo>
                  <a:lnTo>
                    <a:pt x="f286" y="f287"/>
                  </a:lnTo>
                  <a:lnTo>
                    <a:pt x="f274" y="f275"/>
                  </a:lnTo>
                  <a:close/>
                </a:path>
                <a:path w="2431415" h="1213484">
                  <a:moveTo>
                    <a:pt x="f285" y="f284"/>
                  </a:moveTo>
                  <a:lnTo>
                    <a:pt x="f283" y="f284"/>
                  </a:lnTo>
                  <a:lnTo>
                    <a:pt x="f288" y="f289"/>
                  </a:lnTo>
                  <a:lnTo>
                    <a:pt x="f290" y="f279"/>
                  </a:lnTo>
                  <a:lnTo>
                    <a:pt x="f282" y="f281"/>
                  </a:lnTo>
                  <a:lnTo>
                    <a:pt x="f291" y="f292"/>
                  </a:lnTo>
                  <a:lnTo>
                    <a:pt x="f293" y="f257"/>
                  </a:lnTo>
                  <a:lnTo>
                    <a:pt x="f285" y="f284"/>
                  </a:lnTo>
                  <a:close/>
                </a:path>
                <a:path w="2431415" h="1213484">
                  <a:moveTo>
                    <a:pt x="f294" y="f295"/>
                  </a:moveTo>
                  <a:lnTo>
                    <a:pt x="f266" y="f265"/>
                  </a:lnTo>
                  <a:lnTo>
                    <a:pt x="f264" y="f265"/>
                  </a:lnTo>
                  <a:lnTo>
                    <a:pt x="f294" y="f295"/>
                  </a:lnTo>
                  <a:close/>
                </a:path>
                <a:path w="2431415" h="1213484">
                  <a:moveTo>
                    <a:pt x="f296" y="f297"/>
                  </a:moveTo>
                  <a:lnTo>
                    <a:pt x="f298" y="f297"/>
                  </a:lnTo>
                  <a:lnTo>
                    <a:pt x="f299" y="f267"/>
                  </a:lnTo>
                  <a:lnTo>
                    <a:pt x="f300" y="f301"/>
                  </a:lnTo>
                  <a:lnTo>
                    <a:pt x="f302" y="f301"/>
                  </a:lnTo>
                  <a:lnTo>
                    <a:pt x="f303" y="f304"/>
                  </a:lnTo>
                  <a:lnTo>
                    <a:pt x="f305" y="f304"/>
                  </a:lnTo>
                  <a:lnTo>
                    <a:pt x="f296" y="f297"/>
                  </a:lnTo>
                  <a:close/>
                </a:path>
                <a:path w="2431415" h="1213484">
                  <a:moveTo>
                    <a:pt x="f247" y="f306"/>
                  </a:moveTo>
                  <a:lnTo>
                    <a:pt x="f307" y="f306"/>
                  </a:lnTo>
                  <a:lnTo>
                    <a:pt x="f308" y="f309"/>
                  </a:lnTo>
                  <a:lnTo>
                    <a:pt x="f310" y="f311"/>
                  </a:lnTo>
                  <a:lnTo>
                    <a:pt x="f312" y="f313"/>
                  </a:lnTo>
                  <a:lnTo>
                    <a:pt x="f314" y="f315"/>
                  </a:lnTo>
                  <a:lnTo>
                    <a:pt x="f316" y="f317"/>
                  </a:lnTo>
                  <a:lnTo>
                    <a:pt x="f318" y="f319"/>
                  </a:lnTo>
                  <a:lnTo>
                    <a:pt x="f320" y="f317"/>
                  </a:lnTo>
                  <a:lnTo>
                    <a:pt x="f276" y="f275"/>
                  </a:lnTo>
                  <a:lnTo>
                    <a:pt x="f274" y="f275"/>
                  </a:lnTo>
                  <a:lnTo>
                    <a:pt x="f321" y="f322"/>
                  </a:lnTo>
                  <a:lnTo>
                    <a:pt x="f298" y="f297"/>
                  </a:lnTo>
                  <a:lnTo>
                    <a:pt x="f296" y="f297"/>
                  </a:lnTo>
                  <a:lnTo>
                    <a:pt x="f323" y="f238"/>
                  </a:lnTo>
                  <a:lnTo>
                    <a:pt x="f324" y="f238"/>
                  </a:lnTo>
                  <a:lnTo>
                    <a:pt x="f325" y="f326"/>
                  </a:lnTo>
                  <a:lnTo>
                    <a:pt x="f327" y="f326"/>
                  </a:lnTo>
                  <a:lnTo>
                    <a:pt x="f328" y="f311"/>
                  </a:lnTo>
                  <a:lnTo>
                    <a:pt x="f230" y="f229"/>
                  </a:lnTo>
                  <a:lnTo>
                    <a:pt x="f228" y="f229"/>
                  </a:lnTo>
                  <a:lnTo>
                    <a:pt x="f247" y="f306"/>
                  </a:lnTo>
                  <a:close/>
                </a:path>
                <a:path w="2431415" h="1213484">
                  <a:moveTo>
                    <a:pt x="f324" y="f238"/>
                  </a:moveTo>
                  <a:lnTo>
                    <a:pt x="f323" y="f238"/>
                  </a:lnTo>
                  <a:lnTo>
                    <a:pt x="f329" y="f297"/>
                  </a:lnTo>
                  <a:lnTo>
                    <a:pt x="f330" y="f297"/>
                  </a:lnTo>
                  <a:lnTo>
                    <a:pt x="f331" y="f267"/>
                  </a:lnTo>
                  <a:lnTo>
                    <a:pt x="f324" y="f238"/>
                  </a:lnTo>
                  <a:close/>
                </a:path>
                <a:path w="2431415" h="1213484">
                  <a:moveTo>
                    <a:pt x="f332" y="f269"/>
                  </a:moveTo>
                  <a:lnTo>
                    <a:pt x="f333" y="f334"/>
                  </a:lnTo>
                  <a:lnTo>
                    <a:pt x="f335" y="f336"/>
                  </a:lnTo>
                  <a:lnTo>
                    <a:pt x="f332" y="f269"/>
                  </a:lnTo>
                  <a:close/>
                </a:path>
                <a:path w="2431415" h="1213484">
                  <a:moveTo>
                    <a:pt x="f327" y="f326"/>
                  </a:moveTo>
                  <a:lnTo>
                    <a:pt x="f333" y="f326"/>
                  </a:lnTo>
                  <a:lnTo>
                    <a:pt x="f332" y="f269"/>
                  </a:lnTo>
                  <a:lnTo>
                    <a:pt x="f327" y="f326"/>
                  </a:lnTo>
                  <a:close/>
                </a:path>
                <a:path w="2431415" h="1213484">
                  <a:moveTo>
                    <a:pt x="f337" y="f338"/>
                  </a:moveTo>
                  <a:lnTo>
                    <a:pt x="f339" y="f338"/>
                  </a:lnTo>
                  <a:lnTo>
                    <a:pt x="f340" y="f341"/>
                  </a:lnTo>
                  <a:lnTo>
                    <a:pt x="f342" y="f343"/>
                  </a:lnTo>
                  <a:lnTo>
                    <a:pt x="f344" y="f345"/>
                  </a:lnTo>
                  <a:lnTo>
                    <a:pt x="f346" y="f347"/>
                  </a:lnTo>
                  <a:lnTo>
                    <a:pt x="f348" y="f273"/>
                  </a:lnTo>
                  <a:lnTo>
                    <a:pt x="f349" y="f306"/>
                  </a:lnTo>
                  <a:lnTo>
                    <a:pt x="f247" y="f306"/>
                  </a:lnTo>
                  <a:lnTo>
                    <a:pt x="f247" y="f350"/>
                  </a:lnTo>
                  <a:lnTo>
                    <a:pt x="f351" y="f350"/>
                  </a:lnTo>
                  <a:lnTo>
                    <a:pt x="f352" y="f353"/>
                  </a:lnTo>
                  <a:lnTo>
                    <a:pt x="f354" y="f355"/>
                  </a:lnTo>
                  <a:lnTo>
                    <a:pt x="f277" y="f345"/>
                  </a:lnTo>
                  <a:lnTo>
                    <a:pt x="f356" y="f357"/>
                  </a:lnTo>
                  <a:lnTo>
                    <a:pt x="f358" y="f343"/>
                  </a:lnTo>
                  <a:lnTo>
                    <a:pt x="f359" y="f341"/>
                  </a:lnTo>
                  <a:lnTo>
                    <a:pt x="f360" y="f361"/>
                  </a:lnTo>
                  <a:lnTo>
                    <a:pt x="f337" y="f338"/>
                  </a:lnTo>
                  <a:close/>
                </a:path>
                <a:path w="2431415" h="1213484">
                  <a:moveTo>
                    <a:pt x="f362" y="f363"/>
                  </a:moveTo>
                  <a:lnTo>
                    <a:pt x="f364" y="f363"/>
                  </a:lnTo>
                  <a:lnTo>
                    <a:pt x="f365" y="f366"/>
                  </a:lnTo>
                  <a:lnTo>
                    <a:pt x="f367" y="f368"/>
                  </a:lnTo>
                  <a:lnTo>
                    <a:pt x="f369" y="f357"/>
                  </a:lnTo>
                  <a:lnTo>
                    <a:pt x="f370" y="f371"/>
                  </a:lnTo>
                  <a:lnTo>
                    <a:pt x="f372" y="f353"/>
                  </a:lnTo>
                  <a:lnTo>
                    <a:pt x="f351" y="f350"/>
                  </a:lnTo>
                  <a:lnTo>
                    <a:pt x="f247" y="f350"/>
                  </a:lnTo>
                  <a:lnTo>
                    <a:pt x="f247" y="f373"/>
                  </a:lnTo>
                  <a:lnTo>
                    <a:pt x="f374" y="f375"/>
                  </a:lnTo>
                  <a:lnTo>
                    <a:pt x="f376" y="f375"/>
                  </a:lnTo>
                  <a:lnTo>
                    <a:pt x="f377" y="f345"/>
                  </a:lnTo>
                  <a:lnTo>
                    <a:pt x="f377" y="f378"/>
                  </a:lnTo>
                  <a:lnTo>
                    <a:pt x="f379" y="f378"/>
                  </a:lnTo>
                  <a:lnTo>
                    <a:pt x="f380" y="f381"/>
                  </a:lnTo>
                  <a:lnTo>
                    <a:pt x="f382" y="f383"/>
                  </a:lnTo>
                  <a:lnTo>
                    <a:pt x="f384" y="f368"/>
                  </a:lnTo>
                  <a:lnTo>
                    <a:pt x="f300" y="f368"/>
                  </a:lnTo>
                  <a:lnTo>
                    <a:pt x="f385" y="f343"/>
                  </a:lnTo>
                  <a:lnTo>
                    <a:pt x="f386" y="f366"/>
                  </a:lnTo>
                  <a:lnTo>
                    <a:pt x="f362" y="f363"/>
                  </a:lnTo>
                  <a:close/>
                </a:path>
                <a:path w="2431415" h="1213484">
                  <a:moveTo>
                    <a:pt x="f387" y="f378"/>
                  </a:moveTo>
                  <a:lnTo>
                    <a:pt x="f388" y="f375"/>
                  </a:lnTo>
                  <a:lnTo>
                    <a:pt x="f374" y="f375"/>
                  </a:lnTo>
                  <a:lnTo>
                    <a:pt x="f389" y="f345"/>
                  </a:lnTo>
                  <a:lnTo>
                    <a:pt x="f387" y="f378"/>
                  </a:lnTo>
                  <a:close/>
                </a:path>
                <a:path w="2431415" h="1213484">
                  <a:moveTo>
                    <a:pt x="f390" y="f391"/>
                  </a:moveTo>
                  <a:lnTo>
                    <a:pt x="f392" y="f391"/>
                  </a:lnTo>
                  <a:lnTo>
                    <a:pt x="f300" y="f368"/>
                  </a:lnTo>
                  <a:lnTo>
                    <a:pt x="f393" y="f368"/>
                  </a:lnTo>
                  <a:lnTo>
                    <a:pt x="f390" y="f391"/>
                  </a:lnTo>
                  <a:close/>
                </a:path>
                <a:path w="2431415" h="1213484">
                  <a:moveTo>
                    <a:pt x="f394" y="f343"/>
                  </a:moveTo>
                  <a:lnTo>
                    <a:pt x="f395" y="f343"/>
                  </a:lnTo>
                  <a:lnTo>
                    <a:pt x="f393" y="f368"/>
                  </a:lnTo>
                  <a:lnTo>
                    <a:pt x="f384" y="f368"/>
                  </a:lnTo>
                  <a:lnTo>
                    <a:pt x="f394" y="f343"/>
                  </a:lnTo>
                  <a:close/>
                </a:path>
                <a:path w="2431415" h="1213484">
                  <a:moveTo>
                    <a:pt x="f396" y="f397"/>
                  </a:moveTo>
                  <a:lnTo>
                    <a:pt x="f398" y="f397"/>
                  </a:lnTo>
                  <a:lnTo>
                    <a:pt x="f399" y="f400"/>
                  </a:lnTo>
                  <a:lnTo>
                    <a:pt x="f401" y="f402"/>
                  </a:lnTo>
                  <a:lnTo>
                    <a:pt x="f403" y="f404"/>
                  </a:lnTo>
                  <a:lnTo>
                    <a:pt x="f405" y="f341"/>
                  </a:lnTo>
                  <a:lnTo>
                    <a:pt x="f406" y="f338"/>
                  </a:lnTo>
                  <a:lnTo>
                    <a:pt x="f407" y="f338"/>
                  </a:lnTo>
                  <a:lnTo>
                    <a:pt x="f408" y="f409"/>
                  </a:lnTo>
                  <a:lnTo>
                    <a:pt x="f410" y="f411"/>
                  </a:lnTo>
                  <a:lnTo>
                    <a:pt x="f412" y="f413"/>
                  </a:lnTo>
                  <a:lnTo>
                    <a:pt x="f414" y="f415"/>
                  </a:lnTo>
                  <a:lnTo>
                    <a:pt x="f396" y="f397"/>
                  </a:lnTo>
                  <a:close/>
                </a:path>
                <a:path w="2431415" h="1213484">
                  <a:moveTo>
                    <a:pt x="f416" y="f417"/>
                  </a:moveTo>
                  <a:lnTo>
                    <a:pt x="f418" y="f417"/>
                  </a:lnTo>
                  <a:lnTo>
                    <a:pt x="f419" y="f397"/>
                  </a:lnTo>
                  <a:lnTo>
                    <a:pt x="f418" y="f415"/>
                  </a:lnTo>
                  <a:lnTo>
                    <a:pt x="f420" y="f421"/>
                  </a:lnTo>
                  <a:lnTo>
                    <a:pt x="f422" y="f423"/>
                  </a:lnTo>
                  <a:lnTo>
                    <a:pt x="f424" y="f423"/>
                  </a:lnTo>
                  <a:lnTo>
                    <a:pt x="f425" y="f426"/>
                  </a:lnTo>
                  <a:lnTo>
                    <a:pt x="f427" y="f428"/>
                  </a:lnTo>
                  <a:lnTo>
                    <a:pt x="f429" y="f430"/>
                  </a:lnTo>
                  <a:lnTo>
                    <a:pt x="f431" y="f430"/>
                  </a:lnTo>
                  <a:lnTo>
                    <a:pt x="f432" y="f433"/>
                  </a:lnTo>
                  <a:lnTo>
                    <a:pt x="f416" y="f417"/>
                  </a:lnTo>
                  <a:close/>
                </a:path>
                <a:path w="2431415" h="1213484">
                  <a:moveTo>
                    <a:pt x="f434" y="f435"/>
                  </a:moveTo>
                  <a:lnTo>
                    <a:pt x="f422" y="f436"/>
                  </a:lnTo>
                  <a:lnTo>
                    <a:pt x="f434" y="f437"/>
                  </a:lnTo>
                  <a:close/>
                </a:path>
                <a:path w="2431415" h="1213484">
                  <a:moveTo>
                    <a:pt x="f424" y="f423"/>
                  </a:moveTo>
                  <a:lnTo>
                    <a:pt x="f422" y="f423"/>
                  </a:lnTo>
                  <a:lnTo>
                    <a:pt x="f438" y="f439"/>
                  </a:lnTo>
                  <a:lnTo>
                    <a:pt x="f434" y="f439"/>
                  </a:lnTo>
                  <a:lnTo>
                    <a:pt x="f434" y="f435"/>
                  </a:lnTo>
                  <a:lnTo>
                    <a:pt x="f424" y="f423"/>
                  </a:lnTo>
                  <a:close/>
                </a:path>
                <a:path w="2431415" h="1213484">
                  <a:moveTo>
                    <a:pt x="f440" y="f441"/>
                  </a:moveTo>
                  <a:lnTo>
                    <a:pt x="f442" y="f441"/>
                  </a:lnTo>
                  <a:lnTo>
                    <a:pt x="f443" y="f444"/>
                  </a:lnTo>
                  <a:lnTo>
                    <a:pt x="f445" y="f446"/>
                  </a:lnTo>
                  <a:lnTo>
                    <a:pt x="f447" y="f448"/>
                  </a:lnTo>
                  <a:lnTo>
                    <a:pt x="f449" y="f450"/>
                  </a:lnTo>
                  <a:lnTo>
                    <a:pt x="f451" y="f452"/>
                  </a:lnTo>
                  <a:lnTo>
                    <a:pt x="f453" y="f454"/>
                  </a:lnTo>
                  <a:lnTo>
                    <a:pt x="f455" y="f456"/>
                  </a:lnTo>
                  <a:lnTo>
                    <a:pt x="f457" y="f458"/>
                  </a:lnTo>
                  <a:lnTo>
                    <a:pt x="f459" y="f426"/>
                  </a:lnTo>
                  <a:lnTo>
                    <a:pt x="f460" y="f426"/>
                  </a:lnTo>
                  <a:lnTo>
                    <a:pt x="f398" y="f397"/>
                  </a:lnTo>
                  <a:lnTo>
                    <a:pt x="f396" y="f397"/>
                  </a:lnTo>
                  <a:lnTo>
                    <a:pt x="f461" y="f462"/>
                  </a:lnTo>
                  <a:lnTo>
                    <a:pt x="f463" y="f417"/>
                  </a:lnTo>
                  <a:lnTo>
                    <a:pt x="f464" y="f465"/>
                  </a:lnTo>
                  <a:lnTo>
                    <a:pt x="f466" y="f467"/>
                  </a:lnTo>
                  <a:lnTo>
                    <a:pt x="f468" y="f467"/>
                  </a:lnTo>
                  <a:lnTo>
                    <a:pt x="f469" y="f470"/>
                  </a:lnTo>
                  <a:lnTo>
                    <a:pt x="f471" y="f452"/>
                  </a:lnTo>
                  <a:lnTo>
                    <a:pt x="f472" y="f450"/>
                  </a:lnTo>
                  <a:lnTo>
                    <a:pt x="f473" y="f444"/>
                  </a:lnTo>
                  <a:lnTo>
                    <a:pt x="f440" y="f441"/>
                  </a:lnTo>
                  <a:close/>
                </a:path>
                <a:path w="2431415" h="1213484">
                  <a:moveTo>
                    <a:pt x="f431" y="f430"/>
                  </a:moveTo>
                  <a:lnTo>
                    <a:pt x="f429" y="f430"/>
                  </a:lnTo>
                  <a:lnTo>
                    <a:pt x="f474" y="f428"/>
                  </a:lnTo>
                  <a:lnTo>
                    <a:pt x="f475" y="f428"/>
                  </a:lnTo>
                  <a:lnTo>
                    <a:pt x="f476" y="f462"/>
                  </a:lnTo>
                  <a:lnTo>
                    <a:pt x="f477" y="f397"/>
                  </a:lnTo>
                  <a:lnTo>
                    <a:pt x="f431" y="f430"/>
                  </a:lnTo>
                  <a:close/>
                </a:path>
                <a:path w="2431415" h="1213484">
                  <a:moveTo>
                    <a:pt x="f478" y="f479"/>
                  </a:moveTo>
                  <a:lnTo>
                    <a:pt x="f480" y="f479"/>
                  </a:lnTo>
                  <a:lnTo>
                    <a:pt x="f481" y="f482"/>
                  </a:lnTo>
                  <a:lnTo>
                    <a:pt x="f483" y="f484"/>
                  </a:lnTo>
                  <a:lnTo>
                    <a:pt x="f485" y="f486"/>
                  </a:lnTo>
                  <a:lnTo>
                    <a:pt x="f487" y="f488"/>
                  </a:lnTo>
                  <a:lnTo>
                    <a:pt x="f489" y="f490"/>
                  </a:lnTo>
                  <a:lnTo>
                    <a:pt x="f491" y="f492"/>
                  </a:lnTo>
                  <a:lnTo>
                    <a:pt x="f493" y="f494"/>
                  </a:lnTo>
                  <a:lnTo>
                    <a:pt x="f495" y="f496"/>
                  </a:lnTo>
                  <a:lnTo>
                    <a:pt x="f497" y="f498"/>
                  </a:lnTo>
                  <a:lnTo>
                    <a:pt x="f499" y="f500"/>
                  </a:lnTo>
                  <a:lnTo>
                    <a:pt x="f501" y="f502"/>
                  </a:lnTo>
                  <a:lnTo>
                    <a:pt x="f503" y="f504"/>
                  </a:lnTo>
                  <a:lnTo>
                    <a:pt x="f505" y="f506"/>
                  </a:lnTo>
                  <a:lnTo>
                    <a:pt x="f507" y="f508"/>
                  </a:lnTo>
                  <a:lnTo>
                    <a:pt x="f509" y="f510"/>
                  </a:lnTo>
                  <a:lnTo>
                    <a:pt x="f420" y="f511"/>
                  </a:lnTo>
                  <a:lnTo>
                    <a:pt x="f512" y="f513"/>
                  </a:lnTo>
                  <a:lnTo>
                    <a:pt x="f514" y="f515"/>
                  </a:lnTo>
                  <a:lnTo>
                    <a:pt x="f516" y="f517"/>
                  </a:lnTo>
                  <a:lnTo>
                    <a:pt x="f518" y="f519"/>
                  </a:lnTo>
                  <a:lnTo>
                    <a:pt x="f520" y="f521"/>
                  </a:lnTo>
                  <a:lnTo>
                    <a:pt x="f522" y="f523"/>
                  </a:lnTo>
                  <a:lnTo>
                    <a:pt x="f524" y="f525"/>
                  </a:lnTo>
                  <a:lnTo>
                    <a:pt x="f526" y="f527"/>
                  </a:lnTo>
                  <a:lnTo>
                    <a:pt x="f528" y="f529"/>
                  </a:lnTo>
                  <a:lnTo>
                    <a:pt x="f530" y="f531"/>
                  </a:lnTo>
                  <a:lnTo>
                    <a:pt x="f532" y="f531"/>
                  </a:lnTo>
                  <a:lnTo>
                    <a:pt x="f418" y="f417"/>
                  </a:lnTo>
                  <a:lnTo>
                    <a:pt x="f416" y="f417"/>
                  </a:lnTo>
                  <a:lnTo>
                    <a:pt x="f533" y="f534"/>
                  </a:lnTo>
                  <a:lnTo>
                    <a:pt x="f535" y="f467"/>
                  </a:lnTo>
                  <a:lnTo>
                    <a:pt x="f536" y="f470"/>
                  </a:lnTo>
                  <a:lnTo>
                    <a:pt x="f537" y="f470"/>
                  </a:lnTo>
                  <a:lnTo>
                    <a:pt x="f538" y="f452"/>
                  </a:lnTo>
                  <a:lnTo>
                    <a:pt x="f539" y="f540"/>
                  </a:lnTo>
                  <a:lnTo>
                    <a:pt x="f541" y="f542"/>
                  </a:lnTo>
                  <a:lnTo>
                    <a:pt x="f543" y="f542"/>
                  </a:lnTo>
                  <a:lnTo>
                    <a:pt x="f544" y="f545"/>
                  </a:lnTo>
                  <a:lnTo>
                    <a:pt x="f546" y="f547"/>
                  </a:lnTo>
                  <a:lnTo>
                    <a:pt x="f548" y="f549"/>
                  </a:lnTo>
                  <a:lnTo>
                    <a:pt x="f550" y="f551"/>
                  </a:lnTo>
                  <a:lnTo>
                    <a:pt x="f552" y="f553"/>
                  </a:lnTo>
                  <a:lnTo>
                    <a:pt x="f554" y="f555"/>
                  </a:lnTo>
                  <a:lnTo>
                    <a:pt x="f556" y="f557"/>
                  </a:lnTo>
                  <a:lnTo>
                    <a:pt x="f558" y="f559"/>
                  </a:lnTo>
                  <a:lnTo>
                    <a:pt x="f560" y="f561"/>
                  </a:lnTo>
                  <a:lnTo>
                    <a:pt x="f562" y="f561"/>
                  </a:lnTo>
                  <a:lnTo>
                    <a:pt x="f563" y="f564"/>
                  </a:lnTo>
                  <a:lnTo>
                    <a:pt x="f565" y="f566"/>
                  </a:lnTo>
                  <a:lnTo>
                    <a:pt x="f567" y="f568"/>
                  </a:lnTo>
                  <a:lnTo>
                    <a:pt x="f569" y="f570"/>
                  </a:lnTo>
                  <a:lnTo>
                    <a:pt x="f571" y="f572"/>
                  </a:lnTo>
                  <a:lnTo>
                    <a:pt x="f573" y="f572"/>
                  </a:lnTo>
                  <a:lnTo>
                    <a:pt x="f574" y="f575"/>
                  </a:lnTo>
                  <a:lnTo>
                    <a:pt x="f576" y="f577"/>
                  </a:lnTo>
                  <a:lnTo>
                    <a:pt x="f578" y="f579"/>
                  </a:lnTo>
                  <a:lnTo>
                    <a:pt x="f580" y="f579"/>
                  </a:lnTo>
                  <a:lnTo>
                    <a:pt x="f581" y="f582"/>
                  </a:lnTo>
                  <a:lnTo>
                    <a:pt x="f583" y="f582"/>
                  </a:lnTo>
                  <a:lnTo>
                    <a:pt x="f584" y="f585"/>
                  </a:lnTo>
                  <a:lnTo>
                    <a:pt x="f586" y="f587"/>
                  </a:lnTo>
                  <a:lnTo>
                    <a:pt x="f588" y="f587"/>
                  </a:lnTo>
                  <a:lnTo>
                    <a:pt x="f589" y="f590"/>
                  </a:lnTo>
                  <a:lnTo>
                    <a:pt x="f591" y="f590"/>
                  </a:lnTo>
                  <a:lnTo>
                    <a:pt x="f592" y="f593"/>
                  </a:lnTo>
                  <a:lnTo>
                    <a:pt x="f594" y="f595"/>
                  </a:lnTo>
                  <a:lnTo>
                    <a:pt x="f596" y="f595"/>
                  </a:lnTo>
                  <a:lnTo>
                    <a:pt x="f597" y="f598"/>
                  </a:lnTo>
                  <a:lnTo>
                    <a:pt x="f599" y="f600"/>
                  </a:lnTo>
                  <a:lnTo>
                    <a:pt x="f601" y="f602"/>
                  </a:lnTo>
                  <a:lnTo>
                    <a:pt x="f603" y="f604"/>
                  </a:lnTo>
                  <a:lnTo>
                    <a:pt x="f605" y="f604"/>
                  </a:lnTo>
                  <a:lnTo>
                    <a:pt x="f606" y="f607"/>
                  </a:lnTo>
                  <a:lnTo>
                    <a:pt x="f608" y="f609"/>
                  </a:lnTo>
                  <a:lnTo>
                    <a:pt x="f610" y="f611"/>
                  </a:lnTo>
                  <a:lnTo>
                    <a:pt x="f612" y="f613"/>
                  </a:lnTo>
                  <a:lnTo>
                    <a:pt x="f614" y="f615"/>
                  </a:lnTo>
                  <a:lnTo>
                    <a:pt x="f616" y="f617"/>
                  </a:lnTo>
                  <a:lnTo>
                    <a:pt x="f618" y="f619"/>
                  </a:lnTo>
                  <a:lnTo>
                    <a:pt x="f620" y="f621"/>
                  </a:lnTo>
                  <a:lnTo>
                    <a:pt x="f622" y="f623"/>
                  </a:lnTo>
                  <a:lnTo>
                    <a:pt x="f624" y="f625"/>
                  </a:lnTo>
                  <a:lnTo>
                    <a:pt x="f626" y="f627"/>
                  </a:lnTo>
                  <a:lnTo>
                    <a:pt x="f628" y="f629"/>
                  </a:lnTo>
                  <a:lnTo>
                    <a:pt x="f630" y="f631"/>
                  </a:lnTo>
                  <a:lnTo>
                    <a:pt x="f632" y="f633"/>
                  </a:lnTo>
                  <a:lnTo>
                    <a:pt x="f634" y="f635"/>
                  </a:lnTo>
                  <a:lnTo>
                    <a:pt x="f636" y="f637"/>
                  </a:lnTo>
                  <a:lnTo>
                    <a:pt x="f638" y="f637"/>
                  </a:lnTo>
                  <a:lnTo>
                    <a:pt x="f639" y="f488"/>
                  </a:lnTo>
                  <a:lnTo>
                    <a:pt x="f640" y="f641"/>
                  </a:lnTo>
                  <a:lnTo>
                    <a:pt x="f642" y="f641"/>
                  </a:lnTo>
                  <a:lnTo>
                    <a:pt x="f601" y="f643"/>
                  </a:lnTo>
                  <a:lnTo>
                    <a:pt x="f644" y="f645"/>
                  </a:lnTo>
                  <a:lnTo>
                    <a:pt x="f646" y="f647"/>
                  </a:lnTo>
                  <a:lnTo>
                    <a:pt x="f648" y="f484"/>
                  </a:lnTo>
                  <a:lnTo>
                    <a:pt x="f649" y="f484"/>
                  </a:lnTo>
                  <a:lnTo>
                    <a:pt x="f650" y="f651"/>
                  </a:lnTo>
                  <a:lnTo>
                    <a:pt x="f478" y="f479"/>
                  </a:lnTo>
                  <a:close/>
                </a:path>
                <a:path w="2431415" h="1213484">
                  <a:moveTo>
                    <a:pt x="f537" y="f470"/>
                  </a:moveTo>
                  <a:lnTo>
                    <a:pt x="f536" y="f470"/>
                  </a:lnTo>
                  <a:lnTo>
                    <a:pt x="f652" y="f467"/>
                  </a:lnTo>
                  <a:lnTo>
                    <a:pt x="f653" y="f467"/>
                  </a:lnTo>
                  <a:lnTo>
                    <a:pt x="f639" y="f654"/>
                  </a:lnTo>
                  <a:lnTo>
                    <a:pt x="f639" y="f465"/>
                  </a:lnTo>
                  <a:lnTo>
                    <a:pt x="f655" y="f465"/>
                  </a:lnTo>
                  <a:lnTo>
                    <a:pt x="f656" y="f467"/>
                  </a:lnTo>
                  <a:lnTo>
                    <a:pt x="f537" y="f470"/>
                  </a:lnTo>
                  <a:close/>
                </a:path>
                <a:path w="2431415" h="1213484">
                  <a:moveTo>
                    <a:pt x="f657" y="f658"/>
                  </a:moveTo>
                  <a:lnTo>
                    <a:pt x="f659" y="f658"/>
                  </a:lnTo>
                  <a:lnTo>
                    <a:pt x="f660" y="f661"/>
                  </a:lnTo>
                  <a:lnTo>
                    <a:pt x="f662" y="f467"/>
                  </a:lnTo>
                  <a:lnTo>
                    <a:pt x="f466" y="f467"/>
                  </a:lnTo>
                  <a:lnTo>
                    <a:pt x="f339" y="f661"/>
                  </a:lnTo>
                  <a:lnTo>
                    <a:pt x="f657" y="f658"/>
                  </a:lnTo>
                  <a:close/>
                </a:path>
                <a:path w="2431415" h="1213484">
                  <a:moveTo>
                    <a:pt x="f543" y="f542"/>
                  </a:moveTo>
                  <a:lnTo>
                    <a:pt x="f663" y="f542"/>
                  </a:lnTo>
                  <a:lnTo>
                    <a:pt x="f664" y="f450"/>
                  </a:lnTo>
                  <a:lnTo>
                    <a:pt x="f665" y="f666"/>
                  </a:lnTo>
                  <a:lnTo>
                    <a:pt x="f667" y="f668"/>
                  </a:lnTo>
                  <a:lnTo>
                    <a:pt x="f543" y="f542"/>
                  </a:lnTo>
                  <a:close/>
                </a:path>
                <a:path w="2431415" h="1213484">
                  <a:moveTo>
                    <a:pt x="f669" y="f670"/>
                  </a:moveTo>
                  <a:lnTo>
                    <a:pt x="f671" y="f670"/>
                  </a:lnTo>
                  <a:lnTo>
                    <a:pt x="f672" y="f549"/>
                  </a:lnTo>
                  <a:lnTo>
                    <a:pt x="f673" y="f674"/>
                  </a:lnTo>
                  <a:lnTo>
                    <a:pt x="f675" y="f547"/>
                  </a:lnTo>
                  <a:lnTo>
                    <a:pt x="f676" y="f677"/>
                  </a:lnTo>
                  <a:lnTo>
                    <a:pt x="f442" y="f441"/>
                  </a:lnTo>
                  <a:lnTo>
                    <a:pt x="f440" y="f441"/>
                  </a:lnTo>
                  <a:lnTo>
                    <a:pt x="f678" y="f679"/>
                  </a:lnTo>
                  <a:lnTo>
                    <a:pt x="f669" y="f670"/>
                  </a:lnTo>
                  <a:close/>
                </a:path>
                <a:path w="2431415" h="1213484">
                  <a:moveTo>
                    <a:pt x="f680" y="f681"/>
                  </a:moveTo>
                  <a:lnTo>
                    <a:pt x="f682" y="f681"/>
                  </a:lnTo>
                  <a:lnTo>
                    <a:pt x="f683" y="f684"/>
                  </a:lnTo>
                  <a:lnTo>
                    <a:pt x="f685" y="f686"/>
                  </a:lnTo>
                  <a:lnTo>
                    <a:pt x="f687" y="f686"/>
                  </a:lnTo>
                  <a:lnTo>
                    <a:pt x="f688" y="f549"/>
                  </a:lnTo>
                  <a:lnTo>
                    <a:pt x="f689" y="f527"/>
                  </a:lnTo>
                  <a:lnTo>
                    <a:pt x="f680" y="f681"/>
                  </a:lnTo>
                  <a:close/>
                </a:path>
                <a:path w="2431415" h="1213484">
                  <a:moveTo>
                    <a:pt x="f690" y="f691"/>
                  </a:moveTo>
                  <a:lnTo>
                    <a:pt x="f692" y="f691"/>
                  </a:lnTo>
                  <a:lnTo>
                    <a:pt x="f693" y="f694"/>
                  </a:lnTo>
                  <a:lnTo>
                    <a:pt x="f695" y="f696"/>
                  </a:lnTo>
                  <a:lnTo>
                    <a:pt x="f697" y="f670"/>
                  </a:lnTo>
                  <a:lnTo>
                    <a:pt x="f698" y="f699"/>
                  </a:lnTo>
                  <a:lnTo>
                    <a:pt x="f700" y="f699"/>
                  </a:lnTo>
                  <a:lnTo>
                    <a:pt x="f701" y="f527"/>
                  </a:lnTo>
                  <a:lnTo>
                    <a:pt x="f671" y="f670"/>
                  </a:lnTo>
                  <a:lnTo>
                    <a:pt x="f669" y="f670"/>
                  </a:lnTo>
                  <a:lnTo>
                    <a:pt x="f702" y="f703"/>
                  </a:lnTo>
                  <a:lnTo>
                    <a:pt x="f704" y="f694"/>
                  </a:lnTo>
                  <a:lnTo>
                    <a:pt x="f690" y="f691"/>
                  </a:lnTo>
                  <a:close/>
                </a:path>
                <a:path w="2431415" h="1213484">
                  <a:moveTo>
                    <a:pt x="f705" y="f706"/>
                  </a:moveTo>
                  <a:lnTo>
                    <a:pt x="f707" y="f706"/>
                  </a:lnTo>
                  <a:lnTo>
                    <a:pt x="f708" y="f709"/>
                  </a:lnTo>
                  <a:lnTo>
                    <a:pt x="f710" y="f551"/>
                  </a:lnTo>
                  <a:lnTo>
                    <a:pt x="f711" y="f712"/>
                  </a:lnTo>
                  <a:lnTo>
                    <a:pt x="f713" y="f714"/>
                  </a:lnTo>
                  <a:lnTo>
                    <a:pt x="f715" y="f716"/>
                  </a:lnTo>
                  <a:lnTo>
                    <a:pt x="f717" y="f703"/>
                  </a:lnTo>
                  <a:lnTo>
                    <a:pt x="f718" y="f681"/>
                  </a:lnTo>
                  <a:lnTo>
                    <a:pt x="f719" y="f670"/>
                  </a:lnTo>
                  <a:lnTo>
                    <a:pt x="f720" y="f681"/>
                  </a:lnTo>
                  <a:lnTo>
                    <a:pt x="f680" y="f681"/>
                  </a:lnTo>
                  <a:lnTo>
                    <a:pt x="f721" y="f722"/>
                  </a:lnTo>
                  <a:lnTo>
                    <a:pt x="f723" y="f722"/>
                  </a:lnTo>
                  <a:lnTo>
                    <a:pt x="f724" y="f714"/>
                  </a:lnTo>
                  <a:lnTo>
                    <a:pt x="f725" y="f726"/>
                  </a:lnTo>
                  <a:lnTo>
                    <a:pt x="f727" y="f694"/>
                  </a:lnTo>
                  <a:lnTo>
                    <a:pt x="f728" y="f729"/>
                  </a:lnTo>
                  <a:lnTo>
                    <a:pt x="f730" y="f691"/>
                  </a:lnTo>
                  <a:lnTo>
                    <a:pt x="f690" y="f691"/>
                  </a:lnTo>
                  <a:lnTo>
                    <a:pt x="f731" y="f709"/>
                  </a:lnTo>
                  <a:lnTo>
                    <a:pt x="f732" y="f709"/>
                  </a:lnTo>
                  <a:lnTo>
                    <a:pt x="f705" y="f706"/>
                  </a:lnTo>
                  <a:close/>
                </a:path>
                <a:path w="2431415" h="1213484">
                  <a:moveTo>
                    <a:pt x="f723" y="f722"/>
                  </a:moveTo>
                  <a:lnTo>
                    <a:pt x="f733" y="f722"/>
                  </a:lnTo>
                  <a:lnTo>
                    <a:pt x="f734" y="f716"/>
                  </a:lnTo>
                  <a:lnTo>
                    <a:pt x="f735" y="f716"/>
                  </a:lnTo>
                  <a:lnTo>
                    <a:pt x="f723" y="f722"/>
                  </a:lnTo>
                  <a:close/>
                </a:path>
                <a:path w="2431415" h="1213484">
                  <a:moveTo>
                    <a:pt x="f698" y="f691"/>
                  </a:moveTo>
                  <a:lnTo>
                    <a:pt x="f730" y="f691"/>
                  </a:lnTo>
                  <a:lnTo>
                    <a:pt x="f736" y="f729"/>
                  </a:lnTo>
                  <a:lnTo>
                    <a:pt x="f736" y="f694"/>
                  </a:lnTo>
                  <a:lnTo>
                    <a:pt x="f737" y="f712"/>
                  </a:lnTo>
                  <a:lnTo>
                    <a:pt x="f738" y="f739"/>
                  </a:lnTo>
                  <a:lnTo>
                    <a:pt x="f698" y="f691"/>
                  </a:lnTo>
                  <a:close/>
                </a:path>
                <a:path w="2431415" h="1213484">
                  <a:moveTo>
                    <a:pt x="f740" y="f741"/>
                  </a:moveTo>
                  <a:lnTo>
                    <a:pt x="f742" y="f741"/>
                  </a:lnTo>
                  <a:lnTo>
                    <a:pt x="f743" y="f744"/>
                  </a:lnTo>
                  <a:lnTo>
                    <a:pt x="f745" y="f746"/>
                  </a:lnTo>
                  <a:lnTo>
                    <a:pt x="f745" y="f747"/>
                  </a:lnTo>
                  <a:lnTo>
                    <a:pt x="f748" y="f706"/>
                  </a:lnTo>
                  <a:lnTo>
                    <a:pt x="f705" y="f706"/>
                  </a:lnTo>
                  <a:lnTo>
                    <a:pt x="f749" y="f746"/>
                  </a:lnTo>
                  <a:lnTo>
                    <a:pt x="f740" y="f741"/>
                  </a:lnTo>
                  <a:close/>
                </a:path>
                <a:path w="2431415" h="1213484">
                  <a:moveTo>
                    <a:pt x="f750" y="f751"/>
                  </a:moveTo>
                  <a:lnTo>
                    <a:pt x="f752" y="f753"/>
                  </a:lnTo>
                  <a:lnTo>
                    <a:pt x="f460" y="f754"/>
                  </a:lnTo>
                  <a:lnTo>
                    <a:pt x="f755" y="f709"/>
                  </a:lnTo>
                  <a:lnTo>
                    <a:pt x="f731" y="f709"/>
                  </a:lnTo>
                  <a:lnTo>
                    <a:pt x="f756" y="f754"/>
                  </a:lnTo>
                  <a:lnTo>
                    <a:pt x="f757" y="f753"/>
                  </a:lnTo>
                  <a:lnTo>
                    <a:pt x="f750" y="f751"/>
                  </a:lnTo>
                  <a:close/>
                </a:path>
                <a:path w="2431415" h="1213484">
                  <a:moveTo>
                    <a:pt x="f758" y="f759"/>
                  </a:moveTo>
                  <a:lnTo>
                    <a:pt x="f760" y="f759"/>
                  </a:lnTo>
                  <a:lnTo>
                    <a:pt x="f761" y="f762"/>
                  </a:lnTo>
                  <a:lnTo>
                    <a:pt x="f763" y="f764"/>
                  </a:lnTo>
                  <a:lnTo>
                    <a:pt x="f765" y="f766"/>
                  </a:lnTo>
                  <a:lnTo>
                    <a:pt x="f767" y="f557"/>
                  </a:lnTo>
                  <a:lnTo>
                    <a:pt x="f768" y="f555"/>
                  </a:lnTo>
                  <a:lnTo>
                    <a:pt x="f769" y="f746"/>
                  </a:lnTo>
                  <a:lnTo>
                    <a:pt x="f770" y="f771"/>
                  </a:lnTo>
                  <a:lnTo>
                    <a:pt x="f772" y="f771"/>
                  </a:lnTo>
                  <a:lnTo>
                    <a:pt x="f773" y="f553"/>
                  </a:lnTo>
                  <a:lnTo>
                    <a:pt x="f774" y="f525"/>
                  </a:lnTo>
                  <a:lnTo>
                    <a:pt x="f742" y="f741"/>
                  </a:lnTo>
                  <a:lnTo>
                    <a:pt x="f740" y="f741"/>
                  </a:lnTo>
                  <a:lnTo>
                    <a:pt x="f775" y="f776"/>
                  </a:lnTo>
                  <a:lnTo>
                    <a:pt x="f777" y="f778"/>
                  </a:lnTo>
                  <a:lnTo>
                    <a:pt x="f758" y="f759"/>
                  </a:lnTo>
                  <a:close/>
                </a:path>
                <a:path w="2431415" h="1213484">
                  <a:moveTo>
                    <a:pt x="f562" y="f561"/>
                  </a:moveTo>
                  <a:lnTo>
                    <a:pt x="f560" y="f561"/>
                  </a:lnTo>
                  <a:lnTo>
                    <a:pt x="f779" y="f780"/>
                  </a:lnTo>
                  <a:lnTo>
                    <a:pt x="f781" y="f776"/>
                  </a:lnTo>
                  <a:lnTo>
                    <a:pt x="f779" y="f782"/>
                  </a:lnTo>
                  <a:lnTo>
                    <a:pt x="f783" y="f776"/>
                  </a:lnTo>
                  <a:lnTo>
                    <a:pt x="f784" y="f785"/>
                  </a:lnTo>
                  <a:lnTo>
                    <a:pt x="f562" y="f561"/>
                  </a:lnTo>
                  <a:close/>
                </a:path>
                <a:path w="2431415" h="1213484">
                  <a:moveTo>
                    <a:pt x="f786" y="f762"/>
                  </a:moveTo>
                  <a:lnTo>
                    <a:pt x="f787" y="f762"/>
                  </a:lnTo>
                  <a:lnTo>
                    <a:pt x="f788" y="f764"/>
                  </a:lnTo>
                  <a:lnTo>
                    <a:pt x="f789" y="f764"/>
                  </a:lnTo>
                  <a:lnTo>
                    <a:pt x="f790" y="f791"/>
                  </a:lnTo>
                  <a:lnTo>
                    <a:pt x="f792" y="f791"/>
                  </a:lnTo>
                  <a:lnTo>
                    <a:pt x="f786" y="f762"/>
                  </a:lnTo>
                  <a:close/>
                </a:path>
                <a:path w="2431415" h="1213484">
                  <a:moveTo>
                    <a:pt x="f793" y="f572"/>
                  </a:moveTo>
                  <a:lnTo>
                    <a:pt x="f794" y="f572"/>
                  </a:lnTo>
                  <a:lnTo>
                    <a:pt x="f795" y="f796"/>
                  </a:lnTo>
                  <a:lnTo>
                    <a:pt x="f797" y="f796"/>
                  </a:lnTo>
                  <a:lnTo>
                    <a:pt x="f798" y="f799"/>
                  </a:lnTo>
                  <a:lnTo>
                    <a:pt x="f800" y="f801"/>
                  </a:lnTo>
                  <a:lnTo>
                    <a:pt x="f802" y="f759"/>
                  </a:lnTo>
                  <a:lnTo>
                    <a:pt x="f803" y="f762"/>
                  </a:lnTo>
                  <a:lnTo>
                    <a:pt x="f804" y="f805"/>
                  </a:lnTo>
                  <a:lnTo>
                    <a:pt x="f787" y="f762"/>
                  </a:lnTo>
                  <a:lnTo>
                    <a:pt x="f786" y="f762"/>
                  </a:lnTo>
                  <a:lnTo>
                    <a:pt x="f806" y="f759"/>
                  </a:lnTo>
                  <a:lnTo>
                    <a:pt x="f758" y="f759"/>
                  </a:lnTo>
                  <a:lnTo>
                    <a:pt x="f807" y="f566"/>
                  </a:lnTo>
                  <a:lnTo>
                    <a:pt x="f808" y="f566"/>
                  </a:lnTo>
                  <a:lnTo>
                    <a:pt x="f793" y="f799"/>
                  </a:lnTo>
                  <a:lnTo>
                    <a:pt x="f793" y="f572"/>
                  </a:lnTo>
                  <a:close/>
                </a:path>
                <a:path w="2431415" h="1213484">
                  <a:moveTo>
                    <a:pt x="f809" y="f600"/>
                  </a:moveTo>
                  <a:lnTo>
                    <a:pt x="f810" y="f600"/>
                  </a:lnTo>
                  <a:lnTo>
                    <a:pt x="f811" y="f595"/>
                  </a:lnTo>
                  <a:lnTo>
                    <a:pt x="f812" y="f593"/>
                  </a:lnTo>
                  <a:lnTo>
                    <a:pt x="f813" y="f523"/>
                  </a:lnTo>
                  <a:lnTo>
                    <a:pt x="f814" y="f572"/>
                  </a:lnTo>
                  <a:lnTo>
                    <a:pt x="f815" y="f816"/>
                  </a:lnTo>
                  <a:lnTo>
                    <a:pt x="f817" y="f566"/>
                  </a:lnTo>
                  <a:lnTo>
                    <a:pt x="f807" y="f566"/>
                  </a:lnTo>
                  <a:lnTo>
                    <a:pt x="f818" y="f575"/>
                  </a:lnTo>
                  <a:lnTo>
                    <a:pt x="f819" y="f820"/>
                  </a:lnTo>
                  <a:lnTo>
                    <a:pt x="f821" y="f820"/>
                  </a:lnTo>
                  <a:lnTo>
                    <a:pt x="f822" y="f582"/>
                  </a:lnTo>
                  <a:lnTo>
                    <a:pt x="f730" y="f582"/>
                  </a:lnTo>
                  <a:lnTo>
                    <a:pt x="f823" y="f523"/>
                  </a:lnTo>
                  <a:lnTo>
                    <a:pt x="f824" y="f587"/>
                  </a:lnTo>
                  <a:lnTo>
                    <a:pt x="f825" y="f595"/>
                  </a:lnTo>
                  <a:lnTo>
                    <a:pt x="f826" y="f598"/>
                  </a:lnTo>
                  <a:lnTo>
                    <a:pt x="f809" y="f600"/>
                  </a:lnTo>
                  <a:close/>
                </a:path>
                <a:path w="2431415" h="1213484">
                  <a:moveTo>
                    <a:pt x="f827" y="f828"/>
                  </a:moveTo>
                  <a:lnTo>
                    <a:pt x="f829" y="f828"/>
                  </a:lnTo>
                  <a:lnTo>
                    <a:pt x="f830" y="f831"/>
                  </a:lnTo>
                  <a:lnTo>
                    <a:pt x="f832" y="f607"/>
                  </a:lnTo>
                  <a:lnTo>
                    <a:pt x="f833" y="f834"/>
                  </a:lnTo>
                  <a:lnTo>
                    <a:pt x="f835" y="f836"/>
                  </a:lnTo>
                  <a:lnTo>
                    <a:pt x="f837" y="f598"/>
                  </a:lnTo>
                  <a:lnTo>
                    <a:pt x="f838" y="f582"/>
                  </a:lnTo>
                  <a:lnTo>
                    <a:pt x="f839" y="f575"/>
                  </a:lnTo>
                  <a:lnTo>
                    <a:pt x="f840" y="f841"/>
                  </a:lnTo>
                  <a:lnTo>
                    <a:pt x="f842" y="f796"/>
                  </a:lnTo>
                  <a:lnTo>
                    <a:pt x="f843" y="f844"/>
                  </a:lnTo>
                  <a:lnTo>
                    <a:pt x="f845" y="f844"/>
                  </a:lnTo>
                  <a:lnTo>
                    <a:pt x="f721" y="f590"/>
                  </a:lnTo>
                  <a:lnTo>
                    <a:pt x="f846" y="f593"/>
                  </a:lnTo>
                  <a:lnTo>
                    <a:pt x="f687" y="f593"/>
                  </a:lnTo>
                  <a:lnTo>
                    <a:pt x="f847" y="f595"/>
                  </a:lnTo>
                  <a:lnTo>
                    <a:pt x="f848" y="f600"/>
                  </a:lnTo>
                  <a:lnTo>
                    <a:pt x="f849" y="f850"/>
                  </a:lnTo>
                  <a:lnTo>
                    <a:pt x="f851" y="f850"/>
                  </a:lnTo>
                  <a:lnTo>
                    <a:pt x="f852" y="f836"/>
                  </a:lnTo>
                  <a:lnTo>
                    <a:pt x="f853" y="f602"/>
                  </a:lnTo>
                  <a:lnTo>
                    <a:pt x="f854" y="f855"/>
                  </a:lnTo>
                  <a:lnTo>
                    <a:pt x="f856" y="f604"/>
                  </a:lnTo>
                  <a:lnTo>
                    <a:pt x="f857" y="f858"/>
                  </a:lnTo>
                  <a:lnTo>
                    <a:pt x="f743" y="f858"/>
                  </a:lnTo>
                  <a:lnTo>
                    <a:pt x="f859" y="f607"/>
                  </a:lnTo>
                  <a:lnTo>
                    <a:pt x="f860" y="f831"/>
                  </a:lnTo>
                  <a:lnTo>
                    <a:pt x="f861" y="f831"/>
                  </a:lnTo>
                  <a:lnTo>
                    <a:pt x="f862" y="f863"/>
                  </a:lnTo>
                  <a:lnTo>
                    <a:pt x="f827" y="f828"/>
                  </a:lnTo>
                  <a:close/>
                </a:path>
                <a:path w="2431415" h="1213484">
                  <a:moveTo>
                    <a:pt x="f845" y="f844"/>
                  </a:moveTo>
                  <a:lnTo>
                    <a:pt x="f843" y="f844"/>
                  </a:lnTo>
                  <a:lnTo>
                    <a:pt x="f864" y="f575"/>
                  </a:lnTo>
                  <a:lnTo>
                    <a:pt x="f865" y="f796"/>
                  </a:lnTo>
                  <a:lnTo>
                    <a:pt x="f866" y="f841"/>
                  </a:lnTo>
                  <a:lnTo>
                    <a:pt x="f867" y="f841"/>
                  </a:lnTo>
                  <a:lnTo>
                    <a:pt x="f794" y="f572"/>
                  </a:lnTo>
                  <a:lnTo>
                    <a:pt x="f793" y="f572"/>
                  </a:lnTo>
                  <a:lnTo>
                    <a:pt x="f793" y="f820"/>
                  </a:lnTo>
                  <a:lnTo>
                    <a:pt x="f845" y="f844"/>
                  </a:lnTo>
                  <a:close/>
                </a:path>
                <a:path w="2431415" h="1213484">
                  <a:moveTo>
                    <a:pt x="f868" y="f850"/>
                  </a:moveTo>
                  <a:lnTo>
                    <a:pt x="f869" y="f850"/>
                  </a:lnTo>
                  <a:lnTo>
                    <a:pt x="f870" y="f598"/>
                  </a:lnTo>
                  <a:lnTo>
                    <a:pt x="f871" y="f587"/>
                  </a:lnTo>
                  <a:lnTo>
                    <a:pt x="f821" y="f820"/>
                  </a:lnTo>
                  <a:lnTo>
                    <a:pt x="f819" y="f820"/>
                  </a:lnTo>
                  <a:lnTo>
                    <a:pt x="f872" y="f585"/>
                  </a:lnTo>
                  <a:lnTo>
                    <a:pt x="f873" y="f598"/>
                  </a:lnTo>
                  <a:lnTo>
                    <a:pt x="f868" y="f850"/>
                  </a:lnTo>
                  <a:close/>
                </a:path>
                <a:path w="2431415" h="1213484">
                  <a:moveTo>
                    <a:pt x="f874" y="f875"/>
                  </a:moveTo>
                  <a:lnTo>
                    <a:pt x="f876" y="f875"/>
                  </a:lnTo>
                  <a:lnTo>
                    <a:pt x="f877" y="f878"/>
                  </a:lnTo>
                  <a:lnTo>
                    <a:pt x="f879" y="f621"/>
                  </a:lnTo>
                  <a:lnTo>
                    <a:pt x="f880" y="f881"/>
                  </a:lnTo>
                  <a:lnTo>
                    <a:pt x="f882" y="f883"/>
                  </a:lnTo>
                  <a:lnTo>
                    <a:pt x="f884" y="f885"/>
                  </a:lnTo>
                  <a:lnTo>
                    <a:pt x="f886" y="f887"/>
                  </a:lnTo>
                  <a:lnTo>
                    <a:pt x="f888" y="f889"/>
                  </a:lnTo>
                  <a:lnTo>
                    <a:pt x="f890" y="f891"/>
                  </a:lnTo>
                  <a:lnTo>
                    <a:pt x="f892" y="f893"/>
                  </a:lnTo>
                  <a:lnTo>
                    <a:pt x="f894" y="f895"/>
                  </a:lnTo>
                  <a:lnTo>
                    <a:pt x="f896" y="f897"/>
                  </a:lnTo>
                  <a:lnTo>
                    <a:pt x="f898" y="f899"/>
                  </a:lnTo>
                  <a:lnTo>
                    <a:pt x="f900" y="f855"/>
                  </a:lnTo>
                  <a:lnTo>
                    <a:pt x="f901" y="f836"/>
                  </a:lnTo>
                  <a:lnTo>
                    <a:pt x="f902" y="f903"/>
                  </a:lnTo>
                  <a:lnTo>
                    <a:pt x="f904" y="f593"/>
                  </a:lnTo>
                  <a:lnTo>
                    <a:pt x="f905" y="f579"/>
                  </a:lnTo>
                  <a:lnTo>
                    <a:pt x="f578" y="f579"/>
                  </a:lnTo>
                  <a:lnTo>
                    <a:pt x="f906" y="f600"/>
                  </a:lnTo>
                  <a:lnTo>
                    <a:pt x="f907" y="f602"/>
                  </a:lnTo>
                  <a:lnTo>
                    <a:pt x="f908" y="f909"/>
                  </a:lnTo>
                  <a:lnTo>
                    <a:pt x="f910" y="f909"/>
                  </a:lnTo>
                  <a:lnTo>
                    <a:pt x="f911" y="f912"/>
                  </a:lnTo>
                  <a:lnTo>
                    <a:pt x="f913" y="f834"/>
                  </a:lnTo>
                  <a:lnTo>
                    <a:pt x="f914" y="f607"/>
                  </a:lnTo>
                  <a:lnTo>
                    <a:pt x="f915" y="f609"/>
                  </a:lnTo>
                  <a:lnTo>
                    <a:pt x="f916" y="f897"/>
                  </a:lnTo>
                  <a:lnTo>
                    <a:pt x="f917" y="f895"/>
                  </a:lnTo>
                  <a:lnTo>
                    <a:pt x="f918" y="f919"/>
                  </a:lnTo>
                  <a:lnTo>
                    <a:pt x="f920" y="f919"/>
                  </a:lnTo>
                  <a:lnTo>
                    <a:pt x="f921" y="f922"/>
                  </a:lnTo>
                  <a:lnTo>
                    <a:pt x="f923" y="f922"/>
                  </a:lnTo>
                  <a:lnTo>
                    <a:pt x="f924" y="f891"/>
                  </a:lnTo>
                  <a:lnTo>
                    <a:pt x="f925" y="f926"/>
                  </a:lnTo>
                  <a:lnTo>
                    <a:pt x="f927" y="f926"/>
                  </a:lnTo>
                  <a:lnTo>
                    <a:pt x="f928" y="f615"/>
                  </a:lnTo>
                  <a:lnTo>
                    <a:pt x="f929" y="f930"/>
                  </a:lnTo>
                  <a:lnTo>
                    <a:pt x="f931" y="f930"/>
                  </a:lnTo>
                  <a:lnTo>
                    <a:pt x="f932" y="f933"/>
                  </a:lnTo>
                  <a:lnTo>
                    <a:pt x="f934" y="f935"/>
                  </a:lnTo>
                  <a:lnTo>
                    <a:pt x="f936" y="f889"/>
                  </a:lnTo>
                  <a:lnTo>
                    <a:pt x="f936" y="f937"/>
                  </a:lnTo>
                  <a:lnTo>
                    <a:pt x="f837" y="f938"/>
                  </a:lnTo>
                  <a:lnTo>
                    <a:pt x="f939" y="f619"/>
                  </a:lnTo>
                  <a:lnTo>
                    <a:pt x="f940" y="f885"/>
                  </a:lnTo>
                  <a:lnTo>
                    <a:pt x="f941" y="f885"/>
                  </a:lnTo>
                  <a:lnTo>
                    <a:pt x="f942" y="f943"/>
                  </a:lnTo>
                  <a:lnTo>
                    <a:pt x="f944" y="f945"/>
                  </a:lnTo>
                  <a:lnTo>
                    <a:pt x="f946" y="f504"/>
                  </a:lnTo>
                  <a:lnTo>
                    <a:pt x="f947" y="f948"/>
                  </a:lnTo>
                  <a:lnTo>
                    <a:pt x="f949" y="f950"/>
                  </a:lnTo>
                  <a:lnTo>
                    <a:pt x="f951" y="f950"/>
                  </a:lnTo>
                  <a:lnTo>
                    <a:pt x="f952" y="f953"/>
                  </a:lnTo>
                  <a:lnTo>
                    <a:pt x="f954" y="f955"/>
                  </a:lnTo>
                  <a:lnTo>
                    <a:pt x="f956" y="f957"/>
                  </a:lnTo>
                  <a:lnTo>
                    <a:pt x="f956" y="f958"/>
                  </a:lnTo>
                  <a:lnTo>
                    <a:pt x="f959" y="f958"/>
                  </a:lnTo>
                  <a:lnTo>
                    <a:pt x="f960" y="f961"/>
                  </a:lnTo>
                  <a:lnTo>
                    <a:pt x="f962" y="f961"/>
                  </a:lnTo>
                  <a:lnTo>
                    <a:pt x="f963" y="f964"/>
                  </a:lnTo>
                  <a:lnTo>
                    <a:pt x="f965" y="f966"/>
                  </a:lnTo>
                  <a:lnTo>
                    <a:pt x="f965" y="f967"/>
                  </a:lnTo>
                  <a:lnTo>
                    <a:pt x="f874" y="f875"/>
                  </a:lnTo>
                  <a:close/>
                </a:path>
                <a:path w="2431415" h="1213484">
                  <a:moveTo>
                    <a:pt x="f673" y="f593"/>
                  </a:moveTo>
                  <a:lnTo>
                    <a:pt x="f968" y="f582"/>
                  </a:lnTo>
                  <a:lnTo>
                    <a:pt x="f822" y="f582"/>
                  </a:lnTo>
                  <a:lnTo>
                    <a:pt x="f447" y="f590"/>
                  </a:lnTo>
                  <a:lnTo>
                    <a:pt x="f969" y="f590"/>
                  </a:lnTo>
                  <a:lnTo>
                    <a:pt x="f673" y="f593"/>
                  </a:lnTo>
                  <a:close/>
                </a:path>
                <a:path w="2431415" h="1213484">
                  <a:moveTo>
                    <a:pt x="f970" y="f971"/>
                  </a:moveTo>
                  <a:lnTo>
                    <a:pt x="f972" y="f590"/>
                  </a:lnTo>
                  <a:lnTo>
                    <a:pt x="f447" y="f590"/>
                  </a:lnTo>
                  <a:lnTo>
                    <a:pt x="f973" y="f593"/>
                  </a:lnTo>
                  <a:lnTo>
                    <a:pt x="f970" y="f971"/>
                  </a:lnTo>
                  <a:close/>
                </a:path>
                <a:path w="2431415" h="1213484">
                  <a:moveTo>
                    <a:pt x="f974" y="f600"/>
                  </a:moveTo>
                  <a:lnTo>
                    <a:pt x="f975" y="f600"/>
                  </a:lnTo>
                  <a:lnTo>
                    <a:pt x="f976" y="f593"/>
                  </a:lnTo>
                  <a:lnTo>
                    <a:pt x="f846" y="f593"/>
                  </a:lnTo>
                  <a:lnTo>
                    <a:pt x="f977" y="f595"/>
                  </a:lnTo>
                  <a:lnTo>
                    <a:pt x="f978" y="f598"/>
                  </a:lnTo>
                  <a:lnTo>
                    <a:pt x="f974" y="f600"/>
                  </a:lnTo>
                  <a:close/>
                </a:path>
                <a:path w="2431415" h="1213484">
                  <a:moveTo>
                    <a:pt x="f979" y="f909"/>
                  </a:moveTo>
                  <a:lnTo>
                    <a:pt x="f980" y="f602"/>
                  </a:lnTo>
                  <a:lnTo>
                    <a:pt x="f981" y="f850"/>
                  </a:lnTo>
                  <a:lnTo>
                    <a:pt x="f849" y="f850"/>
                  </a:lnTo>
                  <a:lnTo>
                    <a:pt x="f982" y="f836"/>
                  </a:lnTo>
                  <a:lnTo>
                    <a:pt x="f983" y="f602"/>
                  </a:lnTo>
                  <a:lnTo>
                    <a:pt x="f717" y="f602"/>
                  </a:lnTo>
                  <a:lnTo>
                    <a:pt x="f979" y="f909"/>
                  </a:lnTo>
                  <a:close/>
                </a:path>
                <a:path w="2431415" h="1213484">
                  <a:moveTo>
                    <a:pt x="f984" y="f985"/>
                  </a:moveTo>
                  <a:lnTo>
                    <a:pt x="f986" y="f985"/>
                  </a:lnTo>
                  <a:lnTo>
                    <a:pt x="f987" y="f897"/>
                  </a:lnTo>
                  <a:lnTo>
                    <a:pt x="f988" y="f828"/>
                  </a:lnTo>
                  <a:lnTo>
                    <a:pt x="f989" y="f899"/>
                  </a:lnTo>
                  <a:lnTo>
                    <a:pt x="f990" y="f991"/>
                  </a:lnTo>
                  <a:lnTo>
                    <a:pt x="f992" y="f993"/>
                  </a:lnTo>
                  <a:lnTo>
                    <a:pt x="f942" y="f858"/>
                  </a:lnTo>
                  <a:lnTo>
                    <a:pt x="f994" y="f831"/>
                  </a:lnTo>
                  <a:lnTo>
                    <a:pt x="f829" y="f828"/>
                  </a:lnTo>
                  <a:lnTo>
                    <a:pt x="f827" y="f828"/>
                  </a:lnTo>
                  <a:lnTo>
                    <a:pt x="f995" y="f996"/>
                  </a:lnTo>
                  <a:lnTo>
                    <a:pt x="f984" y="f985"/>
                  </a:lnTo>
                  <a:close/>
                </a:path>
                <a:path w="2431415" h="1213484">
                  <a:moveTo>
                    <a:pt x="f997" y="f607"/>
                  </a:moveTo>
                  <a:lnTo>
                    <a:pt x="f998" y="f993"/>
                  </a:lnTo>
                  <a:lnTo>
                    <a:pt x="f743" y="f858"/>
                  </a:lnTo>
                  <a:lnTo>
                    <a:pt x="f857" y="f858"/>
                  </a:lnTo>
                  <a:lnTo>
                    <a:pt x="f748" y="f999"/>
                  </a:lnTo>
                  <a:lnTo>
                    <a:pt x="f997" y="f607"/>
                  </a:lnTo>
                  <a:close/>
                </a:path>
                <a:path w="2431415" h="1213484">
                  <a:moveTo>
                    <a:pt x="f1000" y="f828"/>
                  </a:moveTo>
                  <a:lnTo>
                    <a:pt x="f1001" y="f828"/>
                  </a:lnTo>
                  <a:lnTo>
                    <a:pt x="f1002" y="f831"/>
                  </a:lnTo>
                  <a:lnTo>
                    <a:pt x="f860" y="f831"/>
                  </a:lnTo>
                  <a:lnTo>
                    <a:pt x="f1000" y="f828"/>
                  </a:lnTo>
                  <a:close/>
                </a:path>
                <a:path w="2431415" h="1213484">
                  <a:moveTo>
                    <a:pt x="f920" y="f919"/>
                  </a:moveTo>
                  <a:lnTo>
                    <a:pt x="f1003" y="f919"/>
                  </a:lnTo>
                  <a:lnTo>
                    <a:pt x="f1004" y="f519"/>
                  </a:lnTo>
                  <a:lnTo>
                    <a:pt x="f1005" y="f1006"/>
                  </a:lnTo>
                  <a:lnTo>
                    <a:pt x="f1007" y="f521"/>
                  </a:lnTo>
                  <a:lnTo>
                    <a:pt x="f1008" y="f521"/>
                  </a:lnTo>
                  <a:lnTo>
                    <a:pt x="f1009" y="f611"/>
                  </a:lnTo>
                  <a:lnTo>
                    <a:pt x="f1010" y="f996"/>
                  </a:lnTo>
                  <a:lnTo>
                    <a:pt x="f1011" y="f828"/>
                  </a:lnTo>
                  <a:lnTo>
                    <a:pt x="f1012" y="f996"/>
                  </a:lnTo>
                  <a:lnTo>
                    <a:pt x="f952" y="f985"/>
                  </a:lnTo>
                  <a:lnTo>
                    <a:pt x="f984" y="f985"/>
                  </a:lnTo>
                  <a:lnTo>
                    <a:pt x="f1013" y="f521"/>
                  </a:lnTo>
                  <a:lnTo>
                    <a:pt x="f1014" y="f1015"/>
                  </a:lnTo>
                  <a:lnTo>
                    <a:pt x="f1016" y="f1015"/>
                  </a:lnTo>
                  <a:lnTo>
                    <a:pt x="f1017" y="f1018"/>
                  </a:lnTo>
                  <a:lnTo>
                    <a:pt x="f1019" y="f895"/>
                  </a:lnTo>
                  <a:lnTo>
                    <a:pt x="f920" y="f919"/>
                  </a:lnTo>
                  <a:close/>
                </a:path>
                <a:path w="2431415" h="1213484">
                  <a:moveTo>
                    <a:pt x="f1003" y="f919"/>
                  </a:moveTo>
                  <a:lnTo>
                    <a:pt x="f1020" y="f919"/>
                  </a:lnTo>
                  <a:lnTo>
                    <a:pt x="f1020" y="f1015"/>
                  </a:lnTo>
                  <a:lnTo>
                    <a:pt x="f1021" y="f996"/>
                  </a:lnTo>
                  <a:lnTo>
                    <a:pt x="f1022" y="f996"/>
                  </a:lnTo>
                  <a:lnTo>
                    <a:pt x="f1023" y="f1024"/>
                  </a:lnTo>
                  <a:lnTo>
                    <a:pt x="f1025" y="f895"/>
                  </a:lnTo>
                  <a:lnTo>
                    <a:pt x="f1003" y="f919"/>
                  </a:lnTo>
                  <a:close/>
                </a:path>
                <a:path w="2431415" h="1213484">
                  <a:moveTo>
                    <a:pt x="f1026" y="f895"/>
                  </a:moveTo>
                  <a:lnTo>
                    <a:pt x="f1027" y="f895"/>
                  </a:lnTo>
                  <a:lnTo>
                    <a:pt x="f768" y="f1015"/>
                  </a:lnTo>
                  <a:lnTo>
                    <a:pt x="f1014" y="f1015"/>
                  </a:lnTo>
                  <a:lnTo>
                    <a:pt x="f1028" y="f1006"/>
                  </a:lnTo>
                  <a:lnTo>
                    <a:pt x="f1026" y="f895"/>
                  </a:lnTo>
                  <a:close/>
                </a:path>
                <a:path w="2431415" h="1213484">
                  <a:moveTo>
                    <a:pt x="f806" y="f891"/>
                  </a:moveTo>
                  <a:lnTo>
                    <a:pt x="f1029" y="f891"/>
                  </a:lnTo>
                  <a:lnTo>
                    <a:pt x="f1030" y="f922"/>
                  </a:lnTo>
                  <a:lnTo>
                    <a:pt x="f921" y="f922"/>
                  </a:lnTo>
                  <a:lnTo>
                    <a:pt x="f806" y="f891"/>
                  </a:lnTo>
                  <a:close/>
                </a:path>
                <a:path w="2431415" h="1213484">
                  <a:moveTo>
                    <a:pt x="f1031" y="f1032"/>
                  </a:moveTo>
                  <a:lnTo>
                    <a:pt x="f1033" y="f1032"/>
                  </a:lnTo>
                  <a:lnTo>
                    <a:pt x="f1034" y="f1035"/>
                  </a:lnTo>
                  <a:lnTo>
                    <a:pt x="f1036" y="f615"/>
                  </a:lnTo>
                  <a:lnTo>
                    <a:pt x="f1037" y="f926"/>
                  </a:lnTo>
                  <a:lnTo>
                    <a:pt x="f925" y="f926"/>
                  </a:lnTo>
                  <a:lnTo>
                    <a:pt x="f1038" y="f1035"/>
                  </a:lnTo>
                  <a:lnTo>
                    <a:pt x="f1031" y="f1032"/>
                  </a:lnTo>
                  <a:close/>
                </a:path>
                <a:path w="2431415" h="1213484">
                  <a:moveTo>
                    <a:pt x="f1039" y="f511"/>
                  </a:moveTo>
                  <a:lnTo>
                    <a:pt x="f1040" y="f511"/>
                  </a:lnTo>
                  <a:lnTo>
                    <a:pt x="f1041" y="f1042"/>
                  </a:lnTo>
                  <a:lnTo>
                    <a:pt x="f1043" y="f935"/>
                  </a:lnTo>
                  <a:lnTo>
                    <a:pt x="f1044" y="f513"/>
                  </a:lnTo>
                  <a:lnTo>
                    <a:pt x="f931" y="f930"/>
                  </a:lnTo>
                  <a:lnTo>
                    <a:pt x="f929" y="f930"/>
                  </a:lnTo>
                  <a:lnTo>
                    <a:pt x="f798" y="f933"/>
                  </a:lnTo>
                  <a:lnTo>
                    <a:pt x="f1045" y="f1042"/>
                  </a:lnTo>
                  <a:lnTo>
                    <a:pt x="f1046" y="f889"/>
                  </a:lnTo>
                  <a:lnTo>
                    <a:pt x="f1039" y="f511"/>
                  </a:lnTo>
                  <a:close/>
                </a:path>
                <a:path w="2431415" h="1213484">
                  <a:moveTo>
                    <a:pt x="f1047" y="f945"/>
                  </a:moveTo>
                  <a:lnTo>
                    <a:pt x="f1048" y="f885"/>
                  </a:lnTo>
                  <a:lnTo>
                    <a:pt x="f940" y="f885"/>
                  </a:lnTo>
                  <a:lnTo>
                    <a:pt x="f1049" y="f943"/>
                  </a:lnTo>
                  <a:lnTo>
                    <a:pt x="f1047" y="f945"/>
                  </a:lnTo>
                  <a:close/>
                </a:path>
                <a:path w="2431415" h="1213484">
                  <a:moveTo>
                    <a:pt x="f1050" y="f957"/>
                  </a:moveTo>
                  <a:lnTo>
                    <a:pt x="f989" y="f957"/>
                  </a:lnTo>
                  <a:lnTo>
                    <a:pt x="f1051" y="f953"/>
                  </a:lnTo>
                  <a:lnTo>
                    <a:pt x="f951" y="f950"/>
                  </a:lnTo>
                  <a:lnTo>
                    <a:pt x="f949" y="f950"/>
                  </a:lnTo>
                  <a:lnTo>
                    <a:pt x="f1052" y="f953"/>
                  </a:lnTo>
                  <a:lnTo>
                    <a:pt x="f1053" y="f1054"/>
                  </a:lnTo>
                  <a:lnTo>
                    <a:pt x="f1055" y="f1054"/>
                  </a:lnTo>
                  <a:lnTo>
                    <a:pt x="f1050" y="f957"/>
                  </a:lnTo>
                  <a:close/>
                </a:path>
                <a:path w="2431415" h="1213484">
                  <a:moveTo>
                    <a:pt x="f1056" y="f621"/>
                  </a:moveTo>
                  <a:lnTo>
                    <a:pt x="f1055" y="f1054"/>
                  </a:lnTo>
                  <a:lnTo>
                    <a:pt x="f1053" y="f1054"/>
                  </a:lnTo>
                  <a:lnTo>
                    <a:pt x="f1057" y="f1058"/>
                  </a:lnTo>
                  <a:lnTo>
                    <a:pt x="f1059" y="f957"/>
                  </a:lnTo>
                  <a:lnTo>
                    <a:pt x="f1056" y="f621"/>
                  </a:lnTo>
                  <a:close/>
                </a:path>
                <a:path w="2431415" h="1213484">
                  <a:moveTo>
                    <a:pt x="f956" y="f964"/>
                  </a:moveTo>
                  <a:lnTo>
                    <a:pt x="f1011" y="f958"/>
                  </a:lnTo>
                  <a:lnTo>
                    <a:pt x="f956" y="f958"/>
                  </a:lnTo>
                  <a:lnTo>
                    <a:pt x="f956" y="f964"/>
                  </a:lnTo>
                  <a:close/>
                </a:path>
                <a:path w="2431415" h="1213484">
                  <a:moveTo>
                    <a:pt x="f1060" y="f1061"/>
                  </a:moveTo>
                  <a:lnTo>
                    <a:pt x="f1062" y="f1063"/>
                  </a:lnTo>
                  <a:lnTo>
                    <a:pt x="f1064" y="f1065"/>
                  </a:lnTo>
                  <a:lnTo>
                    <a:pt x="f1066" y="f964"/>
                  </a:lnTo>
                  <a:lnTo>
                    <a:pt x="f962" y="f961"/>
                  </a:lnTo>
                  <a:lnTo>
                    <a:pt x="f960" y="f961"/>
                  </a:lnTo>
                  <a:lnTo>
                    <a:pt x="f1067" y="f1068"/>
                  </a:lnTo>
                  <a:lnTo>
                    <a:pt x="f1069" y="f1068"/>
                  </a:lnTo>
                  <a:lnTo>
                    <a:pt x="f1070" y="f875"/>
                  </a:lnTo>
                  <a:lnTo>
                    <a:pt x="f1070" y="f1065"/>
                  </a:lnTo>
                  <a:lnTo>
                    <a:pt x="f1071" y="f1065"/>
                  </a:lnTo>
                  <a:lnTo>
                    <a:pt x="f1071" y="f1072"/>
                  </a:lnTo>
                  <a:lnTo>
                    <a:pt x="f1073" y="f500"/>
                  </a:lnTo>
                  <a:lnTo>
                    <a:pt x="f1074" y="f500"/>
                  </a:lnTo>
                  <a:lnTo>
                    <a:pt x="f1060" y="f1061"/>
                  </a:lnTo>
                  <a:close/>
                </a:path>
                <a:path w="2431415" h="1213484">
                  <a:moveTo>
                    <a:pt x="f1075" y="f875"/>
                  </a:moveTo>
                  <a:lnTo>
                    <a:pt x="f1003" y="f1068"/>
                  </a:lnTo>
                  <a:lnTo>
                    <a:pt x="f1067" y="f1068"/>
                  </a:lnTo>
                  <a:lnTo>
                    <a:pt x="f1075" y="f875"/>
                  </a:lnTo>
                  <a:close/>
                </a:path>
                <a:path w="2431415" h="1213484">
                  <a:moveTo>
                    <a:pt x="f1023" y="f1061"/>
                  </a:moveTo>
                  <a:lnTo>
                    <a:pt x="f917" y="f1061"/>
                  </a:lnTo>
                  <a:lnTo>
                    <a:pt x="f1071" y="f1065"/>
                  </a:lnTo>
                  <a:lnTo>
                    <a:pt x="f1070" y="f1065"/>
                  </a:lnTo>
                  <a:lnTo>
                    <a:pt x="f1070" y="f500"/>
                  </a:lnTo>
                  <a:lnTo>
                    <a:pt x="f1023" y="f1061"/>
                  </a:lnTo>
                  <a:close/>
                </a:path>
                <a:path w="2431415" h="1213484">
                  <a:moveTo>
                    <a:pt x="f628" y="f1076"/>
                  </a:moveTo>
                  <a:lnTo>
                    <a:pt x="f653" y="f1076"/>
                  </a:lnTo>
                  <a:lnTo>
                    <a:pt x="f638" y="f637"/>
                  </a:lnTo>
                  <a:lnTo>
                    <a:pt x="f636" y="f637"/>
                  </a:lnTo>
                  <a:lnTo>
                    <a:pt x="f628" y="f1076"/>
                  </a:lnTo>
                  <a:close/>
                </a:path>
                <a:path w="2431415" h="1213484">
                  <a:moveTo>
                    <a:pt x="f1077" y="f1078"/>
                  </a:moveTo>
                  <a:lnTo>
                    <a:pt x="f1079" y="f1078"/>
                  </a:lnTo>
                  <a:lnTo>
                    <a:pt x="f1080" y="f486"/>
                  </a:lnTo>
                  <a:lnTo>
                    <a:pt x="f642" y="f641"/>
                  </a:lnTo>
                  <a:lnTo>
                    <a:pt x="f640" y="f641"/>
                  </a:lnTo>
                  <a:lnTo>
                    <a:pt x="f653" y="f486"/>
                  </a:lnTo>
                  <a:lnTo>
                    <a:pt x="f1077" y="f1078"/>
                  </a:lnTo>
                  <a:close/>
                </a:path>
                <a:path w="2431415" h="1213484">
                  <a:moveTo>
                    <a:pt x="f1081" y="f1082"/>
                  </a:moveTo>
                  <a:lnTo>
                    <a:pt x="f1083" y="f1082"/>
                  </a:lnTo>
                  <a:lnTo>
                    <a:pt x="f1084" y="f1085"/>
                  </a:lnTo>
                  <a:lnTo>
                    <a:pt x="f1086" y="f1087"/>
                  </a:lnTo>
                  <a:lnTo>
                    <a:pt x="f1088" y="f1089"/>
                  </a:lnTo>
                  <a:lnTo>
                    <a:pt x="f1090" y="f1089"/>
                  </a:lnTo>
                  <a:lnTo>
                    <a:pt x="f1091" y="f1092"/>
                  </a:lnTo>
                  <a:lnTo>
                    <a:pt x="f1093" y="f484"/>
                  </a:lnTo>
                  <a:lnTo>
                    <a:pt x="f1094" y="f645"/>
                  </a:lnTo>
                  <a:lnTo>
                    <a:pt x="f1095" y="f482"/>
                  </a:lnTo>
                  <a:lnTo>
                    <a:pt x="f1096" y="f651"/>
                  </a:lnTo>
                  <a:lnTo>
                    <a:pt x="f1097" y="f651"/>
                  </a:lnTo>
                  <a:lnTo>
                    <a:pt x="f480" y="f479"/>
                  </a:lnTo>
                  <a:lnTo>
                    <a:pt x="f478" y="f479"/>
                  </a:lnTo>
                  <a:lnTo>
                    <a:pt x="f1098" y="f1099"/>
                  </a:lnTo>
                  <a:lnTo>
                    <a:pt x="f1100" y="f1101"/>
                  </a:lnTo>
                  <a:lnTo>
                    <a:pt x="f1102" y="f1101"/>
                  </a:lnTo>
                  <a:lnTo>
                    <a:pt x="f1103" y="f1104"/>
                  </a:lnTo>
                  <a:lnTo>
                    <a:pt x="f475" y="f1089"/>
                  </a:lnTo>
                  <a:lnTo>
                    <a:pt x="f1105" y="f1106"/>
                  </a:lnTo>
                  <a:lnTo>
                    <a:pt x="f1107" y="f1108"/>
                  </a:lnTo>
                  <a:lnTo>
                    <a:pt x="f1109" y="f1108"/>
                  </a:lnTo>
                  <a:lnTo>
                    <a:pt x="f1110" y="f1111"/>
                  </a:lnTo>
                  <a:lnTo>
                    <a:pt x="f1112" y="f1111"/>
                  </a:lnTo>
                  <a:lnTo>
                    <a:pt x="f1113" y="f1114"/>
                  </a:lnTo>
                  <a:lnTo>
                    <a:pt x="f1095" y="f1115"/>
                  </a:lnTo>
                  <a:lnTo>
                    <a:pt x="f1116" y="f1117"/>
                  </a:lnTo>
                  <a:lnTo>
                    <a:pt x="f1081" y="f1082"/>
                  </a:lnTo>
                  <a:close/>
                </a:path>
                <a:path w="2431415" h="1213484">
                  <a:moveTo>
                    <a:pt x="f1118" y="f1104"/>
                  </a:moveTo>
                  <a:lnTo>
                    <a:pt x="f1119" y="f1104"/>
                  </a:lnTo>
                  <a:lnTo>
                    <a:pt x="f1102" y="f1101"/>
                  </a:lnTo>
                  <a:lnTo>
                    <a:pt x="f1100" y="f1101"/>
                  </a:lnTo>
                  <a:lnTo>
                    <a:pt x="f1118" y="f1104"/>
                  </a:lnTo>
                  <a:close/>
                </a:path>
                <a:path w="2431415" h="1213484">
                  <a:moveTo>
                    <a:pt x="f1120" y="f1111"/>
                  </a:moveTo>
                  <a:lnTo>
                    <a:pt x="f438" y="f1111"/>
                  </a:lnTo>
                  <a:lnTo>
                    <a:pt x="f1109" y="f1108"/>
                  </a:lnTo>
                  <a:lnTo>
                    <a:pt x="f1107" y="f1108"/>
                  </a:lnTo>
                  <a:lnTo>
                    <a:pt x="f1121" y="f1122"/>
                  </a:lnTo>
                  <a:lnTo>
                    <a:pt x="f1120" y="f1111"/>
                  </a:lnTo>
                  <a:close/>
                </a:path>
                <a:path w="2431415" h="1213484">
                  <a:moveTo>
                    <a:pt x="f1123" y="f1124"/>
                  </a:moveTo>
                  <a:lnTo>
                    <a:pt x="f1125" y="f1124"/>
                  </a:lnTo>
                  <a:lnTo>
                    <a:pt x="f1126" y="f1082"/>
                  </a:lnTo>
                  <a:lnTo>
                    <a:pt x="f1127" y="f1087"/>
                  </a:lnTo>
                  <a:lnTo>
                    <a:pt x="f1112" y="f1111"/>
                  </a:lnTo>
                  <a:lnTo>
                    <a:pt x="f1110" y="f1111"/>
                  </a:lnTo>
                  <a:lnTo>
                    <a:pt x="f1128" y="f1114"/>
                  </a:lnTo>
                  <a:lnTo>
                    <a:pt x="f1129" y="f1117"/>
                  </a:lnTo>
                  <a:lnTo>
                    <a:pt x="f419" y="f1082"/>
                  </a:lnTo>
                  <a:lnTo>
                    <a:pt x="f1123" y="f1124"/>
                  </a:lnTo>
                  <a:close/>
                </a:path>
                <a:path w="2431415" h="1213484">
                  <a:moveTo>
                    <a:pt x="f1130" y="f1131"/>
                  </a:moveTo>
                  <a:lnTo>
                    <a:pt x="f1132" y="f1131"/>
                  </a:lnTo>
                  <a:lnTo>
                    <a:pt x="f1133" y="f1134"/>
                  </a:lnTo>
                  <a:lnTo>
                    <a:pt x="f1135" y="f1136"/>
                  </a:lnTo>
                  <a:lnTo>
                    <a:pt x="f1137" y="f1082"/>
                  </a:lnTo>
                  <a:lnTo>
                    <a:pt x="f1138" y="f1115"/>
                  </a:lnTo>
                  <a:lnTo>
                    <a:pt x="f1139" y="f1140"/>
                  </a:lnTo>
                  <a:lnTo>
                    <a:pt x="f1141" y="f1140"/>
                  </a:lnTo>
                  <a:lnTo>
                    <a:pt x="f1142" y="f1115"/>
                  </a:lnTo>
                  <a:lnTo>
                    <a:pt x="f1143" y="f1085"/>
                  </a:lnTo>
                  <a:lnTo>
                    <a:pt x="f1083" y="f1082"/>
                  </a:lnTo>
                  <a:lnTo>
                    <a:pt x="f1081" y="f1082"/>
                  </a:lnTo>
                  <a:lnTo>
                    <a:pt x="f1144" y="f1124"/>
                  </a:lnTo>
                  <a:lnTo>
                    <a:pt x="f1145" y="f1146"/>
                  </a:lnTo>
                  <a:lnTo>
                    <a:pt x="f1147" y="f1146"/>
                  </a:lnTo>
                  <a:lnTo>
                    <a:pt x="f1148" y="f1149"/>
                  </a:lnTo>
                  <a:lnTo>
                    <a:pt x="f1150" y="f1136"/>
                  </a:lnTo>
                  <a:lnTo>
                    <a:pt x="f1151" y="f1136"/>
                  </a:lnTo>
                  <a:lnTo>
                    <a:pt x="f1152" y="f1153"/>
                  </a:lnTo>
                  <a:lnTo>
                    <a:pt x="f1154" y="f1153"/>
                  </a:lnTo>
                  <a:lnTo>
                    <a:pt x="f1155" y="f1156"/>
                  </a:lnTo>
                  <a:lnTo>
                    <a:pt x="f1157" y="f1156"/>
                  </a:lnTo>
                  <a:lnTo>
                    <a:pt x="f1130" y="f1131"/>
                  </a:lnTo>
                  <a:close/>
                </a:path>
                <a:path w="2431415" h="1213484">
                  <a:moveTo>
                    <a:pt x="f1158" y="f1149"/>
                  </a:moveTo>
                  <a:lnTo>
                    <a:pt x="f1159" y="f1146"/>
                  </a:lnTo>
                  <a:lnTo>
                    <a:pt x="f1145" y="f1146"/>
                  </a:lnTo>
                  <a:lnTo>
                    <a:pt x="f1158" y="f1149"/>
                  </a:lnTo>
                  <a:close/>
                </a:path>
                <a:path w="2431415" h="1213484">
                  <a:moveTo>
                    <a:pt x="f1160" y="f1161"/>
                  </a:moveTo>
                  <a:lnTo>
                    <a:pt x="f1151" y="f1136"/>
                  </a:lnTo>
                  <a:lnTo>
                    <a:pt x="f1150" y="f1136"/>
                  </a:lnTo>
                  <a:lnTo>
                    <a:pt x="f1160" y="f1161"/>
                  </a:lnTo>
                  <a:close/>
                </a:path>
                <a:path w="2431415" h="1213484">
                  <a:moveTo>
                    <a:pt x="f1162" y="f1163"/>
                  </a:moveTo>
                  <a:lnTo>
                    <a:pt x="f1164" y="f1163"/>
                  </a:lnTo>
                  <a:lnTo>
                    <a:pt x="f1165" y="f1166"/>
                  </a:lnTo>
                  <a:lnTo>
                    <a:pt x="f1167" y="f1168"/>
                  </a:lnTo>
                  <a:lnTo>
                    <a:pt x="f1169" y="f1170"/>
                  </a:lnTo>
                  <a:lnTo>
                    <a:pt x="f1171" y="f1172"/>
                  </a:lnTo>
                  <a:lnTo>
                    <a:pt x="f1173" y="f1174"/>
                  </a:lnTo>
                  <a:lnTo>
                    <a:pt x="f1175" y="f1174"/>
                  </a:lnTo>
                  <a:lnTo>
                    <a:pt x="f1176" y="f1177"/>
                  </a:lnTo>
                  <a:lnTo>
                    <a:pt x="f1178" y="f1179"/>
                  </a:lnTo>
                  <a:lnTo>
                    <a:pt x="f1180" y="f1181"/>
                  </a:lnTo>
                  <a:lnTo>
                    <a:pt x="f1182" y="f1183"/>
                  </a:lnTo>
                  <a:lnTo>
                    <a:pt x="f1184" y="f1185"/>
                  </a:lnTo>
                  <a:lnTo>
                    <a:pt x="f1186" y="f1187"/>
                  </a:lnTo>
                  <a:lnTo>
                    <a:pt x="f1188" y="f1189"/>
                  </a:lnTo>
                  <a:lnTo>
                    <a:pt x="f1190" y="f1191"/>
                  </a:lnTo>
                  <a:lnTo>
                    <a:pt x="f1192" y="f1193"/>
                  </a:lnTo>
                  <a:lnTo>
                    <a:pt x="f1194" y="f1195"/>
                  </a:lnTo>
                  <a:lnTo>
                    <a:pt x="f1196" y="f1134"/>
                  </a:lnTo>
                  <a:lnTo>
                    <a:pt x="f1197" y="f1153"/>
                  </a:lnTo>
                  <a:lnTo>
                    <a:pt x="f1198" y="f1195"/>
                  </a:lnTo>
                  <a:lnTo>
                    <a:pt x="f1199" y="f1200"/>
                  </a:lnTo>
                  <a:lnTo>
                    <a:pt x="f1132" y="f1131"/>
                  </a:lnTo>
                  <a:lnTo>
                    <a:pt x="f1130" y="f1131"/>
                  </a:lnTo>
                  <a:lnTo>
                    <a:pt x="f1201" y="f1202"/>
                  </a:lnTo>
                  <a:lnTo>
                    <a:pt x="f1203" y="f1202"/>
                  </a:lnTo>
                  <a:lnTo>
                    <a:pt x="f1204" y="f1205"/>
                  </a:lnTo>
                  <a:lnTo>
                    <a:pt x="f1206" y="f1207"/>
                  </a:lnTo>
                  <a:lnTo>
                    <a:pt x="f1208" y="f1209"/>
                  </a:lnTo>
                  <a:lnTo>
                    <a:pt x="f1210" y="f1211"/>
                  </a:lnTo>
                  <a:lnTo>
                    <a:pt x="f1212" y="f1211"/>
                  </a:lnTo>
                  <a:lnTo>
                    <a:pt x="f1213" y="f1191"/>
                  </a:lnTo>
                  <a:lnTo>
                    <a:pt x="f1214" y="f1187"/>
                  </a:lnTo>
                  <a:lnTo>
                    <a:pt x="f1215" y="f1183"/>
                  </a:lnTo>
                  <a:lnTo>
                    <a:pt x="f1216" y="f1217"/>
                  </a:lnTo>
                  <a:lnTo>
                    <a:pt x="f1218" y="f1219"/>
                  </a:lnTo>
                  <a:lnTo>
                    <a:pt x="f1220" y="f1219"/>
                  </a:lnTo>
                  <a:lnTo>
                    <a:pt x="f1221" y="f1179"/>
                  </a:lnTo>
                  <a:lnTo>
                    <a:pt x="f1222" y="f1174"/>
                  </a:lnTo>
                  <a:lnTo>
                    <a:pt x="f1223" y="f1224"/>
                  </a:lnTo>
                  <a:lnTo>
                    <a:pt x="f1225" y="f1226"/>
                  </a:lnTo>
                  <a:lnTo>
                    <a:pt x="f1227" y="f1172"/>
                  </a:lnTo>
                  <a:lnTo>
                    <a:pt x="f1196" y="f1172"/>
                  </a:lnTo>
                  <a:lnTo>
                    <a:pt x="f1228" y="f1229"/>
                  </a:lnTo>
                  <a:lnTo>
                    <a:pt x="f1230" y="f1231"/>
                  </a:lnTo>
                  <a:lnTo>
                    <a:pt x="f1232" y="f1233"/>
                  </a:lnTo>
                  <a:lnTo>
                    <a:pt x="f1234" y="f1170"/>
                  </a:lnTo>
                  <a:lnTo>
                    <a:pt x="f1235" y="f1236"/>
                  </a:lnTo>
                  <a:lnTo>
                    <a:pt x="f1237" y="f1236"/>
                  </a:lnTo>
                  <a:lnTo>
                    <a:pt x="f1238" y="f1239"/>
                  </a:lnTo>
                  <a:lnTo>
                    <a:pt x="f1162" y="f1163"/>
                  </a:lnTo>
                  <a:close/>
                </a:path>
                <a:path w="2431415" h="1213484">
                  <a:moveTo>
                    <a:pt x="f1240" y="f1187"/>
                  </a:moveTo>
                  <a:lnTo>
                    <a:pt x="f1241" y="f1187"/>
                  </a:lnTo>
                  <a:lnTo>
                    <a:pt x="f1242" y="f1243"/>
                  </a:lnTo>
                  <a:lnTo>
                    <a:pt x="f1244" y="f1207"/>
                  </a:lnTo>
                  <a:lnTo>
                    <a:pt x="f1245" y="f1156"/>
                  </a:lnTo>
                  <a:lnTo>
                    <a:pt x="f1155" y="f1156"/>
                  </a:lnTo>
                  <a:lnTo>
                    <a:pt x="f1246" y="f1209"/>
                  </a:lnTo>
                  <a:lnTo>
                    <a:pt x="f1247" y="f1243"/>
                  </a:lnTo>
                  <a:lnTo>
                    <a:pt x="f1240" y="f1187"/>
                  </a:lnTo>
                  <a:close/>
                </a:path>
                <a:path w="2431415" h="1213484">
                  <a:moveTo>
                    <a:pt x="f1248" y="f1189"/>
                  </a:moveTo>
                  <a:lnTo>
                    <a:pt x="f1249" y="f1211"/>
                  </a:lnTo>
                  <a:lnTo>
                    <a:pt x="f1210" y="f1211"/>
                  </a:lnTo>
                  <a:lnTo>
                    <a:pt x="f1250" y="f1191"/>
                  </a:lnTo>
                  <a:lnTo>
                    <a:pt x="f1248" y="f1189"/>
                  </a:lnTo>
                  <a:close/>
                </a:path>
                <a:path w="2431415" h="1213484">
                  <a:moveTo>
                    <a:pt x="f1251" y="f1252"/>
                  </a:moveTo>
                  <a:lnTo>
                    <a:pt x="f1253" y="f1172"/>
                  </a:lnTo>
                  <a:lnTo>
                    <a:pt x="f1227" y="f1172"/>
                  </a:lnTo>
                  <a:lnTo>
                    <a:pt x="f1254" y="f1229"/>
                  </a:lnTo>
                  <a:lnTo>
                    <a:pt x="f1251" y="f1252"/>
                  </a:lnTo>
                  <a:close/>
                </a:path>
                <a:path w="2431415" h="1213484">
                  <a:moveTo>
                    <a:pt x="f1255" y="f1256"/>
                  </a:moveTo>
                  <a:lnTo>
                    <a:pt x="f1257" y="f1256"/>
                  </a:lnTo>
                  <a:lnTo>
                    <a:pt x="f1258" y="f1259"/>
                  </a:lnTo>
                  <a:lnTo>
                    <a:pt x="f1260" y="f1261"/>
                  </a:lnTo>
                  <a:lnTo>
                    <a:pt x="f1262" y="f1263"/>
                  </a:lnTo>
                  <a:lnTo>
                    <a:pt x="f1264" y="f1265"/>
                  </a:lnTo>
                  <a:lnTo>
                    <a:pt x="f1266" y="f1267"/>
                  </a:lnTo>
                  <a:lnTo>
                    <a:pt x="f1268" y="f1269"/>
                  </a:lnTo>
                  <a:lnTo>
                    <a:pt x="f1270" y="f1271"/>
                  </a:lnTo>
                  <a:lnTo>
                    <a:pt x="f1272" y="f1273"/>
                  </a:lnTo>
                  <a:lnTo>
                    <a:pt x="f1274" y="f1275"/>
                  </a:lnTo>
                  <a:lnTo>
                    <a:pt x="f1276" y="f1277"/>
                  </a:lnTo>
                  <a:lnTo>
                    <a:pt x="f1278" y="f1279"/>
                  </a:lnTo>
                  <a:lnTo>
                    <a:pt x="f1280" y="f1281"/>
                  </a:lnTo>
                  <a:lnTo>
                    <a:pt x="f1282" y="f1163"/>
                  </a:lnTo>
                  <a:lnTo>
                    <a:pt x="f1282" y="f1166"/>
                  </a:lnTo>
                  <a:lnTo>
                    <a:pt x="f1283" y="f1236"/>
                  </a:lnTo>
                  <a:lnTo>
                    <a:pt x="f1284" y="f1285"/>
                  </a:lnTo>
                  <a:lnTo>
                    <a:pt x="f1286" y="f1287"/>
                  </a:lnTo>
                  <a:lnTo>
                    <a:pt x="f1288" y="f1285"/>
                  </a:lnTo>
                  <a:lnTo>
                    <a:pt x="f1289" y="f1239"/>
                  </a:lnTo>
                  <a:lnTo>
                    <a:pt x="f1290" y="f1166"/>
                  </a:lnTo>
                  <a:lnTo>
                    <a:pt x="f1164" y="f1163"/>
                  </a:lnTo>
                  <a:lnTo>
                    <a:pt x="f1162" y="f1163"/>
                  </a:lnTo>
                  <a:lnTo>
                    <a:pt x="f1291" y="f1292"/>
                  </a:lnTo>
                  <a:lnTo>
                    <a:pt x="f1293" y="f1275"/>
                  </a:lnTo>
                  <a:lnTo>
                    <a:pt x="f1294" y="f1295"/>
                  </a:lnTo>
                  <a:lnTo>
                    <a:pt x="f1296" y="f1295"/>
                  </a:lnTo>
                  <a:lnTo>
                    <a:pt x="f1297" y="f1273"/>
                  </a:lnTo>
                  <a:lnTo>
                    <a:pt x="f1298" y="f1299"/>
                  </a:lnTo>
                  <a:lnTo>
                    <a:pt x="f1300" y="f1301"/>
                  </a:lnTo>
                  <a:lnTo>
                    <a:pt x="f1302" y="f1303"/>
                  </a:lnTo>
                  <a:lnTo>
                    <a:pt x="f1255" y="f1256"/>
                  </a:lnTo>
                  <a:close/>
                </a:path>
                <a:path w="2431415" h="1213484">
                  <a:moveTo>
                    <a:pt x="f1304" y="f1305"/>
                  </a:moveTo>
                  <a:lnTo>
                    <a:pt x="f1306" y="f1305"/>
                  </a:lnTo>
                  <a:lnTo>
                    <a:pt x="f1307" y="f1308"/>
                  </a:lnTo>
                  <a:lnTo>
                    <a:pt x="f1309" y="f1310"/>
                  </a:lnTo>
                  <a:lnTo>
                    <a:pt x="f1311" y="f1256"/>
                  </a:lnTo>
                  <a:lnTo>
                    <a:pt x="f1312" y="f1313"/>
                  </a:lnTo>
                  <a:lnTo>
                    <a:pt x="f1257" y="f1256"/>
                  </a:lnTo>
                  <a:lnTo>
                    <a:pt x="f1255" y="f1256"/>
                  </a:lnTo>
                  <a:lnTo>
                    <a:pt x="f1314" y="f1315"/>
                  </a:lnTo>
                  <a:lnTo>
                    <a:pt x="f1316" y="f1315"/>
                  </a:lnTo>
                  <a:lnTo>
                    <a:pt x="f1317" y="f1310"/>
                  </a:lnTo>
                  <a:lnTo>
                    <a:pt x="f1318" y="f1319"/>
                  </a:lnTo>
                  <a:lnTo>
                    <a:pt x="f1304" y="f1305"/>
                  </a:lnTo>
                  <a:close/>
                </a:path>
                <a:path w="2431415" h="1213484">
                  <a:moveTo>
                    <a:pt x="f1320" y="f1321"/>
                  </a:moveTo>
                  <a:lnTo>
                    <a:pt x="f1322" y="f1321"/>
                  </a:lnTo>
                  <a:lnTo>
                    <a:pt x="f1323" y="f1324"/>
                  </a:lnTo>
                  <a:lnTo>
                    <a:pt x="f1325" y="f1326"/>
                  </a:lnTo>
                  <a:lnTo>
                    <a:pt x="f1327" y="f1328"/>
                  </a:lnTo>
                  <a:lnTo>
                    <a:pt x="f1307" y="f1329"/>
                  </a:lnTo>
                  <a:lnTo>
                    <a:pt x="f1330" y="f1329"/>
                  </a:lnTo>
                  <a:lnTo>
                    <a:pt x="f1309" y="f1328"/>
                  </a:lnTo>
                  <a:lnTo>
                    <a:pt x="f1306" y="f1305"/>
                  </a:lnTo>
                  <a:lnTo>
                    <a:pt x="f1304" y="f1305"/>
                  </a:lnTo>
                  <a:lnTo>
                    <a:pt x="f1331" y="f1332"/>
                  </a:lnTo>
                  <a:lnTo>
                    <a:pt x="f1320" y="f1321"/>
                  </a:lnTo>
                  <a:close/>
                </a:path>
                <a:path w="2431415" h="1213484">
                  <a:moveTo>
                    <a:pt x="f1286" y="f1333"/>
                  </a:moveTo>
                  <a:lnTo>
                    <a:pt x="f1334" y="f1333"/>
                  </a:lnTo>
                  <a:lnTo>
                    <a:pt x="f1335" y="f1336"/>
                  </a:lnTo>
                  <a:lnTo>
                    <a:pt x="f1337" y="f1338"/>
                  </a:lnTo>
                  <a:lnTo>
                    <a:pt x="f1339" y="f1340"/>
                  </a:lnTo>
                  <a:lnTo>
                    <a:pt x="f1341" y="f1342"/>
                  </a:lnTo>
                  <a:lnTo>
                    <a:pt x="f1343" y="f1344"/>
                  </a:lnTo>
                  <a:lnTo>
                    <a:pt x="f1345" y="f1324"/>
                  </a:lnTo>
                  <a:lnTo>
                    <a:pt x="f1346" y="f1347"/>
                  </a:lnTo>
                  <a:lnTo>
                    <a:pt x="f1348" y="f1305"/>
                  </a:lnTo>
                  <a:lnTo>
                    <a:pt x="f1349" y="f1350"/>
                  </a:lnTo>
                  <a:lnTo>
                    <a:pt x="f1351" y="f1305"/>
                  </a:lnTo>
                  <a:lnTo>
                    <a:pt x="f1352" y="f1332"/>
                  </a:lnTo>
                  <a:lnTo>
                    <a:pt x="f1353" y="f1321"/>
                  </a:lnTo>
                  <a:lnTo>
                    <a:pt x="f1320" y="f1321"/>
                  </a:lnTo>
                  <a:lnTo>
                    <a:pt x="f1354" y="f1355"/>
                  </a:lnTo>
                  <a:lnTo>
                    <a:pt x="f1356" y="f1357"/>
                  </a:lnTo>
                  <a:lnTo>
                    <a:pt x="f1358" y="f1357"/>
                  </a:lnTo>
                  <a:lnTo>
                    <a:pt x="f1286" y="f1333"/>
                  </a:lnTo>
                  <a:close/>
                </a:path>
                <a:path w="2431415" h="1213484">
                  <a:moveTo>
                    <a:pt x="f1334" y="f1333"/>
                  </a:moveTo>
                  <a:lnTo>
                    <a:pt x="f1359" y="f1333"/>
                  </a:lnTo>
                  <a:lnTo>
                    <a:pt x="f1360" y="f1357"/>
                  </a:lnTo>
                  <a:lnTo>
                    <a:pt x="f1361" y="f1357"/>
                  </a:lnTo>
                  <a:lnTo>
                    <a:pt x="f1361" y="f1336"/>
                  </a:lnTo>
                  <a:lnTo>
                    <a:pt x="f1360" y="f1340"/>
                  </a:lnTo>
                  <a:lnTo>
                    <a:pt x="f1362" y="f1363"/>
                  </a:lnTo>
                  <a:lnTo>
                    <a:pt x="f1334" y="f1333"/>
                  </a:lnTo>
                  <a:close/>
                </a:path>
                <a:path w="2431415" h="1213484">
                  <a:moveTo>
                    <a:pt x="f1364" y="f1365"/>
                  </a:moveTo>
                  <a:lnTo>
                    <a:pt x="f1366" y="f1365"/>
                  </a:lnTo>
                  <a:lnTo>
                    <a:pt x="f1367" y="f1368"/>
                  </a:lnTo>
                  <a:lnTo>
                    <a:pt x="f1369" y="f1368"/>
                  </a:lnTo>
                  <a:lnTo>
                    <a:pt x="f1370" y="f1357"/>
                  </a:lnTo>
                  <a:lnTo>
                    <a:pt x="f1359" y="f1333"/>
                  </a:lnTo>
                  <a:lnTo>
                    <a:pt x="f1286" y="f1333"/>
                  </a:lnTo>
                  <a:lnTo>
                    <a:pt x="f1371" y="f1372"/>
                  </a:lnTo>
                  <a:lnTo>
                    <a:pt x="f1364" y="f1365"/>
                  </a:lnTo>
                  <a:close/>
                </a:path>
                <a:path w="2431415" h="1213484">
                  <a:moveTo>
                    <a:pt x="f1373" y="f1368"/>
                  </a:moveTo>
                  <a:lnTo>
                    <a:pt x="f1374" y="f1333"/>
                  </a:lnTo>
                  <a:lnTo>
                    <a:pt x="f1375" y="f1363"/>
                  </a:lnTo>
                  <a:lnTo>
                    <a:pt x="f1358" y="f1357"/>
                  </a:lnTo>
                  <a:lnTo>
                    <a:pt x="f1356" y="f1357"/>
                  </a:lnTo>
                  <a:lnTo>
                    <a:pt x="f1373" y="f1368"/>
                  </a:lnTo>
                  <a:close/>
                </a:path>
                <a:path w="2431415" h="1213484">
                  <a:moveTo>
                    <a:pt x="f1376" y="f1377"/>
                  </a:moveTo>
                  <a:lnTo>
                    <a:pt x="f1378" y="f1377"/>
                  </a:lnTo>
                  <a:lnTo>
                    <a:pt x="f1379" y="f1380"/>
                  </a:lnTo>
                  <a:lnTo>
                    <a:pt x="f1381" y="f1382"/>
                  </a:lnTo>
                  <a:lnTo>
                    <a:pt x="f1383" y="f1384"/>
                  </a:lnTo>
                  <a:lnTo>
                    <a:pt x="f1385" y="f1384"/>
                  </a:lnTo>
                  <a:lnTo>
                    <a:pt x="f1386" y="f1387"/>
                  </a:lnTo>
                  <a:lnTo>
                    <a:pt x="f1388" y="f1389"/>
                  </a:lnTo>
                  <a:lnTo>
                    <a:pt x="f1390" y="f1391"/>
                  </a:lnTo>
                  <a:lnTo>
                    <a:pt x="f1392" y="f1393"/>
                  </a:lnTo>
                  <a:lnTo>
                    <a:pt x="f1394" y="f1393"/>
                  </a:lnTo>
                  <a:lnTo>
                    <a:pt x="f1395" y="f1396"/>
                  </a:lnTo>
                  <a:lnTo>
                    <a:pt x="f1397" y="f1398"/>
                  </a:lnTo>
                  <a:lnTo>
                    <a:pt x="f1399" y="f1400"/>
                  </a:lnTo>
                  <a:lnTo>
                    <a:pt x="f1401" y="f1402"/>
                  </a:lnTo>
                  <a:lnTo>
                    <a:pt x="f1403" y="f1404"/>
                  </a:lnTo>
                  <a:lnTo>
                    <a:pt x="f1405" y="f1406"/>
                  </a:lnTo>
                  <a:lnTo>
                    <a:pt x="f1407" y="f1408"/>
                  </a:lnTo>
                  <a:lnTo>
                    <a:pt x="f1409" y="f1365"/>
                  </a:lnTo>
                  <a:lnTo>
                    <a:pt x="f1410" y="f1411"/>
                  </a:lnTo>
                  <a:lnTo>
                    <a:pt x="f1412" y="f1411"/>
                  </a:lnTo>
                  <a:lnTo>
                    <a:pt x="f1366" y="f1365"/>
                  </a:lnTo>
                  <a:lnTo>
                    <a:pt x="f1364" y="f1365"/>
                  </a:lnTo>
                  <a:lnTo>
                    <a:pt x="f1413" y="f1414"/>
                  </a:lnTo>
                  <a:lnTo>
                    <a:pt x="f1415" y="f1416"/>
                  </a:lnTo>
                  <a:lnTo>
                    <a:pt x="f1283" y="f1417"/>
                  </a:lnTo>
                  <a:lnTo>
                    <a:pt x="f1418" y="f1419"/>
                  </a:lnTo>
                  <a:lnTo>
                    <a:pt x="f1420" y="f1396"/>
                  </a:lnTo>
                  <a:lnTo>
                    <a:pt x="f1421" y="f1422"/>
                  </a:lnTo>
                  <a:lnTo>
                    <a:pt x="f1423" y="f1424"/>
                  </a:lnTo>
                  <a:lnTo>
                    <a:pt x="f1425" y="f1426"/>
                  </a:lnTo>
                  <a:lnTo>
                    <a:pt x="f1427" y="f1391"/>
                  </a:lnTo>
                  <a:lnTo>
                    <a:pt x="f1428" y="f1391"/>
                  </a:lnTo>
                  <a:lnTo>
                    <a:pt x="f1429" y="f1389"/>
                  </a:lnTo>
                  <a:lnTo>
                    <a:pt x="f1430" y="f1431"/>
                  </a:lnTo>
                  <a:lnTo>
                    <a:pt x="f1432" y="f1431"/>
                  </a:lnTo>
                  <a:lnTo>
                    <a:pt x="f1433" y="f1434"/>
                  </a:lnTo>
                  <a:lnTo>
                    <a:pt x="f1346" y="f1434"/>
                  </a:lnTo>
                  <a:lnTo>
                    <a:pt x="f1435" y="f1436"/>
                  </a:lnTo>
                  <a:lnTo>
                    <a:pt x="f1437" y="f1436"/>
                  </a:lnTo>
                  <a:lnTo>
                    <a:pt x="f1437" y="f1384"/>
                  </a:lnTo>
                  <a:lnTo>
                    <a:pt x="f1438" y="f1439"/>
                  </a:lnTo>
                  <a:lnTo>
                    <a:pt x="f1440" y="f1439"/>
                  </a:lnTo>
                  <a:lnTo>
                    <a:pt x="f1339" y="f1441"/>
                  </a:lnTo>
                  <a:lnTo>
                    <a:pt x="f1376" y="f1377"/>
                  </a:lnTo>
                  <a:close/>
                </a:path>
                <a:path w="2431415" h="1213484">
                  <a:moveTo>
                    <a:pt x="f1442" y="f1443"/>
                  </a:moveTo>
                  <a:lnTo>
                    <a:pt x="f1444" y="f1443"/>
                  </a:lnTo>
                  <a:lnTo>
                    <a:pt x="f1445" y="f1446"/>
                  </a:lnTo>
                  <a:lnTo>
                    <a:pt x="f1447" y="f1448"/>
                  </a:lnTo>
                  <a:lnTo>
                    <a:pt x="f1449" y="f1450"/>
                  </a:lnTo>
                  <a:lnTo>
                    <a:pt x="f1451" y="f1452"/>
                  </a:lnTo>
                  <a:lnTo>
                    <a:pt x="f1453" y="f1431"/>
                  </a:lnTo>
                  <a:lnTo>
                    <a:pt x="f1454" y="f1389"/>
                  </a:lnTo>
                  <a:lnTo>
                    <a:pt x="f1455" y="f1391"/>
                  </a:lnTo>
                  <a:lnTo>
                    <a:pt x="f1456" y="f1391"/>
                  </a:lnTo>
                  <a:lnTo>
                    <a:pt x="f1457" y="f1431"/>
                  </a:lnTo>
                  <a:lnTo>
                    <a:pt x="f1458" y="f1452"/>
                  </a:lnTo>
                  <a:lnTo>
                    <a:pt x="f1459" y="f1446"/>
                  </a:lnTo>
                  <a:lnTo>
                    <a:pt x="f1460" y="f1446"/>
                  </a:lnTo>
                  <a:lnTo>
                    <a:pt x="f1442" y="f1443"/>
                  </a:lnTo>
                  <a:close/>
                </a:path>
                <a:path w="2431415" h="1213484">
                  <a:moveTo>
                    <a:pt x="f1461" y="f1389"/>
                  </a:moveTo>
                  <a:lnTo>
                    <a:pt x="f1428" y="f1391"/>
                  </a:lnTo>
                  <a:lnTo>
                    <a:pt x="f1427" y="f1391"/>
                  </a:lnTo>
                  <a:lnTo>
                    <a:pt x="f1461" y="f1389"/>
                  </a:lnTo>
                  <a:close/>
                </a:path>
                <a:path w="2431415" h="1213484">
                  <a:moveTo>
                    <a:pt x="f1462" y="f1448"/>
                  </a:moveTo>
                  <a:lnTo>
                    <a:pt x="f1463" y="f1452"/>
                  </a:lnTo>
                  <a:lnTo>
                    <a:pt x="f1464" y="f1452"/>
                  </a:lnTo>
                  <a:lnTo>
                    <a:pt x="f1465" y="f1466"/>
                  </a:lnTo>
                  <a:lnTo>
                    <a:pt x="f1432" y="f1431"/>
                  </a:lnTo>
                  <a:lnTo>
                    <a:pt x="f1430" y="f1431"/>
                  </a:lnTo>
                  <a:lnTo>
                    <a:pt x="f1467" y="f1452"/>
                  </a:lnTo>
                  <a:lnTo>
                    <a:pt x="f1468" y="f1450"/>
                  </a:lnTo>
                  <a:lnTo>
                    <a:pt x="f1462" y="f1448"/>
                  </a:lnTo>
                  <a:close/>
                </a:path>
                <a:path w="2431415" h="1213484">
                  <a:moveTo>
                    <a:pt x="f1469" y="f1384"/>
                  </a:moveTo>
                  <a:lnTo>
                    <a:pt x="f1470" y="f1434"/>
                  </a:lnTo>
                  <a:lnTo>
                    <a:pt x="f1433" y="f1434"/>
                  </a:lnTo>
                  <a:lnTo>
                    <a:pt x="f1471" y="f1436"/>
                  </a:lnTo>
                  <a:lnTo>
                    <a:pt x="f1472" y="f1436"/>
                  </a:lnTo>
                  <a:lnTo>
                    <a:pt x="f1469" y="f1384"/>
                  </a:lnTo>
                  <a:close/>
                </a:path>
                <a:path w="2431415" h="1213484">
                  <a:moveTo>
                    <a:pt x="f1473" y="f1474"/>
                  </a:moveTo>
                  <a:lnTo>
                    <a:pt x="f0" y="f1475"/>
                  </a:lnTo>
                  <a:lnTo>
                    <a:pt x="f0" y="f1439"/>
                  </a:lnTo>
                  <a:lnTo>
                    <a:pt x="f1476" y="f1439"/>
                  </a:lnTo>
                  <a:lnTo>
                    <a:pt x="f1477" y="f1452"/>
                  </a:lnTo>
                  <a:lnTo>
                    <a:pt x="f1476" y="f1384"/>
                  </a:lnTo>
                  <a:lnTo>
                    <a:pt x="f1478" y="f1439"/>
                  </a:lnTo>
                  <a:lnTo>
                    <a:pt x="f1479" y="f1448"/>
                  </a:lnTo>
                  <a:lnTo>
                    <a:pt x="f1444" y="f1443"/>
                  </a:lnTo>
                  <a:lnTo>
                    <a:pt x="f1442" y="f1443"/>
                  </a:lnTo>
                  <a:lnTo>
                    <a:pt x="f1480" y="f1441"/>
                  </a:lnTo>
                  <a:lnTo>
                    <a:pt x="f1481" y="f1441"/>
                  </a:lnTo>
                  <a:lnTo>
                    <a:pt x="f1482" y="f1377"/>
                  </a:lnTo>
                  <a:lnTo>
                    <a:pt x="f1376" y="f1377"/>
                  </a:lnTo>
                  <a:lnTo>
                    <a:pt x="f1483" y="f1484"/>
                  </a:lnTo>
                  <a:lnTo>
                    <a:pt x="f1485" y="f1486"/>
                  </a:lnTo>
                  <a:lnTo>
                    <a:pt x="f1487" y="f1486"/>
                  </a:lnTo>
                  <a:lnTo>
                    <a:pt x="f1488" y="f1489"/>
                  </a:lnTo>
                  <a:lnTo>
                    <a:pt x="f1370" y="f1490"/>
                  </a:lnTo>
                  <a:lnTo>
                    <a:pt x="f1491" y="f1492"/>
                  </a:lnTo>
                  <a:lnTo>
                    <a:pt x="f1493" y="f1492"/>
                  </a:lnTo>
                  <a:lnTo>
                    <a:pt x="f1494" y="f1495"/>
                  </a:lnTo>
                  <a:lnTo>
                    <a:pt x="f1496" y="f1497"/>
                  </a:lnTo>
                  <a:lnTo>
                    <a:pt x="f1498" y="f1499"/>
                  </a:lnTo>
                  <a:lnTo>
                    <a:pt x="f1500" y="f1501"/>
                  </a:lnTo>
                  <a:lnTo>
                    <a:pt x="f1473" y="f1474"/>
                  </a:lnTo>
                  <a:close/>
                </a:path>
                <a:path w="2431415" h="1213484">
                  <a:moveTo>
                    <a:pt x="f1460" y="f1446"/>
                  </a:moveTo>
                  <a:lnTo>
                    <a:pt x="f1459" y="f1446"/>
                  </a:lnTo>
                  <a:lnTo>
                    <a:pt x="f1502" y="f1450"/>
                  </a:lnTo>
                  <a:lnTo>
                    <a:pt x="f1503" y="f1450"/>
                  </a:lnTo>
                  <a:lnTo>
                    <a:pt x="f1504" y="f1439"/>
                  </a:lnTo>
                  <a:lnTo>
                    <a:pt x="f1505" y="f1506"/>
                  </a:lnTo>
                  <a:lnTo>
                    <a:pt x="f1460" y="f1446"/>
                  </a:lnTo>
                  <a:close/>
                </a:path>
                <a:path w="2431415" h="1213484">
                  <a:moveTo>
                    <a:pt x="f1507" y="f1508"/>
                  </a:moveTo>
                  <a:lnTo>
                    <a:pt x="f1509" y="f1510"/>
                  </a:lnTo>
                  <a:lnTo>
                    <a:pt x="f1440" y="f1439"/>
                  </a:lnTo>
                  <a:lnTo>
                    <a:pt x="f1438" y="f1439"/>
                  </a:lnTo>
                  <a:lnTo>
                    <a:pt x="f1346" y="f1506"/>
                  </a:lnTo>
                  <a:lnTo>
                    <a:pt x="f1511" y="f1380"/>
                  </a:lnTo>
                  <a:lnTo>
                    <a:pt x="f1507" y="f1508"/>
                  </a:lnTo>
                  <a:close/>
                </a:path>
                <a:path w="2431415" h="1213484">
                  <a:moveTo>
                    <a:pt x="f1512" y="f1441"/>
                  </a:moveTo>
                  <a:lnTo>
                    <a:pt x="f1481" y="f1441"/>
                  </a:lnTo>
                  <a:lnTo>
                    <a:pt x="f1480" y="f1443"/>
                  </a:lnTo>
                  <a:lnTo>
                    <a:pt x="f1512" y="f1441"/>
                  </a:lnTo>
                  <a:close/>
                </a:path>
                <a:path w="2431415" h="1213484">
                  <a:moveTo>
                    <a:pt x="f1513" y="f1514"/>
                  </a:moveTo>
                  <a:lnTo>
                    <a:pt x="f1360" y="f1514"/>
                  </a:lnTo>
                  <a:lnTo>
                    <a:pt x="f1487" y="f1486"/>
                  </a:lnTo>
                  <a:lnTo>
                    <a:pt x="f1485" y="f1486"/>
                  </a:lnTo>
                  <a:lnTo>
                    <a:pt x="f1513" y="f1514"/>
                  </a:lnTo>
                  <a:close/>
                </a:path>
                <a:path w="2431415" h="1213484">
                  <a:moveTo>
                    <a:pt x="f1515" y="f1495"/>
                  </a:moveTo>
                  <a:lnTo>
                    <a:pt x="f1516" y="f1492"/>
                  </a:lnTo>
                  <a:lnTo>
                    <a:pt x="f1517" y="f1492"/>
                  </a:lnTo>
                  <a:lnTo>
                    <a:pt x="f1515" y="f1495"/>
                  </a:lnTo>
                  <a:close/>
                </a:path>
                <a:path w="2431415" h="1213484">
                  <a:moveTo>
                    <a:pt x="f1518" y="f1519"/>
                  </a:moveTo>
                  <a:lnTo>
                    <a:pt x="f1520" y="f1519"/>
                  </a:lnTo>
                  <a:lnTo>
                    <a:pt x="f1521" y="f1495"/>
                  </a:lnTo>
                  <a:lnTo>
                    <a:pt x="f1517" y="f1492"/>
                  </a:lnTo>
                  <a:lnTo>
                    <a:pt x="f1522" y="f1492"/>
                  </a:lnTo>
                  <a:lnTo>
                    <a:pt x="f1518" y="f1519"/>
                  </a:lnTo>
                  <a:close/>
                </a:path>
                <a:path w="2431415" h="1213484">
                  <a:moveTo>
                    <a:pt x="f1523" y="f1524"/>
                  </a:moveTo>
                  <a:lnTo>
                    <a:pt x="f1525" y="f1526"/>
                  </a:lnTo>
                  <a:lnTo>
                    <a:pt x="f1527" y="f1528"/>
                  </a:lnTo>
                  <a:lnTo>
                    <a:pt x="f1529" y="f1492"/>
                  </a:lnTo>
                  <a:lnTo>
                    <a:pt x="f1530" y="f1492"/>
                  </a:lnTo>
                  <a:lnTo>
                    <a:pt x="f1531" y="f1528"/>
                  </a:lnTo>
                  <a:lnTo>
                    <a:pt x="f1532" y="f1497"/>
                  </a:lnTo>
                  <a:lnTo>
                    <a:pt x="f1533" y="f1534"/>
                  </a:lnTo>
                  <a:lnTo>
                    <a:pt x="f1535" y="f1536"/>
                  </a:lnTo>
                  <a:lnTo>
                    <a:pt x="f1537" y="f1536"/>
                  </a:lnTo>
                  <a:lnTo>
                    <a:pt x="f1538" y="f1539"/>
                  </a:lnTo>
                  <a:lnTo>
                    <a:pt x="f1540" y="f1539"/>
                  </a:lnTo>
                  <a:lnTo>
                    <a:pt x="f1541" y="f1499"/>
                  </a:lnTo>
                  <a:lnTo>
                    <a:pt x="f1523" y="f1524"/>
                  </a:lnTo>
                  <a:close/>
                </a:path>
                <a:path w="2431415" h="1213484">
                  <a:moveTo>
                    <a:pt x="f1369" y="f1495"/>
                  </a:moveTo>
                  <a:lnTo>
                    <a:pt x="f1542" y="f1495"/>
                  </a:lnTo>
                  <a:lnTo>
                    <a:pt x="f1530" y="f1492"/>
                  </a:lnTo>
                  <a:lnTo>
                    <a:pt x="f1543" y="f1492"/>
                  </a:lnTo>
                  <a:lnTo>
                    <a:pt x="f1369" y="f1495"/>
                  </a:lnTo>
                  <a:close/>
                </a:path>
                <a:path w="2431415" h="1213484">
                  <a:moveTo>
                    <a:pt x="f1544" y="f1519"/>
                  </a:moveTo>
                  <a:lnTo>
                    <a:pt x="f1545" y="f1495"/>
                  </a:lnTo>
                  <a:lnTo>
                    <a:pt x="f1546" y="f1495"/>
                  </a:lnTo>
                  <a:lnTo>
                    <a:pt x="f1544" y="f1519"/>
                  </a:lnTo>
                  <a:close/>
                </a:path>
                <a:path w="2431415" h="1213484">
                  <a:moveTo>
                    <a:pt x="f1547" y="f1548"/>
                  </a:moveTo>
                  <a:lnTo>
                    <a:pt x="f1549" y="f1550"/>
                  </a:lnTo>
                  <a:lnTo>
                    <a:pt x="f1551" y="f1552"/>
                  </a:lnTo>
                  <a:lnTo>
                    <a:pt x="f1553" y="f1526"/>
                  </a:lnTo>
                  <a:lnTo>
                    <a:pt x="f1554" y="f1539"/>
                  </a:lnTo>
                  <a:lnTo>
                    <a:pt x="f1538" y="f1539"/>
                  </a:lnTo>
                  <a:lnTo>
                    <a:pt x="f1555" y="f1556"/>
                  </a:lnTo>
                  <a:lnTo>
                    <a:pt x="f1557" y="f1499"/>
                  </a:lnTo>
                  <a:lnTo>
                    <a:pt x="f1558" y="f1552"/>
                  </a:lnTo>
                  <a:lnTo>
                    <a:pt x="f1559" y="f1560"/>
                  </a:lnTo>
                  <a:lnTo>
                    <a:pt x="f1561" y="f1524"/>
                  </a:lnTo>
                  <a:lnTo>
                    <a:pt x="f1562" y="f1524"/>
                  </a:lnTo>
                  <a:lnTo>
                    <a:pt x="f1563" y="f1501"/>
                  </a:lnTo>
                  <a:lnTo>
                    <a:pt x="f1564" y="f1565"/>
                  </a:lnTo>
                  <a:lnTo>
                    <a:pt x="f1547" y="f1548"/>
                  </a:lnTo>
                  <a:close/>
                </a:path>
                <a:path w="2431415" h="1213484">
                  <a:moveTo>
                    <a:pt x="f1566" y="f1567"/>
                  </a:moveTo>
                  <a:lnTo>
                    <a:pt x="f1547" y="f1524"/>
                  </a:lnTo>
                  <a:lnTo>
                    <a:pt x="f1561" y="f1524"/>
                  </a:lnTo>
                  <a:lnTo>
                    <a:pt x="f1568" y="f1501"/>
                  </a:lnTo>
                  <a:lnTo>
                    <a:pt x="f1569" y="f1565"/>
                  </a:lnTo>
                  <a:lnTo>
                    <a:pt x="f1570" y="f1565"/>
                  </a:lnTo>
                  <a:lnTo>
                    <a:pt x="f1571" y="f1572"/>
                  </a:lnTo>
                  <a:lnTo>
                    <a:pt x="f1573" y="f1574"/>
                  </a:lnTo>
                  <a:lnTo>
                    <a:pt x="f1575" y="f1475"/>
                  </a:lnTo>
                  <a:lnTo>
                    <a:pt x="f1390" y="f1576"/>
                  </a:lnTo>
                  <a:lnTo>
                    <a:pt x="f1577" y="f1576"/>
                  </a:lnTo>
                  <a:lnTo>
                    <a:pt x="f1577" y="f1578"/>
                  </a:lnTo>
                  <a:lnTo>
                    <a:pt x="f1579" y="f1578"/>
                  </a:lnTo>
                  <a:lnTo>
                    <a:pt x="f1566" y="f1567"/>
                  </a:lnTo>
                  <a:close/>
                </a:path>
                <a:path w="2431415" h="1213484">
                  <a:moveTo>
                    <a:pt x="f1580" y="f1574"/>
                  </a:moveTo>
                  <a:lnTo>
                    <a:pt x="f1570" y="f1565"/>
                  </a:lnTo>
                  <a:lnTo>
                    <a:pt x="f1569" y="f1565"/>
                  </a:lnTo>
                  <a:lnTo>
                    <a:pt x="f1399" y="f1572"/>
                  </a:lnTo>
                  <a:lnTo>
                    <a:pt x="f1581" y="f1572"/>
                  </a:lnTo>
                  <a:lnTo>
                    <a:pt x="f1580" y="f1574"/>
                  </a:lnTo>
                  <a:close/>
                </a:path>
                <a:path w="2431415" h="1213484">
                  <a:moveTo>
                    <a:pt x="f1582" y="f1583"/>
                  </a:moveTo>
                  <a:lnTo>
                    <a:pt x="f1584" y="f1583"/>
                  </a:lnTo>
                  <a:lnTo>
                    <a:pt x="f1585" y="f1586"/>
                  </a:lnTo>
                  <a:lnTo>
                    <a:pt x="f1587" y="f1588"/>
                  </a:lnTo>
                  <a:lnTo>
                    <a:pt x="f1577" y="f1576"/>
                  </a:lnTo>
                  <a:lnTo>
                    <a:pt x="f1390" y="f1576"/>
                  </a:lnTo>
                  <a:lnTo>
                    <a:pt x="f1390" y="f1588"/>
                  </a:lnTo>
                  <a:lnTo>
                    <a:pt x="f1589" y="f1586"/>
                  </a:lnTo>
                  <a:lnTo>
                    <a:pt x="f1582" y="f1583"/>
                  </a:lnTo>
                  <a:close/>
                </a:path>
                <a:path w="2431415" h="1213484">
                  <a:moveTo>
                    <a:pt x="f0" y="f0"/>
                  </a:moveTo>
                  <a:lnTo>
                    <a:pt x="f0" y="f1590"/>
                  </a:lnTo>
                  <a:lnTo>
                    <a:pt x="f1591" y="f1592"/>
                  </a:lnTo>
                  <a:lnTo>
                    <a:pt x="f1593" y="f1594"/>
                  </a:lnTo>
                  <a:lnTo>
                    <a:pt x="f1595" y="f1596"/>
                  </a:lnTo>
                  <a:lnTo>
                    <a:pt x="f0" y="f0"/>
                  </a:lnTo>
                  <a:close/>
                </a:path>
              </a:pathLst>
            </a:custGeom>
            <a:solidFill>
              <a:srgbClr val="FFFFFF"/>
            </a:solidFill>
            <a:ln>
              <a:noFill/>
              <a:prstDash val="solid"/>
            </a:ln>
          </p:spPr>
          <p:txBody>
            <a:bodyPr vert="horz" wrap="square" lIns="0" tIns="0" rIns="0" bIns="0" anchor="t" anchorCtr="0" compatLnSpc="0">
              <a:noAutofit/>
            </a:bodyPr>
            <a:lstStyle/>
            <a:p>
              <a:pPr marL="0" marR="0" lvl="0" indent="0" rtl="0" hangingPunct="0">
                <a:lnSpc>
                  <a:spcPct val="100000"/>
                </a:lnSpc>
                <a:spcBef>
                  <a:spcPts val="0"/>
                </a:spcBef>
                <a:spcAft>
                  <a:spcPts val="0"/>
                </a:spcAft>
                <a:buNone/>
                <a:tabLst/>
              </a:pPr>
              <a:endParaRPr lang="en-IN" sz="1800" b="0" i="0" u="none" strike="noStrike" kern="1200">
                <a:ln>
                  <a:noFill/>
                </a:ln>
                <a:latin typeface="Arial" pitchFamily="18"/>
                <a:ea typeface="Microsoft YaHei" pitchFamily="2"/>
                <a:cs typeface="Lucida Sans" pitchFamily="2"/>
              </a:endParaRPr>
            </a:p>
          </p:txBody>
        </p:sp>
      </p:grpSp>
      <p:grpSp>
        <p:nvGrpSpPr>
          <p:cNvPr id="15" name="object 15"/>
          <p:cNvGrpSpPr/>
          <p:nvPr/>
        </p:nvGrpSpPr>
        <p:grpSpPr>
          <a:xfrm>
            <a:off x="15729840" y="0"/>
            <a:ext cx="2558880" cy="1918440"/>
            <a:chOff x="15729840" y="0"/>
            <a:chExt cx="2558880" cy="1918440"/>
          </a:xfrm>
        </p:grpSpPr>
        <p:sp>
          <p:nvSpPr>
            <p:cNvPr id="16" name="object 16"/>
            <p:cNvSpPr/>
            <p:nvPr/>
          </p:nvSpPr>
          <p:spPr>
            <a:xfrm>
              <a:off x="15729840" y="0"/>
              <a:ext cx="2558519" cy="1918440"/>
            </a:xfrm>
            <a:custGeom>
              <a:avLst/>
              <a:gdLst>
                <a:gd name="f0" fmla="val 0"/>
                <a:gd name="f1" fmla="val 2558095"/>
                <a:gd name="f2" fmla="val 1463015"/>
                <a:gd name="f3" fmla="val 2250873"/>
                <a:gd name="f4" fmla="val 2306989"/>
                <a:gd name="f5" fmla="val 1468808"/>
                <a:gd name="f6" fmla="val 2366606"/>
                <a:gd name="f7" fmla="val 1479596"/>
                <a:gd name="f8" fmla="val 2407589"/>
                <a:gd name="f9" fmla="val 1486000"/>
                <a:gd name="f10" fmla="val 2408986"/>
                <a:gd name="f11" fmla="val 2416207"/>
                <a:gd name="f12" fmla="val 1498105"/>
                <a:gd name="f13" fmla="val 2440309"/>
                <a:gd name="f14" fmla="val 1561805"/>
                <a:gd name="f15" fmla="val 2456468"/>
                <a:gd name="f16" fmla="val 1609654"/>
                <a:gd name="f17" fmla="val 2474884"/>
                <a:gd name="f18" fmla="val 1665670"/>
                <a:gd name="f19" fmla="val 2495193"/>
                <a:gd name="f20" fmla="val 1727981"/>
                <a:gd name="f21" fmla="val 2517036"/>
                <a:gd name="f22" fmla="val 1794712"/>
                <a:gd name="f23" fmla="val 2540050"/>
                <a:gd name="f24" fmla="val 1863991"/>
                <a:gd name="f25" fmla="val 1917996"/>
                <a:gd name="f26" fmla="val 1289553"/>
                <a:gd name="f27" fmla="val 2085366"/>
                <a:gd name="f28" fmla="val 2100979"/>
                <a:gd name="f29" fmla="val 1290879"/>
                <a:gd name="f30" fmla="val 2116735"/>
                <a:gd name="f31" fmla="val 1295447"/>
                <a:gd name="f32" fmla="val 2131872"/>
                <a:gd name="f33" fmla="val 1303120"/>
                <a:gd name="f34" fmla="val 2145703"/>
                <a:gd name="f35" fmla="val 1335723"/>
                <a:gd name="f36" fmla="val 2176132"/>
                <a:gd name="f37" fmla="val 1383040"/>
                <a:gd name="f38" fmla="val 2206560"/>
                <a:gd name="f39" fmla="val 1432517"/>
                <a:gd name="f40" fmla="val 2220391"/>
                <a:gd name="f41" fmla="val 1471599"/>
                <a:gd name="f42" fmla="val 1250555"/>
                <a:gd name="f43" fmla="val 2018842"/>
                <a:gd name="f44" fmla="val 2028409"/>
                <a:gd name="f45" fmla="val 1250872"/>
                <a:gd name="f46" fmla="val 2038321"/>
                <a:gd name="f47" fmla="val 1253617"/>
                <a:gd name="f48" fmla="val 2070736"/>
                <a:gd name="f49" fmla="val 1284086"/>
                <a:gd name="f50" fmla="val 2070658"/>
                <a:gd name="f51" fmla="val 1291602"/>
                <a:gd name="f52" fmla="val 1223199"/>
                <a:gd name="f53" fmla="val 1903653"/>
                <a:gd name="f54" fmla="val 1902695"/>
                <a:gd name="f55" fmla="val 1230004"/>
                <a:gd name="f56" fmla="val 1934387"/>
                <a:gd name="f57" fmla="val 1260995"/>
                <a:gd name="f58" fmla="val 1953310"/>
                <a:gd name="f59" fmla="val 1264957"/>
                <a:gd name="f60" fmla="val 1970390"/>
                <a:gd name="f61" fmla="val 1262503"/>
                <a:gd name="f62" fmla="val 2001691"/>
                <a:gd name="f63" fmla="val 1253009"/>
                <a:gd name="f64" fmla="val 586256"/>
                <a:gd name="f65" fmla="val 1221195"/>
                <a:gd name="f66" fmla="val 1225949"/>
                <a:gd name="f67" fmla="val 586729"/>
                <a:gd name="f68" fmla="val 1232180"/>
                <a:gd name="f69" fmla="val 589903"/>
                <a:gd name="f70" fmla="val 1278734"/>
                <a:gd name="f71" fmla="val 637218"/>
                <a:gd name="f72" fmla="val 1300911"/>
                <a:gd name="f73" fmla="val 677442"/>
                <a:gd name="f74" fmla="val 1304348"/>
                <a:gd name="f75" fmla="val 692926"/>
                <a:gd name="f76" fmla="val 1310404"/>
                <a:gd name="f77" fmla="val 708408"/>
                <a:gd name="f78" fmla="val 1337614"/>
                <a:gd name="f79" fmla="val 739367"/>
                <a:gd name="f80" fmla="val 1384267"/>
                <a:gd name="f81" fmla="val 749931"/>
                <a:gd name="f82" fmla="val 1398828"/>
                <a:gd name="f83" fmla="val 750162"/>
                <a:gd name="f84" fmla="val 1408188"/>
                <a:gd name="f85" fmla="val 751988"/>
                <a:gd name="f86" fmla="val 1466057"/>
                <a:gd name="f87" fmla="val 796326"/>
                <a:gd name="f88" fmla="val 1491141"/>
                <a:gd name="f89" fmla="val 825137"/>
                <a:gd name="f90" fmla="val 1516938"/>
                <a:gd name="f91" fmla="val 859598"/>
                <a:gd name="f92" fmla="val 1528944"/>
                <a:gd name="f93" fmla="val 883466"/>
                <a:gd name="f94" fmla="val 1557261"/>
                <a:gd name="f95" fmla="val 933857"/>
                <a:gd name="f96" fmla="val 1592055"/>
                <a:gd name="f97" fmla="val 988698"/>
                <a:gd name="f98" fmla="val 1623491"/>
                <a:gd name="f99" fmla="val 1025918"/>
                <a:gd name="f100" fmla="val 1629333"/>
                <a:gd name="f101" fmla="val 1030248"/>
                <a:gd name="f102" fmla="val 1627174"/>
                <a:gd name="f103" fmla="val 1038884"/>
                <a:gd name="f104" fmla="val 1044637"/>
                <a:gd name="f105" fmla="val 1634286"/>
                <a:gd name="f106" fmla="val 1048244"/>
                <a:gd name="f107" fmla="val 1658416"/>
                <a:gd name="f108" fmla="val 1055959"/>
                <a:gd name="f109" fmla="val 1693119"/>
                <a:gd name="f110" fmla="val 1057602"/>
                <a:gd name="f111" fmla="val 1729012"/>
                <a:gd name="f112" fmla="val 1059787"/>
                <a:gd name="f113" fmla="val 1756714"/>
                <a:gd name="f114" fmla="val 1069123"/>
                <a:gd name="f115" fmla="val 1762741"/>
                <a:gd name="f116" fmla="val 1073644"/>
                <a:gd name="f117" fmla="val 1775127"/>
                <a:gd name="f118" fmla="val 1081880"/>
                <a:gd name="f119" fmla="val 1781225"/>
                <a:gd name="f120" fmla="val 1086408"/>
                <a:gd name="f121" fmla="val 1782622"/>
                <a:gd name="f122" fmla="val 1087119"/>
                <a:gd name="f123" fmla="val 1784781"/>
                <a:gd name="f124" fmla="val 1089278"/>
                <a:gd name="f125" fmla="val 1786178"/>
                <a:gd name="f126" fmla="val 1091437"/>
                <a:gd name="f127" fmla="val 1793209"/>
                <a:gd name="f128" fmla="val 1109260"/>
                <a:gd name="f129" fmla="val 1788131"/>
                <a:gd name="f130" fmla="val 1126541"/>
                <a:gd name="f131" fmla="val 1778838"/>
                <a:gd name="f132" fmla="val 1144092"/>
                <a:gd name="f133" fmla="val 1773224"/>
                <a:gd name="f134" fmla="val 1162722"/>
                <a:gd name="f135" fmla="val 1798497"/>
                <a:gd name="f136" fmla="val 1205927"/>
                <a:gd name="f137" fmla="val 1846771"/>
                <a:gd name="f138" fmla="val 1225732"/>
                <a:gd name="f139" fmla="val 1866395"/>
                <a:gd name="f140" fmla="val 1226711"/>
                <a:gd name="f141" fmla="val 1885375"/>
                <a:gd name="f142" fmla="val 1225394"/>
                <a:gd name="f143" fmla="val 534873"/>
                <a:gd name="f144" fmla="val 979812"/>
                <a:gd name="f145" fmla="val 1024126"/>
                <a:gd name="f146" fmla="val 537636"/>
                <a:gd name="f147" fmla="val 1078121"/>
                <a:gd name="f148" fmla="val 546680"/>
                <a:gd name="f149" fmla="val 1133789"/>
                <a:gd name="f150" fmla="val 559743"/>
                <a:gd name="f151" fmla="val 1183120"/>
                <a:gd name="f152" fmla="val 574565"/>
                <a:gd name="f153" fmla="val 1218107"/>
                <a:gd name="f154" fmla="val 588885"/>
                <a:gd name="f155" fmla="val 81291"/>
                <a:gd name="f156" fmla="val 153974"/>
                <a:gd name="f157" fmla="val 160048"/>
                <a:gd name="f158" fmla="val 92231"/>
                <a:gd name="f159" fmla="val 220265"/>
                <a:gd name="f160" fmla="val 141131"/>
                <a:gd name="f161" fmla="val 262318"/>
                <a:gd name="f162" fmla="val 155912"/>
                <a:gd name="f163" fmla="val 308896"/>
                <a:gd name="f164" fmla="val 166462"/>
                <a:gd name="f165" fmla="val 406733"/>
                <a:gd name="f166" fmla="val 182627"/>
                <a:gd name="f167" fmla="val 453544"/>
                <a:gd name="f168" fmla="val 192121"/>
                <a:gd name="f169" fmla="val 495985"/>
                <a:gd name="f170" fmla="val 205142"/>
                <a:gd name="f171" fmla="val 599617"/>
                <a:gd name="f172" fmla="val 344093"/>
                <a:gd name="f173" fmla="val 612841"/>
                <a:gd name="f174" fmla="val 349722"/>
                <a:gd name="f175" fmla="val 651560"/>
                <a:gd name="f176" fmla="val 373620"/>
                <a:gd name="f177" fmla="val 677039"/>
                <a:gd name="f178" fmla="val 402594"/>
                <a:gd name="f179" fmla="val 681046"/>
                <a:gd name="f180" fmla="val 417149"/>
                <a:gd name="f181" fmla="val 676706"/>
                <a:gd name="f182" fmla="val 430491"/>
                <a:gd name="f183" fmla="val 718854"/>
                <a:gd name="f184" fmla="val 443899"/>
                <a:gd name="f185" fmla="val 739696"/>
                <a:gd name="f186" fmla="val 450029"/>
                <a:gd name="f187" fmla="val 760907"/>
                <a:gd name="f188" fmla="val 455688"/>
                <a:gd name="f189" fmla="val 766582"/>
                <a:gd name="f190" fmla="val 485345"/>
                <a:gd name="f191" fmla="val 795983"/>
                <a:gd name="f192" fmla="val 547628"/>
                <a:gd name="f193" fmla="val 827032"/>
                <a:gd name="f194" fmla="val 577823"/>
                <a:gd name="f195" fmla="val 855268"/>
                <a:gd name="f196" fmla="val 586726"/>
                <a:gd name="f197" fmla="val 883819"/>
                <a:gd name="f198" fmla="val 581859"/>
                <a:gd name="f199" fmla="val 908799"/>
                <a:gd name="f200" fmla="val 570442"/>
                <a:gd name="f201" fmla="val 931492"/>
                <a:gd name="f202" fmla="val 555647"/>
                <a:gd name="f203" fmla="val 953185"/>
                <a:gd name="f204" fmla="val 540651"/>
                <a:gd name="f205" fmla="val 4844"/>
                <a:gd name="f206" fmla="val 17491"/>
                <a:gd name="f207" fmla="val 23672"/>
                <a:gd name="f208" fmla="val 56819"/>
                <a:gd name="f209" fmla="val 59280"/>
                <a:gd name="f210" fmla="val 88955"/>
                <a:gd name="f211" fmla="val 105714"/>
                <a:gd name="f212" fmla="val 105053"/>
                <a:gd name="f213" fmla="val 129320"/>
                <a:gd name="f214" fmla="val 92639"/>
                <a:gd name="f215" fmla="val 141594"/>
                <a:gd name="f216" fmla="val 86629"/>
              </a:gdLst>
              <a:ahLst/>
              <a:cxnLst>
                <a:cxn ang="3cd4">
                  <a:pos x="hc" y="t"/>
                </a:cxn>
                <a:cxn ang="0">
                  <a:pos x="r" y="vc"/>
                </a:cxn>
                <a:cxn ang="cd4">
                  <a:pos x="hc" y="b"/>
                </a:cxn>
                <a:cxn ang="cd2">
                  <a:pos x="l" y="vc"/>
                </a:cxn>
              </a:cxnLst>
              <a:rect l="l" t="t" r="r" b="b"/>
              <a:pathLst>
                <a:path w="2558415" h="1918335">
                  <a:moveTo>
                    <a:pt x="f1" y="f2"/>
                  </a:moveTo>
                  <a:lnTo>
                    <a:pt x="f3" y="f2"/>
                  </a:lnTo>
                  <a:lnTo>
                    <a:pt x="f4" y="f5"/>
                  </a:lnTo>
                  <a:lnTo>
                    <a:pt x="f6" y="f7"/>
                  </a:lnTo>
                  <a:lnTo>
                    <a:pt x="f8" y="f9"/>
                  </a:lnTo>
                  <a:lnTo>
                    <a:pt x="f10" y="f9"/>
                  </a:lnTo>
                  <a:lnTo>
                    <a:pt x="f11" y="f12"/>
                  </a:lnTo>
                  <a:lnTo>
                    <a:pt x="f13" y="f14"/>
                  </a:lnTo>
                  <a:lnTo>
                    <a:pt x="f15" y="f16"/>
                  </a:lnTo>
                  <a:lnTo>
                    <a:pt x="f17" y="f18"/>
                  </a:lnTo>
                  <a:lnTo>
                    <a:pt x="f19" y="f20"/>
                  </a:lnTo>
                  <a:lnTo>
                    <a:pt x="f21" y="f22"/>
                  </a:lnTo>
                  <a:lnTo>
                    <a:pt x="f23" y="f24"/>
                  </a:lnTo>
                  <a:lnTo>
                    <a:pt x="f1" y="f25"/>
                  </a:lnTo>
                  <a:lnTo>
                    <a:pt x="f1" y="f2"/>
                  </a:lnTo>
                  <a:close/>
                </a:path>
                <a:path w="2558415" h="1918335">
                  <a:moveTo>
                    <a:pt x="f1" y="f26"/>
                  </a:moveTo>
                  <a:lnTo>
                    <a:pt x="f27" y="f26"/>
                  </a:lnTo>
                  <a:lnTo>
                    <a:pt x="f28" y="f29"/>
                  </a:lnTo>
                  <a:lnTo>
                    <a:pt x="f30" y="f31"/>
                  </a:lnTo>
                  <a:lnTo>
                    <a:pt x="f32" y="f33"/>
                  </a:lnTo>
                  <a:lnTo>
                    <a:pt x="f34" y="f35"/>
                  </a:lnTo>
                  <a:lnTo>
                    <a:pt x="f36" y="f37"/>
                  </a:lnTo>
                  <a:lnTo>
                    <a:pt x="f38" y="f39"/>
                  </a:lnTo>
                  <a:lnTo>
                    <a:pt x="f40" y="f41"/>
                  </a:lnTo>
                  <a:lnTo>
                    <a:pt x="f3" y="f2"/>
                  </a:lnTo>
                  <a:lnTo>
                    <a:pt x="f1" y="f2"/>
                  </a:lnTo>
                  <a:lnTo>
                    <a:pt x="f1" y="f26"/>
                  </a:lnTo>
                  <a:close/>
                </a:path>
                <a:path w="2558415" h="1918335">
                  <a:moveTo>
                    <a:pt x="f1" y="f42"/>
                  </a:moveTo>
                  <a:lnTo>
                    <a:pt x="f43" y="f42"/>
                  </a:lnTo>
                  <a:lnTo>
                    <a:pt x="f44" y="f45"/>
                  </a:lnTo>
                  <a:lnTo>
                    <a:pt x="f46" y="f47"/>
                  </a:lnTo>
                  <a:lnTo>
                    <a:pt x="f48" y="f49"/>
                  </a:lnTo>
                  <a:lnTo>
                    <a:pt x="f50" y="f51"/>
                  </a:lnTo>
                  <a:lnTo>
                    <a:pt x="f27" y="f26"/>
                  </a:lnTo>
                  <a:lnTo>
                    <a:pt x="f1" y="f26"/>
                  </a:lnTo>
                  <a:lnTo>
                    <a:pt x="f1" y="f42"/>
                  </a:lnTo>
                  <a:close/>
                </a:path>
                <a:path w="2558415" h="1918335">
                  <a:moveTo>
                    <a:pt x="f1" y="f52"/>
                  </a:moveTo>
                  <a:lnTo>
                    <a:pt x="f53" y="f52"/>
                  </a:lnTo>
                  <a:lnTo>
                    <a:pt x="f54" y="f55"/>
                  </a:lnTo>
                  <a:lnTo>
                    <a:pt x="f56" y="f57"/>
                  </a:lnTo>
                  <a:lnTo>
                    <a:pt x="f58" y="f59"/>
                  </a:lnTo>
                  <a:lnTo>
                    <a:pt x="f60" y="f61"/>
                  </a:lnTo>
                  <a:lnTo>
                    <a:pt x="f62" y="f63"/>
                  </a:lnTo>
                  <a:lnTo>
                    <a:pt x="f43" y="f42"/>
                  </a:lnTo>
                  <a:lnTo>
                    <a:pt x="f1" y="f42"/>
                  </a:lnTo>
                  <a:lnTo>
                    <a:pt x="f1" y="f52"/>
                  </a:lnTo>
                  <a:close/>
                </a:path>
                <a:path w="2558415" h="1918335">
                  <a:moveTo>
                    <a:pt x="f1" y="f64"/>
                  </a:moveTo>
                  <a:lnTo>
                    <a:pt x="f65" y="f64"/>
                  </a:lnTo>
                  <a:lnTo>
                    <a:pt x="f66" y="f67"/>
                  </a:lnTo>
                  <a:lnTo>
                    <a:pt x="f68" y="f69"/>
                  </a:lnTo>
                  <a:lnTo>
                    <a:pt x="f70" y="f71"/>
                  </a:lnTo>
                  <a:lnTo>
                    <a:pt x="f72" y="f73"/>
                  </a:lnTo>
                  <a:lnTo>
                    <a:pt x="f74" y="f75"/>
                  </a:lnTo>
                  <a:lnTo>
                    <a:pt x="f76" y="f77"/>
                  </a:lnTo>
                  <a:lnTo>
                    <a:pt x="f78" y="f79"/>
                  </a:lnTo>
                  <a:lnTo>
                    <a:pt x="f80" y="f81"/>
                  </a:lnTo>
                  <a:lnTo>
                    <a:pt x="f82" y="f83"/>
                  </a:lnTo>
                  <a:lnTo>
                    <a:pt x="f84" y="f85"/>
                  </a:lnTo>
                  <a:lnTo>
                    <a:pt x="f86" y="f87"/>
                  </a:lnTo>
                  <a:lnTo>
                    <a:pt x="f88" y="f89"/>
                  </a:lnTo>
                  <a:lnTo>
                    <a:pt x="f90" y="f91"/>
                  </a:lnTo>
                  <a:lnTo>
                    <a:pt x="f92" y="f93"/>
                  </a:lnTo>
                  <a:lnTo>
                    <a:pt x="f94" y="f95"/>
                  </a:lnTo>
                  <a:lnTo>
                    <a:pt x="f96" y="f97"/>
                  </a:lnTo>
                  <a:lnTo>
                    <a:pt x="f98" y="f99"/>
                  </a:lnTo>
                  <a:lnTo>
                    <a:pt x="f100" y="f101"/>
                  </a:lnTo>
                  <a:lnTo>
                    <a:pt x="f102" y="f103"/>
                  </a:lnTo>
                  <a:lnTo>
                    <a:pt x="f100" y="f104"/>
                  </a:lnTo>
                  <a:lnTo>
                    <a:pt x="f105" y="f106"/>
                  </a:lnTo>
                  <a:lnTo>
                    <a:pt x="f107" y="f108"/>
                  </a:lnTo>
                  <a:lnTo>
                    <a:pt x="f109" y="f110"/>
                  </a:lnTo>
                  <a:lnTo>
                    <a:pt x="f111" y="f112"/>
                  </a:lnTo>
                  <a:lnTo>
                    <a:pt x="f113" y="f114"/>
                  </a:lnTo>
                  <a:lnTo>
                    <a:pt x="f115" y="f116"/>
                  </a:lnTo>
                  <a:lnTo>
                    <a:pt x="f117" y="f118"/>
                  </a:lnTo>
                  <a:lnTo>
                    <a:pt x="f119" y="f120"/>
                  </a:lnTo>
                  <a:lnTo>
                    <a:pt x="f121" y="f122"/>
                  </a:lnTo>
                  <a:lnTo>
                    <a:pt x="f123" y="f124"/>
                  </a:lnTo>
                  <a:lnTo>
                    <a:pt x="f125" y="f126"/>
                  </a:lnTo>
                  <a:lnTo>
                    <a:pt x="f127" y="f128"/>
                  </a:lnTo>
                  <a:lnTo>
                    <a:pt x="f129" y="f130"/>
                  </a:lnTo>
                  <a:lnTo>
                    <a:pt x="f131" y="f132"/>
                  </a:lnTo>
                  <a:lnTo>
                    <a:pt x="f133" y="f134"/>
                  </a:lnTo>
                  <a:lnTo>
                    <a:pt x="f135" y="f136"/>
                  </a:lnTo>
                  <a:lnTo>
                    <a:pt x="f137" y="f138"/>
                  </a:lnTo>
                  <a:lnTo>
                    <a:pt x="f139" y="f140"/>
                  </a:lnTo>
                  <a:lnTo>
                    <a:pt x="f141" y="f142"/>
                  </a:lnTo>
                  <a:lnTo>
                    <a:pt x="f53" y="f52"/>
                  </a:lnTo>
                  <a:lnTo>
                    <a:pt x="f1" y="f52"/>
                  </a:lnTo>
                  <a:lnTo>
                    <a:pt x="f1" y="f64"/>
                  </a:lnTo>
                  <a:close/>
                </a:path>
                <a:path w="2558415" h="1918335">
                  <a:moveTo>
                    <a:pt x="f1" y="f143"/>
                  </a:moveTo>
                  <a:lnTo>
                    <a:pt x="f144" y="f143"/>
                  </a:lnTo>
                  <a:lnTo>
                    <a:pt x="f145" y="f146"/>
                  </a:lnTo>
                  <a:lnTo>
                    <a:pt x="f147" y="f148"/>
                  </a:lnTo>
                  <a:lnTo>
                    <a:pt x="f149" y="f150"/>
                  </a:lnTo>
                  <a:lnTo>
                    <a:pt x="f151" y="f152"/>
                  </a:lnTo>
                  <a:lnTo>
                    <a:pt x="f153" y="f154"/>
                  </a:lnTo>
                  <a:lnTo>
                    <a:pt x="f65" y="f64"/>
                  </a:lnTo>
                  <a:lnTo>
                    <a:pt x="f1" y="f64"/>
                  </a:lnTo>
                  <a:lnTo>
                    <a:pt x="f1" y="f143"/>
                  </a:lnTo>
                  <a:close/>
                </a:path>
                <a:path w="2558415" h="1918335">
                  <a:moveTo>
                    <a:pt x="f1" y="f155"/>
                  </a:moveTo>
                  <a:lnTo>
                    <a:pt x="f156" y="f155"/>
                  </a:lnTo>
                  <a:lnTo>
                    <a:pt x="f157" y="f158"/>
                  </a:lnTo>
                  <a:lnTo>
                    <a:pt x="f159" y="f160"/>
                  </a:lnTo>
                  <a:lnTo>
                    <a:pt x="f161" y="f162"/>
                  </a:lnTo>
                  <a:lnTo>
                    <a:pt x="f163" y="f164"/>
                  </a:lnTo>
                  <a:lnTo>
                    <a:pt x="f165" y="f166"/>
                  </a:lnTo>
                  <a:lnTo>
                    <a:pt x="f167" y="f168"/>
                  </a:lnTo>
                  <a:lnTo>
                    <a:pt x="f169" y="f170"/>
                  </a:lnTo>
                  <a:lnTo>
                    <a:pt x="f171" y="f172"/>
                  </a:lnTo>
                  <a:lnTo>
                    <a:pt x="f173" y="f174"/>
                  </a:lnTo>
                  <a:lnTo>
                    <a:pt x="f175" y="f176"/>
                  </a:lnTo>
                  <a:lnTo>
                    <a:pt x="f177" y="f178"/>
                  </a:lnTo>
                  <a:lnTo>
                    <a:pt x="f179" y="f180"/>
                  </a:lnTo>
                  <a:lnTo>
                    <a:pt x="f181" y="f182"/>
                  </a:lnTo>
                  <a:lnTo>
                    <a:pt x="f183" y="f184"/>
                  </a:lnTo>
                  <a:lnTo>
                    <a:pt x="f185" y="f186"/>
                  </a:lnTo>
                  <a:lnTo>
                    <a:pt x="f187" y="f188"/>
                  </a:lnTo>
                  <a:lnTo>
                    <a:pt x="f189" y="f190"/>
                  </a:lnTo>
                  <a:lnTo>
                    <a:pt x="f191" y="f192"/>
                  </a:lnTo>
                  <a:lnTo>
                    <a:pt x="f193" y="f194"/>
                  </a:lnTo>
                  <a:lnTo>
                    <a:pt x="f195" y="f196"/>
                  </a:lnTo>
                  <a:lnTo>
                    <a:pt x="f197" y="f198"/>
                  </a:lnTo>
                  <a:lnTo>
                    <a:pt x="f199" y="f200"/>
                  </a:lnTo>
                  <a:lnTo>
                    <a:pt x="f201" y="f202"/>
                  </a:lnTo>
                  <a:lnTo>
                    <a:pt x="f203" y="f204"/>
                  </a:lnTo>
                  <a:lnTo>
                    <a:pt x="f144" y="f143"/>
                  </a:lnTo>
                  <a:lnTo>
                    <a:pt x="f1" y="f143"/>
                  </a:lnTo>
                  <a:lnTo>
                    <a:pt x="f1" y="f155"/>
                  </a:lnTo>
                  <a:close/>
                </a:path>
                <a:path w="2558415" h="1918335">
                  <a:moveTo>
                    <a:pt x="f1" y="f0"/>
                  </a:moveTo>
                  <a:lnTo>
                    <a:pt x="f0" y="f0"/>
                  </a:lnTo>
                  <a:lnTo>
                    <a:pt x="f205" y="f206"/>
                  </a:lnTo>
                  <a:lnTo>
                    <a:pt x="f207" y="f208"/>
                  </a:lnTo>
                  <a:lnTo>
                    <a:pt x="f209" y="f210"/>
                  </a:lnTo>
                  <a:lnTo>
                    <a:pt x="f211" y="f212"/>
                  </a:lnTo>
                  <a:lnTo>
                    <a:pt x="f213" y="f214"/>
                  </a:lnTo>
                  <a:lnTo>
                    <a:pt x="f215" y="f216"/>
                  </a:lnTo>
                  <a:lnTo>
                    <a:pt x="f156" y="f155"/>
                  </a:lnTo>
                  <a:lnTo>
                    <a:pt x="f1" y="f155"/>
                  </a:lnTo>
                  <a:lnTo>
                    <a:pt x="f1" y="f0"/>
                  </a:lnTo>
                  <a:close/>
                </a:path>
              </a:pathLst>
            </a:custGeom>
            <a:solidFill>
              <a:srgbClr val="FCFDFC"/>
            </a:solidFill>
            <a:ln>
              <a:noFill/>
              <a:prstDash val="solid"/>
            </a:ln>
          </p:spPr>
          <p:txBody>
            <a:bodyPr vert="horz" wrap="square" lIns="0" tIns="0" rIns="0" bIns="0" anchor="t" anchorCtr="0" compatLnSpc="0">
              <a:noAutofit/>
            </a:bodyPr>
            <a:lstStyle/>
            <a:p>
              <a:pPr marL="0" marR="0" lvl="0" indent="0" rtl="0" hangingPunct="0">
                <a:lnSpc>
                  <a:spcPct val="100000"/>
                </a:lnSpc>
                <a:spcBef>
                  <a:spcPts val="0"/>
                </a:spcBef>
                <a:spcAft>
                  <a:spcPts val="0"/>
                </a:spcAft>
                <a:buNone/>
                <a:tabLst/>
              </a:pPr>
              <a:endParaRPr lang="en-IN" sz="1800" b="0" i="0" u="none" strike="noStrike" kern="1200">
                <a:ln>
                  <a:noFill/>
                </a:ln>
                <a:latin typeface="Arial" pitchFamily="18"/>
                <a:ea typeface="Microsoft YaHei" pitchFamily="2"/>
                <a:cs typeface="Lucida Sans" pitchFamily="2"/>
              </a:endParaRPr>
            </a:p>
          </p:txBody>
        </p:sp>
        <p:sp>
          <p:nvSpPr>
            <p:cNvPr id="17" name="object 17"/>
            <p:cNvSpPr/>
            <p:nvPr/>
          </p:nvSpPr>
          <p:spPr>
            <a:xfrm>
              <a:off x="15770880" y="0"/>
              <a:ext cx="2517480" cy="1633320"/>
            </a:xfrm>
            <a:custGeom>
              <a:avLst/>
              <a:gdLst>
                <a:gd name="f0" fmla="val 0"/>
                <a:gd name="f1" fmla="val 2442966"/>
                <a:gd name="f2" fmla="val 1408962"/>
                <a:gd name="f3" fmla="val 2454450"/>
                <a:gd name="f4" fmla="val 1440859"/>
                <a:gd name="f5" fmla="val 2467767"/>
                <a:gd name="f6" fmla="val 1480236"/>
                <a:gd name="f7" fmla="val 2482728"/>
                <a:gd name="f8" fmla="val 1525937"/>
                <a:gd name="f9" fmla="val 2517146"/>
                <a:gd name="f10" fmla="val 1632653"/>
                <a:gd name="f11" fmla="val 1468359"/>
                <a:gd name="f12" fmla="val 1369364"/>
                <a:gd name="f13" fmla="val 2423535"/>
                <a:gd name="f14" fmla="val 2424932"/>
                <a:gd name="f15" fmla="val 1370799"/>
                <a:gd name="f16" fmla="val 2426456"/>
                <a:gd name="f17" fmla="val 1371523"/>
                <a:gd name="f18" fmla="val 2430012"/>
                <a:gd name="f19" fmla="val 1376552"/>
                <a:gd name="f20" fmla="val 2432171"/>
                <a:gd name="f21" fmla="val 1380883"/>
                <a:gd name="f22" fmla="val 1448914"/>
                <a:gd name="f23" fmla="val 1239351"/>
                <a:gd name="f24" fmla="val 707056"/>
                <a:gd name="f25" fmla="val 2417058"/>
                <a:gd name="f26" fmla="val 1368640"/>
                <a:gd name="f27" fmla="val 2418455"/>
                <a:gd name="f28" fmla="val 1370075"/>
                <a:gd name="f29" fmla="val 2421376"/>
                <a:gd name="f30" fmla="val 1023033"/>
                <a:gd name="f31" fmla="val 2352309"/>
                <a:gd name="f32" fmla="val 1336242"/>
                <a:gd name="f33" fmla="val 2270786"/>
                <a:gd name="f34" fmla="val 2295734"/>
                <a:gd name="f35" fmla="val 1336261"/>
                <a:gd name="f36" fmla="val 2321300"/>
                <a:gd name="f37" fmla="val 1341271"/>
                <a:gd name="f38" fmla="val 2337364"/>
                <a:gd name="f39" fmla="val 1346261"/>
                <a:gd name="f40" fmla="val 2353225"/>
                <a:gd name="f41" fmla="val 1351449"/>
                <a:gd name="f42" fmla="val 2384673"/>
                <a:gd name="f43" fmla="val 1362150"/>
                <a:gd name="f44" fmla="val 2248623"/>
                <a:gd name="f45" fmla="val 1253239"/>
                <a:gd name="f46" fmla="val 2072815"/>
                <a:gd name="f47" fmla="val 2088271"/>
                <a:gd name="f48" fmla="val 1254702"/>
                <a:gd name="f49" fmla="val 2104132"/>
                <a:gd name="f50" fmla="val 1259136"/>
                <a:gd name="f51" fmla="val 2119624"/>
                <a:gd name="f52" fmla="val 1266405"/>
                <a:gd name="f53" fmla="val 2120386"/>
                <a:gd name="f54" fmla="val 1271447"/>
                <a:gd name="f55" fmla="val 2123307"/>
                <a:gd name="f56" fmla="val 1276476"/>
                <a:gd name="f57" fmla="val 2160252"/>
                <a:gd name="f58" fmla="val 1299655"/>
                <a:gd name="f59" fmla="val 2198333"/>
                <a:gd name="f60" fmla="val 1317787"/>
                <a:gd name="f61" fmla="val 2209909"/>
                <a:gd name="f62" fmla="val 1324122"/>
                <a:gd name="f63" fmla="val 2234940"/>
                <a:gd name="f64" fmla="val 1357121"/>
                <a:gd name="f65" fmla="val 2249506"/>
                <a:gd name="f66" fmla="val 1342700"/>
                <a:gd name="f67" fmla="val 2199406"/>
                <a:gd name="f68" fmla="val 1213839"/>
                <a:gd name="f69" fmla="val 2006594"/>
                <a:gd name="f70" fmla="val 2015693"/>
                <a:gd name="f71" fmla="val 1214987"/>
                <a:gd name="f72" fmla="val 2025946"/>
                <a:gd name="f73" fmla="val 1218159"/>
                <a:gd name="f74" fmla="val 2056251"/>
                <a:gd name="f75" fmla="val 1241378"/>
                <a:gd name="f76" fmla="val 2058716"/>
                <a:gd name="f77" fmla="val 1248198"/>
                <a:gd name="f78" fmla="val 2058537"/>
                <a:gd name="f79" fmla="val 1254886"/>
                <a:gd name="f80" fmla="val 2166122"/>
                <a:gd name="f81" fmla="val 1187195"/>
                <a:gd name="f82" fmla="val 1891405"/>
                <a:gd name="f83" fmla="val 1890959"/>
                <a:gd name="f84" fmla="val 1194118"/>
                <a:gd name="f85" fmla="val 1922568"/>
                <a:gd name="f86" fmla="val 1225001"/>
                <a:gd name="f87" fmla="val 1941062"/>
                <a:gd name="f88" fmla="val 1228241"/>
                <a:gd name="f89" fmla="val 1957713"/>
                <a:gd name="f90" fmla="val 1226698"/>
                <a:gd name="f91" fmla="val 1973590"/>
                <a:gd name="f92" fmla="val 1221850"/>
                <a:gd name="f93" fmla="val 1989586"/>
                <a:gd name="f94" fmla="val 1216597"/>
                <a:gd name="f95" fmla="val 1669669"/>
                <a:gd name="f96" fmla="val 789774"/>
                <a:gd name="f97" fmla="val 1512691"/>
                <a:gd name="f98" fmla="val 1509056"/>
                <a:gd name="f99" fmla="val 802145"/>
                <a:gd name="f100" fmla="val 1505992"/>
                <a:gd name="f101" fmla="val 812086"/>
                <a:gd name="f102" fmla="val 1504119"/>
                <a:gd name="f103" fmla="val 819329"/>
                <a:gd name="f104" fmla="val 1504055"/>
                <a:gd name="f105" fmla="val 823607"/>
                <a:gd name="f106" fmla="val 1503420"/>
                <a:gd name="f107" fmla="val 829372"/>
                <a:gd name="f108" fmla="val 1516777"/>
                <a:gd name="f109" fmla="val 875323"/>
                <a:gd name="f110" fmla="val 1541631"/>
                <a:gd name="f111" fmla="val 916575"/>
                <a:gd name="f112" fmla="val 1572558"/>
                <a:gd name="f113" fmla="val 955263"/>
                <a:gd name="f114" fmla="val 1602734"/>
                <a:gd name="f115" fmla="val 984160"/>
                <a:gd name="f116" fmla="val 1617085"/>
                <a:gd name="f117" fmla="val 994244"/>
                <a:gd name="f118" fmla="val 1614291"/>
                <a:gd name="f119" fmla="val 1002880"/>
                <a:gd name="f120" fmla="val 1616450"/>
                <a:gd name="f121" fmla="val 1009369"/>
                <a:gd name="f122" fmla="val 1620768"/>
                <a:gd name="f123" fmla="val 1012240"/>
                <a:gd name="f124" fmla="val 1644724"/>
                <a:gd name="f125" fmla="val 1019756"/>
                <a:gd name="f126" fmla="val 1679919"/>
                <a:gd name="f127" fmla="val 1021603"/>
                <a:gd name="f128" fmla="val 1716495"/>
                <a:gd name="f129" fmla="val 1023988"/>
                <a:gd name="f130" fmla="val 1744593"/>
                <a:gd name="f131" fmla="val 1033118"/>
                <a:gd name="f132" fmla="val 1750007"/>
                <a:gd name="f133" fmla="val 1037318"/>
                <a:gd name="f134" fmla="val 1756087"/>
                <a:gd name="f135" fmla="val 1041315"/>
                <a:gd name="f136" fmla="val 1762167"/>
                <a:gd name="f137" fmla="val 1045175"/>
                <a:gd name="f138" fmla="val 1767580"/>
                <a:gd name="f139" fmla="val 1048968"/>
                <a:gd name="f140" fmla="val 1770501"/>
                <a:gd name="f141" fmla="val 1051114"/>
                <a:gd name="f142" fmla="val 1771263"/>
                <a:gd name="f143" fmla="val 1052562"/>
                <a:gd name="f144" fmla="val 1774057"/>
                <a:gd name="f145" fmla="val 1054721"/>
                <a:gd name="f146" fmla="val 1780659"/>
                <a:gd name="f147" fmla="val 1072957"/>
                <a:gd name="f148" fmla="val 1775438"/>
                <a:gd name="f149" fmla="val 1090453"/>
                <a:gd name="f150" fmla="val 1766289"/>
                <a:gd name="f151" fmla="val 1108081"/>
                <a:gd name="f152" fmla="val 1761103"/>
                <a:gd name="f153" fmla="val 1126717"/>
                <a:gd name="f154" fmla="val 1787011"/>
                <a:gd name="f155" fmla="val 1169923"/>
                <a:gd name="f156" fmla="val 1834559"/>
                <a:gd name="f157" fmla="val 1189322"/>
                <a:gd name="f158" fmla="val 1854020"/>
                <a:gd name="f159" fmla="val 1190168"/>
                <a:gd name="f160" fmla="val 1872933"/>
                <a:gd name="f161" fmla="val 1188988"/>
                <a:gd name="f162" fmla="val 1797016"/>
                <a:gd name="f163" fmla="val 1264670"/>
                <a:gd name="f164" fmla="val 1002765"/>
                <a:gd name="f165" fmla="val 576474"/>
                <a:gd name="f166" fmla="val 1576115"/>
                <a:gd name="f167" fmla="val 714882"/>
                <a:gd name="f168" fmla="val 1385945"/>
                <a:gd name="f169" fmla="val 1404402"/>
                <a:gd name="f170" fmla="val 718089"/>
                <a:gd name="f171" fmla="val 1422728"/>
                <a:gd name="f172" fmla="val 724335"/>
                <a:gd name="f173" fmla="val 1457319"/>
                <a:gd name="f174" fmla="val 745133"/>
                <a:gd name="f175" fmla="val 1490716"/>
                <a:gd name="f176" fmla="val 783295"/>
                <a:gd name="f177" fmla="val 1498340"/>
                <a:gd name="f178" fmla="val 798410"/>
                <a:gd name="f179" fmla="val 1289361"/>
                <a:gd name="f180" fmla="val 485329"/>
                <a:gd name="f181" fmla="val 1157147"/>
                <a:gd name="f182" fmla="val 1174332"/>
                <a:gd name="f183" fmla="val 489174"/>
                <a:gd name="f184" fmla="val 1194231"/>
                <a:gd name="f185" fmla="val 498958"/>
                <a:gd name="f186" fmla="val 1228102"/>
                <a:gd name="f187" fmla="val 525922"/>
                <a:gd name="f188" fmla="val 1230497"/>
                <a:gd name="f189" fmla="val 530567"/>
                <a:gd name="f190" fmla="val 1248176"/>
                <a:gd name="f191" fmla="val 550210"/>
                <a:gd name="f192" fmla="val 1271915"/>
                <a:gd name="f193" fmla="val 574850"/>
                <a:gd name="f194" fmla="val 1293487"/>
                <a:gd name="f195" fmla="val 600031"/>
                <a:gd name="f196" fmla="val 1304665"/>
                <a:gd name="f197" fmla="val 621296"/>
                <a:gd name="f198" fmla="val 1302308"/>
                <a:gd name="f199" fmla="val 647372"/>
                <a:gd name="f200" fmla="val 1294474"/>
                <a:gd name="f201" fmla="val 683573"/>
                <a:gd name="f202" fmla="val 1289735"/>
                <a:gd name="f203" fmla="val 718693"/>
                <a:gd name="f204" fmla="val 1296664"/>
                <a:gd name="f205" fmla="val 741526"/>
                <a:gd name="f206" fmla="val 1299585"/>
                <a:gd name="f207" fmla="val 1318276"/>
                <a:gd name="f208" fmla="val 741721"/>
                <a:gd name="f209" fmla="val 1342527"/>
                <a:gd name="f210" fmla="val 731719"/>
                <a:gd name="f211" fmla="val 1366897"/>
                <a:gd name="f212" fmla="val 719959"/>
                <a:gd name="f213" fmla="val 2354817"/>
                <a:gd name="f214" fmla="val 1822029"/>
                <a:gd name="f215" fmla="val 556528"/>
                <a:gd name="f216" fmla="val 129964"/>
                <a:gd name="f217" fmla="val 1274073"/>
                <a:gd name="f218" fmla="val 473091"/>
                <a:gd name="f219" fmla="val 980726"/>
                <a:gd name="f220" fmla="val 1044826"/>
                <a:gd name="f221" fmla="val 474146"/>
                <a:gd name="f222" fmla="val 1104001"/>
                <a:gd name="f223" fmla="val 479212"/>
                <a:gd name="f224" fmla="val 1146296"/>
                <a:gd name="f225" fmla="val 490257"/>
                <a:gd name="f226" fmla="val 786868"/>
                <a:gd name="f227" fmla="val 83073"/>
                <a:gd name="f228" fmla="val 431441"/>
                <a:gd name="f229" fmla="val 482598"/>
                <a:gd name="f230" fmla="val 84502"/>
                <a:gd name="f231" fmla="val 526282"/>
                <a:gd name="f232" fmla="val 94258"/>
                <a:gd name="f233" fmla="val 629279"/>
                <a:gd name="f234" fmla="val 231774"/>
                <a:gd name="f235" fmla="val 642460"/>
                <a:gd name="f236" fmla="val 238132"/>
                <a:gd name="f237" fmla="val 655854"/>
                <a:gd name="f238" fmla="val 245364"/>
                <a:gd name="f239" fmla="val 696306"/>
                <a:gd name="f240" fmla="val 276486"/>
                <a:gd name="f241" fmla="val 711200"/>
                <a:gd name="f242" fmla="val 305870"/>
                <a:gd name="f243" fmla="val 707003"/>
                <a:gd name="f244" fmla="val 319620"/>
                <a:gd name="f245" fmla="val 727675"/>
                <a:gd name="f246" fmla="val 325475"/>
                <a:gd name="f247" fmla="val 769208"/>
                <a:gd name="f248" fmla="val 338547"/>
                <a:gd name="f249" fmla="val 789807"/>
                <a:gd name="f250" fmla="val 344817"/>
                <a:gd name="f251" fmla="val 795965"/>
                <a:gd name="f252" fmla="val 374548"/>
                <a:gd name="f253" fmla="val 824758"/>
                <a:gd name="f254" fmla="val 435635"/>
                <a:gd name="f255" fmla="val 855633"/>
                <a:gd name="f256" fmla="val 465616"/>
                <a:gd name="f257" fmla="val 885565"/>
                <a:gd name="f258" fmla="val 475131"/>
                <a:gd name="f259" fmla="val 923654"/>
                <a:gd name="f260" fmla="val 474076"/>
                <a:gd name="f261" fmla="val 2380142"/>
                <a:gd name="f262" fmla="val 109688"/>
                <a:gd name="f263" fmla="val 180732"/>
                <a:gd name="f264" fmla="val 44576"/>
                <a:gd name="f265" fmla="val 141853"/>
                <a:gd name="f266" fmla="val 146026"/>
                <a:gd name="f267" fmla="val 52161"/>
                <a:gd name="f268" fmla="val 177755"/>
                <a:gd name="f269" fmla="val 79676"/>
                <a:gd name="f270" fmla="val 218411"/>
                <a:gd name="f271" fmla="val 91649"/>
                <a:gd name="f272" fmla="val 242691"/>
                <a:gd name="f273" fmla="val 683094"/>
                <a:gd name="f274" fmla="val 149845"/>
                <a:gd name="f275" fmla="val 265678"/>
                <a:gd name="f276" fmla="val 92823"/>
                <a:gd name="f277" fmla="val 319725"/>
                <a:gd name="f278" fmla="val 90827"/>
                <a:gd name="f279" fmla="val 376065"/>
                <a:gd name="f280" fmla="val 86379"/>
                <a:gd name="f281" fmla="val 125140"/>
                <a:gd name="f282" fmla="val 328"/>
                <a:gd name="f283" fmla="val 844"/>
                <a:gd name="f284" fmla="val 27053"/>
                <a:gd name="f285" fmla="val 37412"/>
                <a:gd name="f286" fmla="val 62415"/>
                <a:gd name="f287" fmla="val 60597"/>
                <a:gd name="f288" fmla="val 93593"/>
                <a:gd name="f289" fmla="val 68337"/>
                <a:gd name="f290" fmla="val 105509"/>
                <a:gd name="f291" fmla="val 62499"/>
                <a:gd name="f292" fmla="val 117485"/>
                <a:gd name="f293" fmla="val 56190"/>
                <a:gd name="f294" fmla="val 129580"/>
                <a:gd name="f295" fmla="val 50014"/>
              </a:gdLst>
              <a:ahLst/>
              <a:cxnLst>
                <a:cxn ang="3cd4">
                  <a:pos x="hc" y="t"/>
                </a:cxn>
                <a:cxn ang="0">
                  <a:pos x="r" y="vc"/>
                </a:cxn>
                <a:cxn ang="cd4">
                  <a:pos x="hc" y="b"/>
                </a:cxn>
                <a:cxn ang="cd2">
                  <a:pos x="l" y="vc"/>
                </a:cxn>
              </a:cxnLst>
              <a:rect l="l" t="t" r="r" b="b"/>
              <a:pathLst>
                <a:path w="2517140" h="1633220">
                  <a:moveTo>
                    <a:pt x="f1" y="f2"/>
                  </a:moveTo>
                  <a:lnTo>
                    <a:pt x="f3" y="f4"/>
                  </a:lnTo>
                  <a:lnTo>
                    <a:pt x="f5" y="f6"/>
                  </a:lnTo>
                  <a:lnTo>
                    <a:pt x="f7" y="f8"/>
                  </a:lnTo>
                  <a:lnTo>
                    <a:pt x="f9" y="f10"/>
                  </a:lnTo>
                  <a:lnTo>
                    <a:pt x="f9" y="f11"/>
                  </a:lnTo>
                  <a:lnTo>
                    <a:pt x="f1" y="f2"/>
                  </a:lnTo>
                  <a:close/>
                </a:path>
                <a:path w="2517140" h="1633220">
                  <a:moveTo>
                    <a:pt x="f9" y="f12"/>
                  </a:moveTo>
                  <a:lnTo>
                    <a:pt x="f13" y="f12"/>
                  </a:lnTo>
                  <a:lnTo>
                    <a:pt x="f14" y="f15"/>
                  </a:lnTo>
                  <a:lnTo>
                    <a:pt x="f16" y="f17"/>
                  </a:lnTo>
                  <a:lnTo>
                    <a:pt x="f18" y="f19"/>
                  </a:lnTo>
                  <a:lnTo>
                    <a:pt x="f20" y="f21"/>
                  </a:lnTo>
                  <a:lnTo>
                    <a:pt x="f9" y="f22"/>
                  </a:lnTo>
                  <a:lnTo>
                    <a:pt x="f9" y="f12"/>
                  </a:lnTo>
                  <a:close/>
                </a:path>
                <a:path w="2517140" h="1633220">
                  <a:moveTo>
                    <a:pt x="f23" y="f0"/>
                  </a:moveTo>
                  <a:lnTo>
                    <a:pt x="f24" y="f0"/>
                  </a:lnTo>
                  <a:lnTo>
                    <a:pt x="f25" y="f26"/>
                  </a:lnTo>
                  <a:lnTo>
                    <a:pt x="f27" y="f28"/>
                  </a:lnTo>
                  <a:lnTo>
                    <a:pt x="f29" y="f12"/>
                  </a:lnTo>
                  <a:lnTo>
                    <a:pt x="f9" y="f12"/>
                  </a:lnTo>
                  <a:lnTo>
                    <a:pt x="f9" y="f30"/>
                  </a:lnTo>
                  <a:lnTo>
                    <a:pt x="f23" y="f0"/>
                  </a:lnTo>
                  <a:close/>
                </a:path>
                <a:path w="2517140" h="1633220">
                  <a:moveTo>
                    <a:pt x="f31" y="f32"/>
                  </a:moveTo>
                  <a:lnTo>
                    <a:pt x="f33" y="f32"/>
                  </a:lnTo>
                  <a:lnTo>
                    <a:pt x="f34" y="f35"/>
                  </a:lnTo>
                  <a:lnTo>
                    <a:pt x="f36" y="f37"/>
                  </a:lnTo>
                  <a:lnTo>
                    <a:pt x="f38" y="f39"/>
                  </a:lnTo>
                  <a:lnTo>
                    <a:pt x="f40" y="f41"/>
                  </a:lnTo>
                  <a:lnTo>
                    <a:pt x="f42" y="f43"/>
                  </a:lnTo>
                  <a:lnTo>
                    <a:pt x="f31" y="f32"/>
                  </a:lnTo>
                  <a:close/>
                </a:path>
                <a:path w="2517140" h="1633220">
                  <a:moveTo>
                    <a:pt x="f44" y="f45"/>
                  </a:moveTo>
                  <a:lnTo>
                    <a:pt x="f46" y="f45"/>
                  </a:lnTo>
                  <a:lnTo>
                    <a:pt x="f47" y="f48"/>
                  </a:lnTo>
                  <a:lnTo>
                    <a:pt x="f49" y="f50"/>
                  </a:lnTo>
                  <a:lnTo>
                    <a:pt x="f51" y="f52"/>
                  </a:lnTo>
                  <a:lnTo>
                    <a:pt x="f53" y="f54"/>
                  </a:lnTo>
                  <a:lnTo>
                    <a:pt x="f55" y="f56"/>
                  </a:lnTo>
                  <a:lnTo>
                    <a:pt x="f57" y="f58"/>
                  </a:lnTo>
                  <a:lnTo>
                    <a:pt x="f59" y="f60"/>
                  </a:lnTo>
                  <a:lnTo>
                    <a:pt x="f61" y="f62"/>
                  </a:lnTo>
                  <a:lnTo>
                    <a:pt x="f63" y="f64"/>
                  </a:lnTo>
                  <a:lnTo>
                    <a:pt x="f65" y="f66"/>
                  </a:lnTo>
                  <a:lnTo>
                    <a:pt x="f33" y="f32"/>
                  </a:lnTo>
                  <a:lnTo>
                    <a:pt x="f31" y="f32"/>
                  </a:lnTo>
                  <a:lnTo>
                    <a:pt x="f44" y="f45"/>
                  </a:lnTo>
                  <a:close/>
                </a:path>
                <a:path w="2517140" h="1633220">
                  <a:moveTo>
                    <a:pt x="f67" y="f68"/>
                  </a:moveTo>
                  <a:lnTo>
                    <a:pt x="f69" y="f68"/>
                  </a:lnTo>
                  <a:lnTo>
                    <a:pt x="f70" y="f71"/>
                  </a:lnTo>
                  <a:lnTo>
                    <a:pt x="f72" y="f73"/>
                  </a:lnTo>
                  <a:lnTo>
                    <a:pt x="f74" y="f75"/>
                  </a:lnTo>
                  <a:lnTo>
                    <a:pt x="f76" y="f77"/>
                  </a:lnTo>
                  <a:lnTo>
                    <a:pt x="f78" y="f79"/>
                  </a:lnTo>
                  <a:lnTo>
                    <a:pt x="f46" y="f45"/>
                  </a:lnTo>
                  <a:lnTo>
                    <a:pt x="f44" y="f45"/>
                  </a:lnTo>
                  <a:lnTo>
                    <a:pt x="f67" y="f68"/>
                  </a:lnTo>
                  <a:close/>
                </a:path>
                <a:path w="2517140" h="1633220">
                  <a:moveTo>
                    <a:pt x="f80" y="f81"/>
                  </a:moveTo>
                  <a:lnTo>
                    <a:pt x="f82" y="f81"/>
                  </a:lnTo>
                  <a:lnTo>
                    <a:pt x="f83" y="f84"/>
                  </a:lnTo>
                  <a:lnTo>
                    <a:pt x="f85" y="f86"/>
                  </a:lnTo>
                  <a:lnTo>
                    <a:pt x="f87" y="f88"/>
                  </a:lnTo>
                  <a:lnTo>
                    <a:pt x="f89" y="f90"/>
                  </a:lnTo>
                  <a:lnTo>
                    <a:pt x="f91" y="f92"/>
                  </a:lnTo>
                  <a:lnTo>
                    <a:pt x="f93" y="f94"/>
                  </a:lnTo>
                  <a:lnTo>
                    <a:pt x="f69" y="f68"/>
                  </a:lnTo>
                  <a:lnTo>
                    <a:pt x="f67" y="f68"/>
                  </a:lnTo>
                  <a:lnTo>
                    <a:pt x="f80" y="f81"/>
                  </a:lnTo>
                  <a:close/>
                </a:path>
                <a:path w="2517140" h="1633220">
                  <a:moveTo>
                    <a:pt x="f95" y="f96"/>
                  </a:moveTo>
                  <a:lnTo>
                    <a:pt x="f97" y="f96"/>
                  </a:lnTo>
                  <a:lnTo>
                    <a:pt x="f98" y="f99"/>
                  </a:lnTo>
                  <a:lnTo>
                    <a:pt x="f100" y="f101"/>
                  </a:lnTo>
                  <a:lnTo>
                    <a:pt x="f102" y="f103"/>
                  </a:lnTo>
                  <a:lnTo>
                    <a:pt x="f104" y="f105"/>
                  </a:lnTo>
                  <a:lnTo>
                    <a:pt x="f106" y="f107"/>
                  </a:lnTo>
                  <a:lnTo>
                    <a:pt x="f108" y="f109"/>
                  </a:lnTo>
                  <a:lnTo>
                    <a:pt x="f110" y="f111"/>
                  </a:lnTo>
                  <a:lnTo>
                    <a:pt x="f112" y="f113"/>
                  </a:lnTo>
                  <a:lnTo>
                    <a:pt x="f114" y="f115"/>
                  </a:lnTo>
                  <a:lnTo>
                    <a:pt x="f116" y="f117"/>
                  </a:lnTo>
                  <a:lnTo>
                    <a:pt x="f118" y="f119"/>
                  </a:lnTo>
                  <a:lnTo>
                    <a:pt x="f120" y="f121"/>
                  </a:lnTo>
                  <a:lnTo>
                    <a:pt x="f122" y="f123"/>
                  </a:lnTo>
                  <a:lnTo>
                    <a:pt x="f124" y="f125"/>
                  </a:lnTo>
                  <a:lnTo>
                    <a:pt x="f126" y="f127"/>
                  </a:lnTo>
                  <a:lnTo>
                    <a:pt x="f128" y="f129"/>
                  </a:lnTo>
                  <a:lnTo>
                    <a:pt x="f130" y="f131"/>
                  </a:lnTo>
                  <a:lnTo>
                    <a:pt x="f132" y="f133"/>
                  </a:lnTo>
                  <a:lnTo>
                    <a:pt x="f134" y="f135"/>
                  </a:lnTo>
                  <a:lnTo>
                    <a:pt x="f136" y="f137"/>
                  </a:lnTo>
                  <a:lnTo>
                    <a:pt x="f138" y="f139"/>
                  </a:lnTo>
                  <a:lnTo>
                    <a:pt x="f140" y="f141"/>
                  </a:lnTo>
                  <a:lnTo>
                    <a:pt x="f142" y="f143"/>
                  </a:lnTo>
                  <a:lnTo>
                    <a:pt x="f144" y="f145"/>
                  </a:lnTo>
                  <a:lnTo>
                    <a:pt x="f146" y="f147"/>
                  </a:lnTo>
                  <a:lnTo>
                    <a:pt x="f148" y="f149"/>
                  </a:lnTo>
                  <a:lnTo>
                    <a:pt x="f150" y="f151"/>
                  </a:lnTo>
                  <a:lnTo>
                    <a:pt x="f152" y="f153"/>
                  </a:lnTo>
                  <a:lnTo>
                    <a:pt x="f154" y="f155"/>
                  </a:lnTo>
                  <a:lnTo>
                    <a:pt x="f156" y="f157"/>
                  </a:lnTo>
                  <a:lnTo>
                    <a:pt x="f158" y="f159"/>
                  </a:lnTo>
                  <a:lnTo>
                    <a:pt x="f160" y="f161"/>
                  </a:lnTo>
                  <a:lnTo>
                    <a:pt x="f82" y="f81"/>
                  </a:lnTo>
                  <a:lnTo>
                    <a:pt x="f80" y="f81"/>
                  </a:lnTo>
                  <a:lnTo>
                    <a:pt x="f95" y="f96"/>
                  </a:lnTo>
                  <a:close/>
                </a:path>
                <a:path w="2517140" h="1633220">
                  <a:moveTo>
                    <a:pt x="f162" y="f0"/>
                  </a:moveTo>
                  <a:lnTo>
                    <a:pt x="f163" y="f0"/>
                  </a:lnTo>
                  <a:lnTo>
                    <a:pt x="f9" y="f164"/>
                  </a:lnTo>
                  <a:lnTo>
                    <a:pt x="f9" y="f165"/>
                  </a:lnTo>
                  <a:lnTo>
                    <a:pt x="f162" y="f0"/>
                  </a:lnTo>
                  <a:close/>
                </a:path>
                <a:path w="2517140" h="1633220">
                  <a:moveTo>
                    <a:pt x="f166" y="f167"/>
                  </a:moveTo>
                  <a:lnTo>
                    <a:pt x="f168" y="f167"/>
                  </a:lnTo>
                  <a:lnTo>
                    <a:pt x="f169" y="f170"/>
                  </a:lnTo>
                  <a:lnTo>
                    <a:pt x="f171" y="f172"/>
                  </a:lnTo>
                  <a:lnTo>
                    <a:pt x="f173" y="f174"/>
                  </a:lnTo>
                  <a:lnTo>
                    <a:pt x="f175" y="f176"/>
                  </a:lnTo>
                  <a:lnTo>
                    <a:pt x="f177" y="f178"/>
                  </a:lnTo>
                  <a:lnTo>
                    <a:pt x="f97" y="f96"/>
                  </a:lnTo>
                  <a:lnTo>
                    <a:pt x="f95" y="f96"/>
                  </a:lnTo>
                  <a:lnTo>
                    <a:pt x="f166" y="f167"/>
                  </a:lnTo>
                  <a:close/>
                </a:path>
                <a:path w="2517140" h="1633220">
                  <a:moveTo>
                    <a:pt x="f179" y="f180"/>
                  </a:moveTo>
                  <a:lnTo>
                    <a:pt x="f181" y="f180"/>
                  </a:lnTo>
                  <a:lnTo>
                    <a:pt x="f182" y="f183"/>
                  </a:lnTo>
                  <a:lnTo>
                    <a:pt x="f184" y="f185"/>
                  </a:lnTo>
                  <a:lnTo>
                    <a:pt x="f186" y="f187"/>
                  </a:lnTo>
                  <a:lnTo>
                    <a:pt x="f188" y="f189"/>
                  </a:lnTo>
                  <a:lnTo>
                    <a:pt x="f190" y="f191"/>
                  </a:lnTo>
                  <a:lnTo>
                    <a:pt x="f192" y="f193"/>
                  </a:lnTo>
                  <a:lnTo>
                    <a:pt x="f194" y="f195"/>
                  </a:lnTo>
                  <a:lnTo>
                    <a:pt x="f196" y="f197"/>
                  </a:lnTo>
                  <a:lnTo>
                    <a:pt x="f198" y="f199"/>
                  </a:lnTo>
                  <a:lnTo>
                    <a:pt x="f200" y="f201"/>
                  </a:lnTo>
                  <a:lnTo>
                    <a:pt x="f202" y="f203"/>
                  </a:lnTo>
                  <a:lnTo>
                    <a:pt x="f204" y="f205"/>
                  </a:lnTo>
                  <a:lnTo>
                    <a:pt x="f206" y="f205"/>
                  </a:lnTo>
                  <a:lnTo>
                    <a:pt x="f207" y="f208"/>
                  </a:lnTo>
                  <a:lnTo>
                    <a:pt x="f209" y="f210"/>
                  </a:lnTo>
                  <a:lnTo>
                    <a:pt x="f211" y="f212"/>
                  </a:lnTo>
                  <a:lnTo>
                    <a:pt x="f168" y="f167"/>
                  </a:lnTo>
                  <a:lnTo>
                    <a:pt x="f166" y="f167"/>
                  </a:lnTo>
                  <a:lnTo>
                    <a:pt x="f179" y="f180"/>
                  </a:lnTo>
                  <a:close/>
                </a:path>
                <a:path w="2517140" h="1633220">
                  <a:moveTo>
                    <a:pt x="f213" y="f0"/>
                  </a:moveTo>
                  <a:lnTo>
                    <a:pt x="f214" y="f0"/>
                  </a:lnTo>
                  <a:lnTo>
                    <a:pt x="f9" y="f215"/>
                  </a:lnTo>
                  <a:lnTo>
                    <a:pt x="f9" y="f216"/>
                  </a:lnTo>
                  <a:lnTo>
                    <a:pt x="f213" y="f0"/>
                  </a:lnTo>
                  <a:close/>
                </a:path>
                <a:path w="2517140" h="1633220">
                  <a:moveTo>
                    <a:pt x="f217" y="f218"/>
                  </a:moveTo>
                  <a:lnTo>
                    <a:pt x="f219" y="f218"/>
                  </a:lnTo>
                  <a:lnTo>
                    <a:pt x="f220" y="f221"/>
                  </a:lnTo>
                  <a:lnTo>
                    <a:pt x="f222" y="f223"/>
                  </a:lnTo>
                  <a:lnTo>
                    <a:pt x="f224" y="f225"/>
                  </a:lnTo>
                  <a:lnTo>
                    <a:pt x="f181" y="f180"/>
                  </a:lnTo>
                  <a:lnTo>
                    <a:pt x="f179" y="f180"/>
                  </a:lnTo>
                  <a:lnTo>
                    <a:pt x="f217" y="f218"/>
                  </a:lnTo>
                  <a:close/>
                </a:path>
                <a:path w="2517140" h="1633220">
                  <a:moveTo>
                    <a:pt x="f226" y="f227"/>
                  </a:moveTo>
                  <a:lnTo>
                    <a:pt x="f228" y="f227"/>
                  </a:lnTo>
                  <a:lnTo>
                    <a:pt x="f229" y="f230"/>
                  </a:lnTo>
                  <a:lnTo>
                    <a:pt x="f231" y="f232"/>
                  </a:lnTo>
                  <a:lnTo>
                    <a:pt x="f233" y="f234"/>
                  </a:lnTo>
                  <a:lnTo>
                    <a:pt x="f235" y="f236"/>
                  </a:lnTo>
                  <a:lnTo>
                    <a:pt x="f237" y="f238"/>
                  </a:lnTo>
                  <a:lnTo>
                    <a:pt x="f239" y="f240"/>
                  </a:lnTo>
                  <a:lnTo>
                    <a:pt x="f241" y="f242"/>
                  </a:lnTo>
                  <a:lnTo>
                    <a:pt x="f243" y="f244"/>
                  </a:lnTo>
                  <a:lnTo>
                    <a:pt x="f245" y="f246"/>
                  </a:lnTo>
                  <a:lnTo>
                    <a:pt x="f247" y="f248"/>
                  </a:lnTo>
                  <a:lnTo>
                    <a:pt x="f249" y="f250"/>
                  </a:lnTo>
                  <a:lnTo>
                    <a:pt x="f251" y="f252"/>
                  </a:lnTo>
                  <a:lnTo>
                    <a:pt x="f253" y="f254"/>
                  </a:lnTo>
                  <a:lnTo>
                    <a:pt x="f255" y="f256"/>
                  </a:lnTo>
                  <a:lnTo>
                    <a:pt x="f257" y="f258"/>
                  </a:lnTo>
                  <a:lnTo>
                    <a:pt x="f259" y="f260"/>
                  </a:lnTo>
                  <a:lnTo>
                    <a:pt x="f219" y="f218"/>
                  </a:lnTo>
                  <a:lnTo>
                    <a:pt x="f217" y="f218"/>
                  </a:lnTo>
                  <a:lnTo>
                    <a:pt x="f226" y="f227"/>
                  </a:lnTo>
                  <a:close/>
                </a:path>
                <a:path w="2517140" h="1633220">
                  <a:moveTo>
                    <a:pt x="f9" y="f0"/>
                  </a:moveTo>
                  <a:lnTo>
                    <a:pt x="f261" y="f0"/>
                  </a:lnTo>
                  <a:lnTo>
                    <a:pt x="f9" y="f262"/>
                  </a:lnTo>
                  <a:lnTo>
                    <a:pt x="f9" y="f0"/>
                  </a:lnTo>
                  <a:close/>
                </a:path>
                <a:path w="2517140" h="1633220">
                  <a:moveTo>
                    <a:pt x="f263" y="f264"/>
                  </a:moveTo>
                  <a:lnTo>
                    <a:pt x="f265" y="f264"/>
                  </a:lnTo>
                  <a:lnTo>
                    <a:pt x="f266" y="f267"/>
                  </a:lnTo>
                  <a:lnTo>
                    <a:pt x="f268" y="f269"/>
                  </a:lnTo>
                  <a:lnTo>
                    <a:pt x="f270" y="f271"/>
                  </a:lnTo>
                  <a:lnTo>
                    <a:pt x="f272" y="f232"/>
                  </a:lnTo>
                  <a:lnTo>
                    <a:pt x="f263" y="f264"/>
                  </a:lnTo>
                  <a:close/>
                </a:path>
                <a:path w="2517140" h="1633220">
                  <a:moveTo>
                    <a:pt x="f273" y="f0"/>
                  </a:moveTo>
                  <a:lnTo>
                    <a:pt x="f274" y="f0"/>
                  </a:lnTo>
                  <a:lnTo>
                    <a:pt x="f275" y="f276"/>
                  </a:lnTo>
                  <a:lnTo>
                    <a:pt x="f277" y="f278"/>
                  </a:lnTo>
                  <a:lnTo>
                    <a:pt x="f279" y="f280"/>
                  </a:lnTo>
                  <a:lnTo>
                    <a:pt x="f228" y="f227"/>
                  </a:lnTo>
                  <a:lnTo>
                    <a:pt x="f226" y="f227"/>
                  </a:lnTo>
                  <a:lnTo>
                    <a:pt x="f273" y="f0"/>
                  </a:lnTo>
                  <a:close/>
                </a:path>
                <a:path w="2517140" h="1633220">
                  <a:moveTo>
                    <a:pt x="f281" y="f0"/>
                  </a:moveTo>
                  <a:lnTo>
                    <a:pt x="f0" y="f0"/>
                  </a:lnTo>
                  <a:lnTo>
                    <a:pt x="f282" y="f283"/>
                  </a:lnTo>
                  <a:lnTo>
                    <a:pt x="f284" y="f285"/>
                  </a:lnTo>
                  <a:lnTo>
                    <a:pt x="f286" y="f287"/>
                  </a:lnTo>
                  <a:lnTo>
                    <a:pt x="f288" y="f289"/>
                  </a:lnTo>
                  <a:lnTo>
                    <a:pt x="f290" y="f291"/>
                  </a:lnTo>
                  <a:lnTo>
                    <a:pt x="f292" y="f293"/>
                  </a:lnTo>
                  <a:lnTo>
                    <a:pt x="f294" y="f295"/>
                  </a:lnTo>
                  <a:lnTo>
                    <a:pt x="f265" y="f264"/>
                  </a:lnTo>
                  <a:lnTo>
                    <a:pt x="f263" y="f264"/>
                  </a:lnTo>
                  <a:lnTo>
                    <a:pt x="f281" y="f0"/>
                  </a:lnTo>
                  <a:close/>
                </a:path>
              </a:pathLst>
            </a:custGeom>
            <a:solidFill>
              <a:srgbClr val="E0CEBD"/>
            </a:solidFill>
            <a:ln>
              <a:noFill/>
              <a:prstDash val="solid"/>
            </a:ln>
          </p:spPr>
          <p:txBody>
            <a:bodyPr vert="horz" wrap="square" lIns="0" tIns="0" rIns="0" bIns="0" anchor="t" anchorCtr="0" compatLnSpc="0">
              <a:noAutofit/>
            </a:bodyPr>
            <a:lstStyle/>
            <a:p>
              <a:pPr marL="0" marR="0" lvl="0" indent="0" rtl="0" hangingPunct="0">
                <a:lnSpc>
                  <a:spcPct val="100000"/>
                </a:lnSpc>
                <a:spcBef>
                  <a:spcPts val="0"/>
                </a:spcBef>
                <a:spcAft>
                  <a:spcPts val="0"/>
                </a:spcAft>
                <a:buNone/>
                <a:tabLst/>
              </a:pPr>
              <a:endParaRPr lang="en-IN" sz="1800" b="0" i="0" u="none" strike="noStrike" kern="1200">
                <a:ln>
                  <a:noFill/>
                </a:ln>
                <a:latin typeface="Arial" pitchFamily="18"/>
                <a:ea typeface="Microsoft YaHei" pitchFamily="2"/>
                <a:cs typeface="Lucida Sans" pitchFamily="2"/>
              </a:endParaRPr>
            </a:p>
          </p:txBody>
        </p:sp>
        <p:pic>
          <p:nvPicPr>
            <p:cNvPr id="18" name="object 18"/>
            <p:cNvPicPr>
              <a:picLocks noChangeAspect="1"/>
            </p:cNvPicPr>
            <p:nvPr/>
          </p:nvPicPr>
          <p:blipFill>
            <a:blip r:embed="rId5">
              <a:lum bright="-50000"/>
              <a:alphaModFix/>
            </a:blip>
            <a:srcRect/>
            <a:stretch>
              <a:fillRect/>
            </a:stretch>
          </p:blipFill>
          <p:spPr>
            <a:xfrm>
              <a:off x="18125280" y="0"/>
              <a:ext cx="163440" cy="130680"/>
            </a:xfrm>
            <a:prstGeom prst="rect">
              <a:avLst/>
            </a:prstGeom>
            <a:noFill/>
            <a:ln>
              <a:noFill/>
            </a:ln>
          </p:spPr>
        </p:pic>
        <p:sp>
          <p:nvSpPr>
            <p:cNvPr id="19" name="object 19"/>
            <p:cNvSpPr/>
            <p:nvPr/>
          </p:nvSpPr>
          <p:spPr>
            <a:xfrm>
              <a:off x="17569800" y="0"/>
              <a:ext cx="718560" cy="575280"/>
            </a:xfrm>
            <a:custGeom>
              <a:avLst/>
              <a:gdLst>
                <a:gd name="f0" fmla="val 0"/>
                <a:gd name="f1" fmla="val 26139"/>
                <a:gd name="f2" fmla="val 718550"/>
                <a:gd name="f3" fmla="val 575265"/>
                <a:gd name="f4" fmla="val 554325"/>
              </a:gdLst>
              <a:ahLst/>
              <a:cxnLst>
                <a:cxn ang="3cd4">
                  <a:pos x="hc" y="t"/>
                </a:cxn>
                <a:cxn ang="0">
                  <a:pos x="r" y="vc"/>
                </a:cxn>
                <a:cxn ang="cd4">
                  <a:pos x="hc" y="b"/>
                </a:cxn>
                <a:cxn ang="cd2">
                  <a:pos x="l" y="vc"/>
                </a:cxn>
              </a:cxnLst>
              <a:rect l="l" t="t" r="r" b="b"/>
              <a:pathLst>
                <a:path w="718819" h="575310">
                  <a:moveTo>
                    <a:pt x="f1" y="f0"/>
                  </a:moveTo>
                  <a:lnTo>
                    <a:pt x="f0" y="f0"/>
                  </a:lnTo>
                  <a:lnTo>
                    <a:pt x="f2" y="f3"/>
                  </a:lnTo>
                  <a:lnTo>
                    <a:pt x="f2" y="f4"/>
                  </a:lnTo>
                  <a:lnTo>
                    <a:pt x="f1" y="f0"/>
                  </a:lnTo>
                  <a:close/>
                </a:path>
              </a:pathLst>
            </a:custGeom>
            <a:solidFill>
              <a:srgbClr val="4C2A13">
                <a:alpha val="39000"/>
              </a:srgbClr>
            </a:solidFill>
            <a:ln>
              <a:noFill/>
              <a:prstDash val="solid"/>
            </a:ln>
          </p:spPr>
          <p:txBody>
            <a:bodyPr vert="horz" wrap="square" lIns="0" tIns="0" rIns="0" bIns="0" anchor="t" anchorCtr="0" compatLnSpc="0">
              <a:noAutofit/>
            </a:bodyPr>
            <a:lstStyle/>
            <a:p>
              <a:pPr marL="0" marR="0" lvl="0" indent="0" rtl="0" hangingPunct="0">
                <a:lnSpc>
                  <a:spcPct val="100000"/>
                </a:lnSpc>
                <a:spcBef>
                  <a:spcPts val="0"/>
                </a:spcBef>
                <a:spcAft>
                  <a:spcPts val="0"/>
                </a:spcAft>
                <a:buNone/>
                <a:tabLst/>
              </a:pPr>
              <a:endParaRPr lang="en-IN" sz="1800" b="0" i="0" u="none" strike="noStrike" kern="1200">
                <a:ln>
                  <a:noFill/>
                </a:ln>
                <a:latin typeface="Arial" pitchFamily="18"/>
                <a:ea typeface="Microsoft YaHei" pitchFamily="2"/>
                <a:cs typeface="Lucida Sans" pitchFamily="2"/>
              </a:endParaRPr>
            </a:p>
          </p:txBody>
        </p:sp>
        <p:sp>
          <p:nvSpPr>
            <p:cNvPr id="20" name="object 20"/>
            <p:cNvSpPr/>
            <p:nvPr/>
          </p:nvSpPr>
          <p:spPr>
            <a:xfrm>
              <a:off x="17569800" y="0"/>
              <a:ext cx="718560" cy="575280"/>
            </a:xfrm>
            <a:custGeom>
              <a:avLst/>
              <a:gdLst>
                <a:gd name="f0" fmla="val 0"/>
                <a:gd name="f1" fmla="val 718554"/>
                <a:gd name="f2" fmla="val 575277"/>
                <a:gd name="f3" fmla="val 554288"/>
                <a:gd name="f4" fmla="val 26181"/>
              </a:gdLst>
              <a:ahLst/>
              <a:cxnLst>
                <a:cxn ang="3cd4">
                  <a:pos x="hc" y="t"/>
                </a:cxn>
                <a:cxn ang="0">
                  <a:pos x="r" y="vc"/>
                </a:cxn>
                <a:cxn ang="cd4">
                  <a:pos x="hc" y="b"/>
                </a:cxn>
                <a:cxn ang="cd2">
                  <a:pos x="l" y="vc"/>
                </a:cxn>
              </a:cxnLst>
              <a:rect l="l" t="t" r="r" b="b"/>
              <a:pathLst>
                <a:path w="718819" h="575310">
                  <a:moveTo>
                    <a:pt x="f0" y="f0"/>
                  </a:moveTo>
                  <a:lnTo>
                    <a:pt x="f1" y="f2"/>
                  </a:lnTo>
                </a:path>
                <a:path w="718819" h="575310">
                  <a:moveTo>
                    <a:pt x="f1" y="f3"/>
                  </a:moveTo>
                  <a:lnTo>
                    <a:pt x="f4" y="f0"/>
                  </a:lnTo>
                </a:path>
              </a:pathLst>
            </a:custGeom>
            <a:noFill/>
            <a:ln w="3240">
              <a:solidFill>
                <a:srgbClr val="FFFFFF"/>
              </a:solidFill>
              <a:prstDash val="solid"/>
            </a:ln>
          </p:spPr>
          <p:txBody>
            <a:bodyPr vert="horz" wrap="square" lIns="0" tIns="0" rIns="0" bIns="0" anchor="t" anchorCtr="0" compatLnSpc="0">
              <a:noAutofit/>
            </a:bodyPr>
            <a:lstStyle/>
            <a:p>
              <a:pPr marL="0" marR="0" lvl="0" indent="0" rtl="0" hangingPunct="0">
                <a:lnSpc>
                  <a:spcPct val="100000"/>
                </a:lnSpc>
                <a:spcBef>
                  <a:spcPts val="0"/>
                </a:spcBef>
                <a:spcAft>
                  <a:spcPts val="0"/>
                </a:spcAft>
                <a:buNone/>
                <a:tabLst/>
              </a:pPr>
              <a:endParaRPr lang="en-IN" sz="1800" b="0" i="0" u="none" strike="noStrike" kern="1200">
                <a:ln>
                  <a:noFill/>
                </a:ln>
                <a:latin typeface="Arial" pitchFamily="18"/>
                <a:ea typeface="Microsoft YaHei" pitchFamily="2"/>
                <a:cs typeface="Lucida Sans" pitchFamily="2"/>
              </a:endParaRPr>
            </a:p>
          </p:txBody>
        </p:sp>
        <p:sp>
          <p:nvSpPr>
            <p:cNvPr id="21" name="object 21"/>
            <p:cNvSpPr/>
            <p:nvPr/>
          </p:nvSpPr>
          <p:spPr>
            <a:xfrm>
              <a:off x="17011440" y="0"/>
              <a:ext cx="1276920" cy="1022400"/>
            </a:xfrm>
            <a:custGeom>
              <a:avLst/>
              <a:gdLst>
                <a:gd name="f0" fmla="val 0"/>
                <a:gd name="f1" fmla="val 26975"/>
                <a:gd name="f2" fmla="val 1276769"/>
                <a:gd name="f3" fmla="val 1022146"/>
                <a:gd name="f4" fmla="val 1000550"/>
              </a:gdLst>
              <a:ahLst/>
              <a:cxnLst>
                <a:cxn ang="3cd4">
                  <a:pos x="hc" y="t"/>
                </a:cxn>
                <a:cxn ang="0">
                  <a:pos x="r" y="vc"/>
                </a:cxn>
                <a:cxn ang="cd4">
                  <a:pos x="hc" y="b"/>
                </a:cxn>
                <a:cxn ang="cd2">
                  <a:pos x="l" y="vc"/>
                </a:cxn>
              </a:cxnLst>
              <a:rect l="l" t="t" r="r" b="b"/>
              <a:pathLst>
                <a:path w="1276984" h="1022350">
                  <a:moveTo>
                    <a:pt x="f1" y="f0"/>
                  </a:moveTo>
                  <a:lnTo>
                    <a:pt x="f0" y="f0"/>
                  </a:lnTo>
                  <a:lnTo>
                    <a:pt x="f2" y="f3"/>
                  </a:lnTo>
                  <a:lnTo>
                    <a:pt x="f2" y="f4"/>
                  </a:lnTo>
                  <a:lnTo>
                    <a:pt x="f1" y="f0"/>
                  </a:lnTo>
                  <a:close/>
                </a:path>
              </a:pathLst>
            </a:custGeom>
            <a:solidFill>
              <a:srgbClr val="4C2A13">
                <a:alpha val="39000"/>
              </a:srgbClr>
            </a:solidFill>
            <a:ln>
              <a:noFill/>
              <a:prstDash val="solid"/>
            </a:ln>
          </p:spPr>
          <p:txBody>
            <a:bodyPr vert="horz" wrap="square" lIns="0" tIns="0" rIns="0" bIns="0" anchor="t" anchorCtr="0" compatLnSpc="0">
              <a:noAutofit/>
            </a:bodyPr>
            <a:lstStyle/>
            <a:p>
              <a:pPr marL="0" marR="0" lvl="0" indent="0" rtl="0" hangingPunct="0">
                <a:lnSpc>
                  <a:spcPct val="100000"/>
                </a:lnSpc>
                <a:spcBef>
                  <a:spcPts val="0"/>
                </a:spcBef>
                <a:spcAft>
                  <a:spcPts val="0"/>
                </a:spcAft>
                <a:buNone/>
                <a:tabLst/>
              </a:pPr>
              <a:endParaRPr lang="en-IN" sz="1800" b="0" i="0" u="none" strike="noStrike" kern="1200">
                <a:ln>
                  <a:noFill/>
                </a:ln>
                <a:latin typeface="Arial" pitchFamily="18"/>
                <a:ea typeface="Microsoft YaHei" pitchFamily="2"/>
                <a:cs typeface="Lucida Sans" pitchFamily="2"/>
              </a:endParaRPr>
            </a:p>
          </p:txBody>
        </p:sp>
        <p:sp>
          <p:nvSpPr>
            <p:cNvPr id="22" name="object 22"/>
            <p:cNvSpPr/>
            <p:nvPr/>
          </p:nvSpPr>
          <p:spPr>
            <a:xfrm>
              <a:off x="17011440" y="0"/>
              <a:ext cx="1276920" cy="1022400"/>
            </a:xfrm>
            <a:custGeom>
              <a:avLst/>
              <a:gdLst>
                <a:gd name="f0" fmla="val 0"/>
                <a:gd name="f1" fmla="val 1276734"/>
                <a:gd name="f2" fmla="val 1022106"/>
                <a:gd name="f3" fmla="val 1000505"/>
                <a:gd name="f4" fmla="val 26986"/>
              </a:gdLst>
              <a:ahLst/>
              <a:cxnLst>
                <a:cxn ang="3cd4">
                  <a:pos x="hc" y="t"/>
                </a:cxn>
                <a:cxn ang="0">
                  <a:pos x="r" y="vc"/>
                </a:cxn>
                <a:cxn ang="cd4">
                  <a:pos x="hc" y="b"/>
                </a:cxn>
                <a:cxn ang="cd2">
                  <a:pos x="l" y="vc"/>
                </a:cxn>
              </a:cxnLst>
              <a:rect l="l" t="t" r="r" b="b"/>
              <a:pathLst>
                <a:path w="1276984" h="1022350">
                  <a:moveTo>
                    <a:pt x="f0" y="f0"/>
                  </a:moveTo>
                  <a:lnTo>
                    <a:pt x="f1" y="f2"/>
                  </a:lnTo>
                </a:path>
                <a:path w="1276984" h="1022350">
                  <a:moveTo>
                    <a:pt x="f1" y="f3"/>
                  </a:moveTo>
                  <a:lnTo>
                    <a:pt x="f4" y="f0"/>
                  </a:lnTo>
                </a:path>
              </a:pathLst>
            </a:custGeom>
            <a:noFill/>
            <a:ln w="3240">
              <a:solidFill>
                <a:srgbClr val="FFFFFF"/>
              </a:solidFill>
              <a:prstDash val="solid"/>
            </a:ln>
          </p:spPr>
          <p:txBody>
            <a:bodyPr vert="horz" wrap="square" lIns="0" tIns="0" rIns="0" bIns="0" anchor="t" anchorCtr="0" compatLnSpc="0">
              <a:noAutofit/>
            </a:bodyPr>
            <a:lstStyle/>
            <a:p>
              <a:pPr marL="0" marR="0" lvl="0" indent="0" rtl="0" hangingPunct="0">
                <a:lnSpc>
                  <a:spcPct val="100000"/>
                </a:lnSpc>
                <a:spcBef>
                  <a:spcPts val="0"/>
                </a:spcBef>
                <a:spcAft>
                  <a:spcPts val="0"/>
                </a:spcAft>
                <a:buNone/>
                <a:tabLst/>
              </a:pPr>
              <a:endParaRPr lang="en-IN" sz="1800" b="0" i="0" u="none" strike="noStrike" kern="1200">
                <a:ln>
                  <a:noFill/>
                </a:ln>
                <a:latin typeface="Arial" pitchFamily="18"/>
                <a:ea typeface="Microsoft YaHei" pitchFamily="2"/>
                <a:cs typeface="Lucida Sans" pitchFamily="2"/>
              </a:endParaRPr>
            </a:p>
          </p:txBody>
        </p:sp>
        <p:pic>
          <p:nvPicPr>
            <p:cNvPr id="23" name="object 23"/>
            <p:cNvPicPr>
              <a:picLocks noChangeAspect="1"/>
            </p:cNvPicPr>
            <p:nvPr/>
          </p:nvPicPr>
          <p:blipFill>
            <a:blip r:embed="rId6">
              <a:lum bright="-50000"/>
              <a:alphaModFix/>
            </a:blip>
            <a:srcRect/>
            <a:stretch>
              <a:fillRect/>
            </a:stretch>
          </p:blipFill>
          <p:spPr>
            <a:xfrm>
              <a:off x="18202680" y="1378799"/>
              <a:ext cx="86040" cy="88200"/>
            </a:xfrm>
            <a:prstGeom prst="rect">
              <a:avLst/>
            </a:prstGeom>
            <a:noFill/>
            <a:ln>
              <a:noFill/>
            </a:ln>
          </p:spPr>
        </p:pic>
        <p:sp>
          <p:nvSpPr>
            <p:cNvPr id="24" name="object 24"/>
            <p:cNvSpPr/>
            <p:nvPr/>
          </p:nvSpPr>
          <p:spPr>
            <a:xfrm>
              <a:off x="16454880" y="0"/>
              <a:ext cx="1735560" cy="1373759"/>
            </a:xfrm>
            <a:custGeom>
              <a:avLst/>
              <a:gdLst>
                <a:gd name="f0" fmla="val 0"/>
                <a:gd name="f1" fmla="val 26808"/>
                <a:gd name="f2" fmla="val 1705082"/>
                <a:gd name="f3" fmla="val 1365033"/>
                <a:gd name="f4" fmla="val 1705717"/>
                <a:gd name="f5" fmla="val 1363598"/>
                <a:gd name="f6" fmla="val 1712194"/>
                <a:gd name="f7" fmla="val 1369364"/>
                <a:gd name="f8" fmla="val 1715115"/>
                <a:gd name="f9" fmla="val 1366481"/>
                <a:gd name="f10" fmla="val 1718671"/>
                <a:gd name="f11" fmla="val 1720957"/>
                <a:gd name="f12" fmla="val 1367192"/>
                <a:gd name="f13" fmla="val 1725910"/>
                <a:gd name="f14" fmla="val 1371523"/>
                <a:gd name="f15" fmla="val 1727434"/>
                <a:gd name="f16" fmla="val 1370075"/>
                <a:gd name="f17" fmla="val 1731752"/>
                <a:gd name="f18" fmla="val 1372958"/>
                <a:gd name="f19" fmla="val 1735308"/>
                <a:gd name="f20" fmla="val 1367916"/>
              </a:gdLst>
              <a:ahLst/>
              <a:cxnLst>
                <a:cxn ang="3cd4">
                  <a:pos x="hc" y="t"/>
                </a:cxn>
                <a:cxn ang="0">
                  <a:pos x="r" y="vc"/>
                </a:cxn>
                <a:cxn ang="cd4">
                  <a:pos x="hc" y="b"/>
                </a:cxn>
                <a:cxn ang="cd2">
                  <a:pos x="l" y="vc"/>
                </a:cxn>
              </a:cxnLst>
              <a:rect l="l" t="t" r="r" b="b"/>
              <a:pathLst>
                <a:path w="1735455" h="1373505">
                  <a:moveTo>
                    <a:pt x="f1" y="f0"/>
                  </a:moveTo>
                  <a:lnTo>
                    <a:pt x="f0" y="f0"/>
                  </a:lnTo>
                  <a:lnTo>
                    <a:pt x="f2" y="f3"/>
                  </a:lnTo>
                  <a:lnTo>
                    <a:pt x="f4" y="f5"/>
                  </a:lnTo>
                  <a:lnTo>
                    <a:pt x="f6" y="f7"/>
                  </a:lnTo>
                  <a:lnTo>
                    <a:pt x="f8" y="f9"/>
                  </a:lnTo>
                  <a:lnTo>
                    <a:pt x="f10" y="f7"/>
                  </a:lnTo>
                  <a:lnTo>
                    <a:pt x="f11" y="f12"/>
                  </a:lnTo>
                  <a:lnTo>
                    <a:pt x="f13" y="f14"/>
                  </a:lnTo>
                  <a:lnTo>
                    <a:pt x="f15" y="f16"/>
                  </a:lnTo>
                  <a:lnTo>
                    <a:pt x="f17" y="f18"/>
                  </a:lnTo>
                  <a:lnTo>
                    <a:pt x="f19" y="f20"/>
                  </a:lnTo>
                  <a:lnTo>
                    <a:pt x="f1" y="f0"/>
                  </a:lnTo>
                  <a:close/>
                </a:path>
              </a:pathLst>
            </a:custGeom>
            <a:solidFill>
              <a:srgbClr val="4C2A13">
                <a:alpha val="39000"/>
              </a:srgbClr>
            </a:solidFill>
            <a:ln>
              <a:noFill/>
              <a:prstDash val="solid"/>
            </a:ln>
          </p:spPr>
          <p:txBody>
            <a:bodyPr vert="horz" wrap="square" lIns="0" tIns="0" rIns="0" bIns="0" anchor="t" anchorCtr="0" compatLnSpc="0">
              <a:noAutofit/>
            </a:bodyPr>
            <a:lstStyle/>
            <a:p>
              <a:pPr marL="0" marR="0" lvl="0" indent="0" rtl="0" hangingPunct="0">
                <a:lnSpc>
                  <a:spcPct val="100000"/>
                </a:lnSpc>
                <a:spcBef>
                  <a:spcPts val="0"/>
                </a:spcBef>
                <a:spcAft>
                  <a:spcPts val="0"/>
                </a:spcAft>
                <a:buNone/>
                <a:tabLst/>
              </a:pPr>
              <a:endParaRPr lang="en-IN" sz="1800" b="0" i="0" u="none" strike="noStrike" kern="1200">
                <a:ln>
                  <a:noFill/>
                </a:ln>
                <a:latin typeface="Arial" pitchFamily="18"/>
                <a:ea typeface="Microsoft YaHei" pitchFamily="2"/>
                <a:cs typeface="Lucida Sans" pitchFamily="2"/>
              </a:endParaRPr>
            </a:p>
          </p:txBody>
        </p:sp>
        <p:sp>
          <p:nvSpPr>
            <p:cNvPr id="25" name="object 25"/>
            <p:cNvSpPr/>
            <p:nvPr/>
          </p:nvSpPr>
          <p:spPr>
            <a:xfrm>
              <a:off x="16454880" y="0"/>
              <a:ext cx="1735560" cy="1373759"/>
            </a:xfrm>
            <a:custGeom>
              <a:avLst/>
              <a:gdLst>
                <a:gd name="f0" fmla="val 0"/>
                <a:gd name="f1" fmla="val 1705110"/>
                <a:gd name="f2" fmla="val 1365045"/>
                <a:gd name="f3" fmla="val 1705745"/>
                <a:gd name="f4" fmla="val 1363597"/>
                <a:gd name="f5" fmla="val 1712222"/>
                <a:gd name="f6" fmla="val 1369363"/>
                <a:gd name="f7" fmla="val 1715143"/>
                <a:gd name="f8" fmla="val 1366480"/>
                <a:gd name="f9" fmla="val 1718699"/>
                <a:gd name="f10" fmla="val 1720985"/>
                <a:gd name="f11" fmla="val 1367192"/>
                <a:gd name="f12" fmla="val 1725938"/>
                <a:gd name="f13" fmla="val 1371522"/>
                <a:gd name="f14" fmla="val 1727462"/>
                <a:gd name="f15" fmla="val 1370074"/>
                <a:gd name="f16" fmla="val 1731780"/>
                <a:gd name="f17" fmla="val 1372957"/>
                <a:gd name="f18" fmla="val 1735336"/>
                <a:gd name="f19" fmla="val 1367915"/>
                <a:gd name="f20" fmla="val 26824"/>
              </a:gdLst>
              <a:ahLst/>
              <a:cxnLst>
                <a:cxn ang="3cd4">
                  <a:pos x="hc" y="t"/>
                </a:cxn>
                <a:cxn ang="0">
                  <a:pos x="r" y="vc"/>
                </a:cxn>
                <a:cxn ang="cd4">
                  <a:pos x="hc" y="b"/>
                </a:cxn>
                <a:cxn ang="cd2">
                  <a:pos x="l" y="vc"/>
                </a:cxn>
              </a:cxnLst>
              <a:rect l="l" t="t" r="r" b="b"/>
              <a:pathLst>
                <a:path w="1735455" h="1373505">
                  <a:moveTo>
                    <a:pt x="f0" y="f0"/>
                  </a:moveTo>
                  <a:lnTo>
                    <a:pt x="f1" y="f2"/>
                  </a:lnTo>
                  <a:lnTo>
                    <a:pt x="f3" y="f4"/>
                  </a:lnTo>
                  <a:lnTo>
                    <a:pt x="f5" y="f6"/>
                  </a:lnTo>
                  <a:lnTo>
                    <a:pt x="f7" y="f8"/>
                  </a:lnTo>
                  <a:lnTo>
                    <a:pt x="f9" y="f6"/>
                  </a:lnTo>
                  <a:lnTo>
                    <a:pt x="f10" y="f11"/>
                  </a:lnTo>
                  <a:lnTo>
                    <a:pt x="f12" y="f13"/>
                  </a:lnTo>
                  <a:lnTo>
                    <a:pt x="f14" y="f15"/>
                  </a:lnTo>
                  <a:lnTo>
                    <a:pt x="f16" y="f17"/>
                  </a:lnTo>
                  <a:lnTo>
                    <a:pt x="f18" y="f19"/>
                  </a:lnTo>
                  <a:lnTo>
                    <a:pt x="f20" y="f0"/>
                  </a:lnTo>
                </a:path>
              </a:pathLst>
            </a:custGeom>
            <a:noFill/>
            <a:ln w="3240">
              <a:solidFill>
                <a:srgbClr val="FFFFFF"/>
              </a:solidFill>
              <a:prstDash val="solid"/>
            </a:ln>
          </p:spPr>
          <p:txBody>
            <a:bodyPr vert="horz" wrap="square" lIns="0" tIns="0" rIns="0" bIns="0" anchor="t" anchorCtr="0" compatLnSpc="0">
              <a:noAutofit/>
            </a:bodyPr>
            <a:lstStyle/>
            <a:p>
              <a:pPr marL="0" marR="0" lvl="0" indent="0" rtl="0" hangingPunct="0">
                <a:lnSpc>
                  <a:spcPct val="100000"/>
                </a:lnSpc>
                <a:spcBef>
                  <a:spcPts val="0"/>
                </a:spcBef>
                <a:spcAft>
                  <a:spcPts val="0"/>
                </a:spcAft>
                <a:buNone/>
                <a:tabLst/>
              </a:pPr>
              <a:endParaRPr lang="en-IN" sz="1800" b="0" i="0" u="none" strike="noStrike" kern="1200">
                <a:ln>
                  <a:noFill/>
                </a:ln>
                <a:latin typeface="Arial" pitchFamily="18"/>
                <a:ea typeface="Microsoft YaHei" pitchFamily="2"/>
                <a:cs typeface="Lucida Sans" pitchFamily="2"/>
              </a:endParaRPr>
            </a:p>
          </p:txBody>
        </p:sp>
        <p:pic>
          <p:nvPicPr>
            <p:cNvPr id="26" name="object 26"/>
            <p:cNvPicPr>
              <a:picLocks noChangeAspect="1"/>
            </p:cNvPicPr>
            <p:nvPr/>
          </p:nvPicPr>
          <p:blipFill>
            <a:blip r:embed="rId7">
              <a:lum bright="-50000"/>
              <a:alphaModFix/>
            </a:blip>
            <a:srcRect/>
            <a:stretch>
              <a:fillRect/>
            </a:stretch>
          </p:blipFill>
          <p:spPr>
            <a:xfrm>
              <a:off x="15899040" y="0"/>
              <a:ext cx="140760" cy="96840"/>
            </a:xfrm>
            <a:prstGeom prst="rect">
              <a:avLst/>
            </a:prstGeom>
            <a:noFill/>
            <a:ln>
              <a:noFill/>
            </a:ln>
          </p:spPr>
        </p:pic>
      </p:grpSp>
      <p:grpSp>
        <p:nvGrpSpPr>
          <p:cNvPr id="27" name="object 27"/>
          <p:cNvGrpSpPr/>
          <p:nvPr/>
        </p:nvGrpSpPr>
        <p:grpSpPr>
          <a:xfrm>
            <a:off x="0" y="9400320"/>
            <a:ext cx="3649679" cy="886680"/>
            <a:chOff x="0" y="9400320"/>
            <a:chExt cx="3649679" cy="886680"/>
          </a:xfrm>
        </p:grpSpPr>
        <p:sp>
          <p:nvSpPr>
            <p:cNvPr id="28" name="object 28"/>
            <p:cNvSpPr/>
            <p:nvPr/>
          </p:nvSpPr>
          <p:spPr>
            <a:xfrm>
              <a:off x="0" y="9400320"/>
              <a:ext cx="3648239" cy="886680"/>
            </a:xfrm>
            <a:custGeom>
              <a:avLst/>
              <a:gdLst>
                <a:gd name="f0" fmla="val 0"/>
                <a:gd name="f1" fmla="val 62024"/>
                <a:gd name="f2" fmla="val 886677"/>
                <a:gd name="f3" fmla="val 3648125"/>
                <a:gd name="f4" fmla="val 419025"/>
                <a:gd name="f5" fmla="val 2197366"/>
                <a:gd name="f6" fmla="val 2145517"/>
                <a:gd name="f7" fmla="val 414502"/>
                <a:gd name="f8" fmla="val 2081179"/>
                <a:gd name="f9" fmla="val 404445"/>
                <a:gd name="f10" fmla="val 2021296"/>
                <a:gd name="f11" fmla="val 394119"/>
                <a:gd name="f12" fmla="val 1982812"/>
                <a:gd name="f13" fmla="val 388787"/>
                <a:gd name="f14" fmla="val 1904933"/>
                <a:gd name="f15" fmla="val 381095"/>
                <a:gd name="f16" fmla="val 1862116"/>
                <a:gd name="f17" fmla="val 374452"/>
                <a:gd name="f18" fmla="val 1817034"/>
                <a:gd name="f19" fmla="val 366166"/>
                <a:gd name="f20" fmla="val 1769928"/>
                <a:gd name="f21" fmla="val 356405"/>
                <a:gd name="f22" fmla="val 1721040"/>
                <a:gd name="f23" fmla="val 345334"/>
                <a:gd name="f24" fmla="val 1670608"/>
                <a:gd name="f25" fmla="val 333121"/>
                <a:gd name="f26" fmla="val 1618875"/>
                <a:gd name="f27" fmla="val 319933"/>
                <a:gd name="f28" fmla="val 1458266"/>
                <a:gd name="f29" fmla="val 276180"/>
                <a:gd name="f30" fmla="val 1134362"/>
                <a:gd name="f31" fmla="val 184838"/>
                <a:gd name="f32" fmla="val 1032653"/>
                <a:gd name="f33" fmla="val 158144"/>
                <a:gd name="f34" fmla="val 984055"/>
                <a:gd name="f35" fmla="val 146251"/>
                <a:gd name="f36" fmla="val 937281"/>
                <a:gd name="f37" fmla="val 135550"/>
                <a:gd name="f38" fmla="val 905338"/>
                <a:gd name="f39" fmla="val 128874"/>
                <a:gd name="f40" fmla="val 674608"/>
                <a:gd name="f41" fmla="val 656541"/>
                <a:gd name="f42" fmla="val 116849"/>
                <a:gd name="f43" fmla="val 638069"/>
                <a:gd name="f44" fmla="val 109347"/>
                <a:gd name="f45" fmla="val 631498"/>
                <a:gd name="f46" fmla="val 107994"/>
                <a:gd name="f47" fmla="val 531331"/>
                <a:gd name="f48" fmla="val 512432"/>
                <a:gd name="f49" fmla="val 107004"/>
                <a:gd name="f50" fmla="val 493534"/>
                <a:gd name="f51" fmla="val 103314"/>
                <a:gd name="f52" fmla="val 474635"/>
                <a:gd name="f53" fmla="val 95844"/>
                <a:gd name="f54" fmla="val 455736"/>
                <a:gd name="f55" fmla="val 83516"/>
                <a:gd name="f56" fmla="val 453875"/>
                <a:gd name="f57" fmla="val 82077"/>
                <a:gd name="f58" fmla="val 250541"/>
                <a:gd name="f59" fmla="val 243426"/>
                <a:gd name="f60" fmla="val 77757"/>
                <a:gd name="f61" fmla="val 50383"/>
                <a:gd name="f62" fmla="val 2485364"/>
                <a:gd name="f63" fmla="val 334068"/>
                <a:gd name="f64" fmla="val 2447380"/>
                <a:gd name="f65" fmla="val 364217"/>
                <a:gd name="f66" fmla="val 2391041"/>
                <a:gd name="f67" fmla="val 383028"/>
                <a:gd name="f68" fmla="val 2358466"/>
                <a:gd name="f69" fmla="val 388516"/>
                <a:gd name="f70" fmla="val 2342853"/>
                <a:gd name="f71" fmla="val 391835"/>
                <a:gd name="f72" fmla="val 2329129"/>
                <a:gd name="f73" fmla="val 396706"/>
                <a:gd name="f74" fmla="val 2302464"/>
                <a:gd name="f75" fmla="val 404401"/>
                <a:gd name="f76" fmla="val 2242661"/>
                <a:gd name="f77" fmla="val 408452"/>
                <a:gd name="f78" fmla="val 2216810"/>
                <a:gd name="f79" fmla="val 416147"/>
                <a:gd name="f80" fmla="val 2213203"/>
                <a:gd name="f81" fmla="val 418306"/>
                <a:gd name="f82" fmla="val 2206002"/>
                <a:gd name="f83" fmla="val 344868"/>
                <a:gd name="f84" fmla="val 2619273"/>
                <a:gd name="f85" fmla="val 2552590"/>
                <a:gd name="f86" fmla="val 340008"/>
                <a:gd name="f87" fmla="val 3375977"/>
                <a:gd name="f88" fmla="val 3337814"/>
                <a:gd name="f89" fmla="val 3238742"/>
                <a:gd name="f90" fmla="val 2426"/>
                <a:gd name="f91" fmla="val 3159544"/>
                <a:gd name="f92" fmla="val 8832"/>
                <a:gd name="f93" fmla="val 3097700"/>
                <a:gd name="f94" fmla="val 17909"/>
                <a:gd name="f95" fmla="val 3050693"/>
                <a:gd name="f96" fmla="val 28345"/>
                <a:gd name="f97" fmla="val 2973501"/>
                <a:gd name="f98" fmla="val 54717"/>
                <a:gd name="f99" fmla="val 2915099"/>
                <a:gd name="f100" fmla="val 69657"/>
                <a:gd name="f101" fmla="val 2862630"/>
                <a:gd name="f102" fmla="val 87838"/>
                <a:gd name="f103" fmla="val 2826359"/>
                <a:gd name="f104" fmla="val 134994"/>
                <a:gd name="f105" fmla="val 2809070"/>
                <a:gd name="f106" fmla="val 163973"/>
                <a:gd name="f107" fmla="val 2792793"/>
                <a:gd name="f108" fmla="val 182154"/>
                <a:gd name="f109" fmla="val 2761228"/>
                <a:gd name="f110" fmla="val 208736"/>
                <a:gd name="f111" fmla="val 2741200"/>
                <a:gd name="f112" fmla="val 237711"/>
                <a:gd name="f113" fmla="val 2727141"/>
                <a:gd name="f114" fmla="val 266976"/>
                <a:gd name="f115" fmla="val 2713486"/>
                <a:gd name="f116" fmla="val 294428"/>
                <a:gd name="f117" fmla="val 2694667"/>
                <a:gd name="f118" fmla="val 317962"/>
                <a:gd name="f119" fmla="val 2665118"/>
                <a:gd name="f120" fmla="val 335477"/>
                <a:gd name="f121" fmla="val 57595"/>
                <a:gd name="f122" fmla="val 3557273"/>
                <a:gd name="f123" fmla="val 41792"/>
                <a:gd name="f124" fmla="val 3484424"/>
                <a:gd name="f125" fmla="val 26540"/>
                <a:gd name="f126" fmla="val 3429786"/>
                <a:gd name="f127" fmla="val 13431"/>
                <a:gd name="f128" fmla="val 3393567"/>
                <a:gd name="f129" fmla="val 4054"/>
                <a:gd name="f130" fmla="val 773245"/>
                <a:gd name="f131" fmla="val 892573"/>
                <a:gd name="f132" fmla="val 126206"/>
                <a:gd name="f133" fmla="val 850171"/>
                <a:gd name="f134" fmla="val 118388"/>
                <a:gd name="f135" fmla="val 810315"/>
                <a:gd name="f136" fmla="val 112262"/>
                <a:gd name="f137" fmla="val 600452"/>
                <a:gd name="f138" fmla="val 104397"/>
                <a:gd name="f139" fmla="val 591801"/>
                <a:gd name="f140" fmla="val 104532"/>
                <a:gd name="f141" fmla="val 583082"/>
                <a:gd name="f142" fmla="val 104937"/>
                <a:gd name="f143" fmla="val 574228"/>
                <a:gd name="f144" fmla="val 105611"/>
                <a:gd name="f145" fmla="val 565170"/>
                <a:gd name="f146" fmla="val 106555"/>
                <a:gd name="f147" fmla="val 548520"/>
                <a:gd name="f148" fmla="val 107544"/>
                <a:gd name="f149" fmla="val 539959"/>
                <a:gd name="f150" fmla="val 107870"/>
                <a:gd name="f151" fmla="val 619327"/>
                <a:gd name="f152" fmla="val 105488"/>
                <a:gd name="f153" fmla="val 372219"/>
                <a:gd name="f154" fmla="val 51836"/>
                <a:gd name="f155" fmla="val 340550"/>
                <a:gd name="f156" fmla="val 54435"/>
                <a:gd name="f157" fmla="val 308949"/>
                <a:gd name="f158" fmla="val 61286"/>
                <a:gd name="f159" fmla="val 278564"/>
                <a:gd name="f160" fmla="val 70973"/>
                <a:gd name="f161" fmla="val 413255"/>
                <a:gd name="f162" fmla="val 164142"/>
                <a:gd name="f163" fmla="val 43919"/>
                <a:gd name="f164" fmla="val 232384"/>
                <a:gd name="f165" fmla="val 71051"/>
                <a:gd name="f166" fmla="val 211662"/>
                <a:gd name="f167" fmla="val 60836"/>
                <a:gd name="f168" fmla="val 188779"/>
                <a:gd name="f169" fmla="val 51702"/>
              </a:gdLst>
              <a:ahLst/>
              <a:cxnLst>
                <a:cxn ang="3cd4">
                  <a:pos x="hc" y="t"/>
                </a:cxn>
                <a:cxn ang="0">
                  <a:pos x="r" y="vc"/>
                </a:cxn>
                <a:cxn ang="cd4">
                  <a:pos x="hc" y="b"/>
                </a:cxn>
                <a:cxn ang="cd2">
                  <a:pos x="l" y="vc"/>
                </a:cxn>
              </a:cxnLst>
              <a:rect l="l" t="t" r="r" b="b"/>
              <a:pathLst>
                <a:path w="3648710" h="887094">
                  <a:moveTo>
                    <a:pt x="f0" y="f1"/>
                  </a:moveTo>
                  <a:lnTo>
                    <a:pt x="f0" y="f2"/>
                  </a:lnTo>
                  <a:lnTo>
                    <a:pt x="f3" y="f2"/>
                  </a:lnTo>
                  <a:lnTo>
                    <a:pt x="f3" y="f4"/>
                  </a:lnTo>
                  <a:lnTo>
                    <a:pt x="f5" y="f4"/>
                  </a:lnTo>
                  <a:lnTo>
                    <a:pt x="f6" y="f7"/>
                  </a:lnTo>
                  <a:lnTo>
                    <a:pt x="f8" y="f9"/>
                  </a:lnTo>
                  <a:lnTo>
                    <a:pt x="f10" y="f11"/>
                  </a:lnTo>
                  <a:lnTo>
                    <a:pt x="f12" y="f13"/>
                  </a:lnTo>
                  <a:lnTo>
                    <a:pt x="f14" y="f15"/>
                  </a:lnTo>
                  <a:lnTo>
                    <a:pt x="f16" y="f17"/>
                  </a:lnTo>
                  <a:lnTo>
                    <a:pt x="f18" y="f19"/>
                  </a:lnTo>
                  <a:lnTo>
                    <a:pt x="f20" y="f21"/>
                  </a:lnTo>
                  <a:lnTo>
                    <a:pt x="f22" y="f23"/>
                  </a:lnTo>
                  <a:lnTo>
                    <a:pt x="f24" y="f25"/>
                  </a:lnTo>
                  <a:lnTo>
                    <a:pt x="f26" y="f27"/>
                  </a:lnTo>
                  <a:lnTo>
                    <a:pt x="f28" y="f29"/>
                  </a:lnTo>
                  <a:lnTo>
                    <a:pt x="f30" y="f31"/>
                  </a:lnTo>
                  <a:lnTo>
                    <a:pt x="f32" y="f33"/>
                  </a:lnTo>
                  <a:lnTo>
                    <a:pt x="f34" y="f35"/>
                  </a:lnTo>
                  <a:lnTo>
                    <a:pt x="f36" y="f37"/>
                  </a:lnTo>
                  <a:lnTo>
                    <a:pt x="f38" y="f39"/>
                  </a:lnTo>
                  <a:lnTo>
                    <a:pt x="f40" y="f39"/>
                  </a:lnTo>
                  <a:lnTo>
                    <a:pt x="f41" y="f42"/>
                  </a:lnTo>
                  <a:lnTo>
                    <a:pt x="f43" y="f44"/>
                  </a:lnTo>
                  <a:lnTo>
                    <a:pt x="f45" y="f46"/>
                  </a:lnTo>
                  <a:lnTo>
                    <a:pt x="f47" y="f46"/>
                  </a:lnTo>
                  <a:lnTo>
                    <a:pt x="f48" y="f49"/>
                  </a:lnTo>
                  <a:lnTo>
                    <a:pt x="f50" y="f51"/>
                  </a:lnTo>
                  <a:lnTo>
                    <a:pt x="f52" y="f53"/>
                  </a:lnTo>
                  <a:lnTo>
                    <a:pt x="f54" y="f55"/>
                  </a:lnTo>
                  <a:lnTo>
                    <a:pt x="f56" y="f57"/>
                  </a:lnTo>
                  <a:lnTo>
                    <a:pt x="f58" y="f57"/>
                  </a:lnTo>
                  <a:lnTo>
                    <a:pt x="f59" y="f60"/>
                  </a:lnTo>
                  <a:lnTo>
                    <a:pt x="f61" y="f60"/>
                  </a:lnTo>
                  <a:lnTo>
                    <a:pt x="f0" y="f1"/>
                  </a:lnTo>
                  <a:close/>
                </a:path>
                <a:path w="3648710" h="887094">
                  <a:moveTo>
                    <a:pt x="f62" y="f63"/>
                  </a:moveTo>
                  <a:lnTo>
                    <a:pt x="f64" y="f65"/>
                  </a:lnTo>
                  <a:lnTo>
                    <a:pt x="f66" y="f67"/>
                  </a:lnTo>
                  <a:lnTo>
                    <a:pt x="f68" y="f69"/>
                  </a:lnTo>
                  <a:lnTo>
                    <a:pt x="f70" y="f71"/>
                  </a:lnTo>
                  <a:lnTo>
                    <a:pt x="f72" y="f73"/>
                  </a:lnTo>
                  <a:lnTo>
                    <a:pt x="f74" y="f75"/>
                  </a:lnTo>
                  <a:lnTo>
                    <a:pt x="f76" y="f77"/>
                  </a:lnTo>
                  <a:lnTo>
                    <a:pt x="f78" y="f79"/>
                  </a:lnTo>
                  <a:lnTo>
                    <a:pt x="f80" y="f81"/>
                  </a:lnTo>
                  <a:lnTo>
                    <a:pt x="f82" y="f4"/>
                  </a:lnTo>
                  <a:lnTo>
                    <a:pt x="f3" y="f4"/>
                  </a:lnTo>
                  <a:lnTo>
                    <a:pt x="f3" y="f83"/>
                  </a:lnTo>
                  <a:lnTo>
                    <a:pt x="f84" y="f83"/>
                  </a:lnTo>
                  <a:lnTo>
                    <a:pt x="f85" y="f86"/>
                  </a:lnTo>
                  <a:lnTo>
                    <a:pt x="f62" y="f63"/>
                  </a:lnTo>
                  <a:close/>
                </a:path>
                <a:path w="3648710" h="887094">
                  <a:moveTo>
                    <a:pt x="f87" y="f0"/>
                  </a:moveTo>
                  <a:lnTo>
                    <a:pt x="f88" y="f0"/>
                  </a:lnTo>
                  <a:lnTo>
                    <a:pt x="f89" y="f90"/>
                  </a:lnTo>
                  <a:lnTo>
                    <a:pt x="f91" y="f92"/>
                  </a:lnTo>
                  <a:lnTo>
                    <a:pt x="f93" y="f94"/>
                  </a:lnTo>
                  <a:lnTo>
                    <a:pt x="f95" y="f96"/>
                  </a:lnTo>
                  <a:lnTo>
                    <a:pt x="f97" y="f98"/>
                  </a:lnTo>
                  <a:lnTo>
                    <a:pt x="f99" y="f100"/>
                  </a:lnTo>
                  <a:lnTo>
                    <a:pt x="f101" y="f102"/>
                  </a:lnTo>
                  <a:lnTo>
                    <a:pt x="f103" y="f104"/>
                  </a:lnTo>
                  <a:lnTo>
                    <a:pt x="f105" y="f106"/>
                  </a:lnTo>
                  <a:lnTo>
                    <a:pt x="f107" y="f108"/>
                  </a:lnTo>
                  <a:lnTo>
                    <a:pt x="f109" y="f110"/>
                  </a:lnTo>
                  <a:lnTo>
                    <a:pt x="f111" y="f112"/>
                  </a:lnTo>
                  <a:lnTo>
                    <a:pt x="f113" y="f114"/>
                  </a:lnTo>
                  <a:lnTo>
                    <a:pt x="f115" y="f116"/>
                  </a:lnTo>
                  <a:lnTo>
                    <a:pt x="f117" y="f118"/>
                  </a:lnTo>
                  <a:lnTo>
                    <a:pt x="f119" y="f120"/>
                  </a:lnTo>
                  <a:lnTo>
                    <a:pt x="f84" y="f83"/>
                  </a:lnTo>
                  <a:lnTo>
                    <a:pt x="f3" y="f83"/>
                  </a:lnTo>
                  <a:lnTo>
                    <a:pt x="f3" y="f121"/>
                  </a:lnTo>
                  <a:lnTo>
                    <a:pt x="f122" y="f123"/>
                  </a:lnTo>
                  <a:lnTo>
                    <a:pt x="f124" y="f125"/>
                  </a:lnTo>
                  <a:lnTo>
                    <a:pt x="f126" y="f127"/>
                  </a:lnTo>
                  <a:lnTo>
                    <a:pt x="f128" y="f129"/>
                  </a:lnTo>
                  <a:lnTo>
                    <a:pt x="f87" y="f0"/>
                  </a:lnTo>
                  <a:close/>
                </a:path>
                <a:path w="3648710" h="887094">
                  <a:moveTo>
                    <a:pt x="f130" y="f46"/>
                  </a:moveTo>
                  <a:lnTo>
                    <a:pt x="f40" y="f39"/>
                  </a:lnTo>
                  <a:lnTo>
                    <a:pt x="f38" y="f39"/>
                  </a:lnTo>
                  <a:lnTo>
                    <a:pt x="f131" y="f132"/>
                  </a:lnTo>
                  <a:lnTo>
                    <a:pt x="f133" y="f134"/>
                  </a:lnTo>
                  <a:lnTo>
                    <a:pt x="f135" y="f136"/>
                  </a:lnTo>
                  <a:lnTo>
                    <a:pt x="f130" y="f46"/>
                  </a:lnTo>
                  <a:close/>
                </a:path>
                <a:path w="3648710" h="887094">
                  <a:moveTo>
                    <a:pt x="f137" y="f138"/>
                  </a:moveTo>
                  <a:lnTo>
                    <a:pt x="f139" y="f140"/>
                  </a:lnTo>
                  <a:lnTo>
                    <a:pt x="f141" y="f142"/>
                  </a:lnTo>
                  <a:lnTo>
                    <a:pt x="f143" y="f144"/>
                  </a:lnTo>
                  <a:lnTo>
                    <a:pt x="f145" y="f146"/>
                  </a:lnTo>
                  <a:lnTo>
                    <a:pt x="f147" y="f148"/>
                  </a:lnTo>
                  <a:lnTo>
                    <a:pt x="f149" y="f150"/>
                  </a:lnTo>
                  <a:lnTo>
                    <a:pt x="f47" y="f46"/>
                  </a:lnTo>
                  <a:lnTo>
                    <a:pt x="f45" y="f46"/>
                  </a:lnTo>
                  <a:lnTo>
                    <a:pt x="f151" y="f152"/>
                  </a:lnTo>
                  <a:lnTo>
                    <a:pt x="f137" y="f138"/>
                  </a:lnTo>
                  <a:close/>
                </a:path>
                <a:path w="3648710" h="887094">
                  <a:moveTo>
                    <a:pt x="f153" y="f154"/>
                  </a:moveTo>
                  <a:lnTo>
                    <a:pt x="f155" y="f156"/>
                  </a:lnTo>
                  <a:lnTo>
                    <a:pt x="f157" y="f158"/>
                  </a:lnTo>
                  <a:lnTo>
                    <a:pt x="f159" y="f160"/>
                  </a:lnTo>
                  <a:lnTo>
                    <a:pt x="f58" y="f57"/>
                  </a:lnTo>
                  <a:lnTo>
                    <a:pt x="f56" y="f57"/>
                  </a:lnTo>
                  <a:lnTo>
                    <a:pt x="f161" y="f121"/>
                  </a:lnTo>
                  <a:lnTo>
                    <a:pt x="f153" y="f154"/>
                  </a:lnTo>
                  <a:close/>
                </a:path>
                <a:path w="3648710" h="887094">
                  <a:moveTo>
                    <a:pt x="f162" y="f163"/>
                  </a:moveTo>
                  <a:lnTo>
                    <a:pt x="f61" y="f60"/>
                  </a:lnTo>
                  <a:lnTo>
                    <a:pt x="f59" y="f60"/>
                  </a:lnTo>
                  <a:lnTo>
                    <a:pt x="f164" y="f165"/>
                  </a:lnTo>
                  <a:lnTo>
                    <a:pt x="f166" y="f167"/>
                  </a:lnTo>
                  <a:lnTo>
                    <a:pt x="f168" y="f169"/>
                  </a:lnTo>
                  <a:lnTo>
                    <a:pt x="f162" y="f163"/>
                  </a:lnTo>
                  <a:close/>
                </a:path>
              </a:pathLst>
            </a:custGeom>
            <a:solidFill>
              <a:srgbClr val="FFFFFF"/>
            </a:solidFill>
            <a:ln>
              <a:noFill/>
              <a:prstDash val="solid"/>
            </a:ln>
          </p:spPr>
          <p:txBody>
            <a:bodyPr vert="horz" wrap="square" lIns="0" tIns="0" rIns="0" bIns="0" anchor="t" anchorCtr="0" compatLnSpc="0">
              <a:noAutofit/>
            </a:bodyPr>
            <a:lstStyle/>
            <a:p>
              <a:pPr marL="0" marR="0" lvl="0" indent="0" rtl="0" hangingPunct="0">
                <a:lnSpc>
                  <a:spcPct val="100000"/>
                </a:lnSpc>
                <a:spcBef>
                  <a:spcPts val="0"/>
                </a:spcBef>
                <a:spcAft>
                  <a:spcPts val="0"/>
                </a:spcAft>
                <a:buNone/>
                <a:tabLst/>
              </a:pPr>
              <a:endParaRPr lang="en-IN" sz="1800" b="0" i="0" u="none" strike="noStrike" kern="1200">
                <a:ln>
                  <a:noFill/>
                </a:ln>
                <a:latin typeface="Arial" pitchFamily="18"/>
                <a:ea typeface="Microsoft YaHei" pitchFamily="2"/>
                <a:cs typeface="Lucida Sans" pitchFamily="2"/>
              </a:endParaRPr>
            </a:p>
          </p:txBody>
        </p:sp>
        <p:sp>
          <p:nvSpPr>
            <p:cNvPr id="29" name="object 29"/>
            <p:cNvSpPr/>
            <p:nvPr/>
          </p:nvSpPr>
          <p:spPr>
            <a:xfrm>
              <a:off x="0" y="9401040"/>
              <a:ext cx="3648239" cy="885960"/>
            </a:xfrm>
            <a:custGeom>
              <a:avLst/>
              <a:gdLst>
                <a:gd name="f0" fmla="val 0"/>
                <a:gd name="f1" fmla="val 229812"/>
                <a:gd name="f2" fmla="val 520366"/>
                <a:gd name="f3" fmla="val 1610054"/>
                <a:gd name="f4" fmla="val 523412"/>
                <a:gd name="f5" fmla="val 3648125"/>
                <a:gd name="f6" fmla="val 520546"/>
                <a:gd name="f7" fmla="val 516225"/>
                <a:gd name="f8" fmla="val 2259279"/>
                <a:gd name="f9" fmla="val 2209838"/>
                <a:gd name="f10" fmla="val 514313"/>
                <a:gd name="f11" fmla="val 2106904"/>
                <a:gd name="f12" fmla="val 505899"/>
                <a:gd name="f13" fmla="val 2075688"/>
                <a:gd name="f14" fmla="val 503986"/>
                <a:gd name="f15" fmla="val 2042284"/>
                <a:gd name="f16" fmla="val 501045"/>
                <a:gd name="f17" fmla="val 1967224"/>
                <a:gd name="f18" fmla="val 487466"/>
                <a:gd name="f19" fmla="val 1925999"/>
                <a:gd name="f20" fmla="val 477219"/>
                <a:gd name="f21" fmla="val 1882599"/>
                <a:gd name="f22" fmla="val 464927"/>
                <a:gd name="f23" fmla="val 1837241"/>
                <a:gd name="f24" fmla="val 450787"/>
                <a:gd name="f25" fmla="val 1790141"/>
                <a:gd name="f26" fmla="val 434993"/>
                <a:gd name="f27" fmla="val 1741515"/>
                <a:gd name="f28" fmla="val 417742"/>
                <a:gd name="f29" fmla="val 1691580"/>
                <a:gd name="f30" fmla="val 399228"/>
                <a:gd name="f31" fmla="val 1640551"/>
                <a:gd name="f32" fmla="val 379648"/>
                <a:gd name="f33" fmla="val 1277462"/>
                <a:gd name="f34" fmla="val 231834"/>
                <a:gd name="f35" fmla="val 240448"/>
                <a:gd name="f36" fmla="val 230390"/>
                <a:gd name="f37" fmla="val 2505519"/>
                <a:gd name="f38" fmla="val 385187"/>
                <a:gd name="f39" fmla="val 2468078"/>
                <a:gd name="f40" fmla="val 415336"/>
                <a:gd name="f41" fmla="val 2411196"/>
                <a:gd name="f42" fmla="val 434146"/>
                <a:gd name="f43" fmla="val 2379072"/>
                <a:gd name="f44" fmla="val 439636"/>
                <a:gd name="f45" fmla="val 2364119"/>
                <a:gd name="f46" fmla="val 442954"/>
                <a:gd name="f47" fmla="val 2350719"/>
                <a:gd name="f48" fmla="val 447823"/>
                <a:gd name="f49" fmla="val 2332599"/>
                <a:gd name="f50" fmla="val 461785"/>
                <a:gd name="f51" fmla="val 2323455"/>
                <a:gd name="f52" fmla="val 479054"/>
                <a:gd name="f53" fmla="val 2314982"/>
                <a:gd name="f54" fmla="val 496728"/>
                <a:gd name="f55" fmla="val 2298877"/>
                <a:gd name="f56" fmla="val 511903"/>
                <a:gd name="f57" fmla="val 2292692"/>
                <a:gd name="f58" fmla="val 513793"/>
                <a:gd name="f59" fmla="val 2283941"/>
                <a:gd name="f60" fmla="val 515144"/>
                <a:gd name="f61" fmla="val 2272758"/>
                <a:gd name="f62" fmla="val 515955"/>
                <a:gd name="f63" fmla="val 395987"/>
                <a:gd name="f64" fmla="val 2640876"/>
                <a:gd name="f65" fmla="val 2606667"/>
                <a:gd name="f66" fmla="val 393592"/>
                <a:gd name="f67" fmla="val 228951"/>
                <a:gd name="f68" fmla="val 2824957"/>
                <a:gd name="f69" fmla="val 2801697"/>
                <a:gd name="f70" fmla="val 267561"/>
                <a:gd name="f71" fmla="val 2768381"/>
                <a:gd name="f72" fmla="val 312800"/>
                <a:gd name="f73" fmla="val 2730298"/>
                <a:gd name="f74" fmla="val 352799"/>
                <a:gd name="f75" fmla="val 2687709"/>
                <a:gd name="f76" fmla="val 382286"/>
                <a:gd name="f77" fmla="val 1247326"/>
                <a:gd name="f78" fmla="val 219589"/>
                <a:gd name="f79" fmla="val 1277950"/>
                <a:gd name="f80" fmla="val 1270694"/>
                <a:gd name="f81" fmla="val 228604"/>
                <a:gd name="f82" fmla="val 1263101"/>
                <a:gd name="f83" fmla="val 225442"/>
                <a:gd name="f84" fmla="val 1255372"/>
                <a:gd name="f85" fmla="val 222415"/>
                <a:gd name="f86" fmla="val 1247710"/>
                <a:gd name="f87" fmla="val 219590"/>
                <a:gd name="f88" fmla="val 2828173"/>
                <a:gd name="f89" fmla="val 225252"/>
                <a:gd name="f90" fmla="val 2827350"/>
                <a:gd name="f91" fmla="val 226075"/>
                <a:gd name="f92" fmla="val 2824467"/>
                <a:gd name="f93" fmla="val 2830945"/>
                <a:gd name="f94" fmla="val 220690"/>
                <a:gd name="f95" fmla="val 2829948"/>
                <a:gd name="f96" fmla="val 2830233"/>
                <a:gd name="f97" fmla="val 223192"/>
                <a:gd name="f98" fmla="val 2832409"/>
                <a:gd name="f99" fmla="val 218151"/>
                <a:gd name="f100" fmla="val 2831668"/>
                <a:gd name="f101" fmla="val 81727"/>
                <a:gd name="f102" fmla="val 216164"/>
                <a:gd name="f103" fmla="val 1218911"/>
                <a:gd name="f104" fmla="val 208071"/>
                <a:gd name="f105" fmla="val 1103973"/>
                <a:gd name="f106" fmla="val 163458"/>
                <a:gd name="f107" fmla="val 1048969"/>
                <a:gd name="f108" fmla="val 143115"/>
                <a:gd name="f109" fmla="val 996028"/>
                <a:gd name="f110" fmla="val 124532"/>
                <a:gd name="f111" fmla="val 945462"/>
                <a:gd name="f112" fmla="val 108047"/>
                <a:gd name="f113" fmla="val 56142"/>
                <a:gd name="f114" fmla="val 100077"/>
                <a:gd name="f115" fmla="val 3058464"/>
                <a:gd name="f116" fmla="val 51117"/>
                <a:gd name="f117" fmla="val 3019481"/>
                <a:gd name="f118" fmla="val 95363"/>
                <a:gd name="f119" fmla="val 2964586"/>
                <a:gd name="f120" fmla="val 113250"/>
                <a:gd name="f121" fmla="val 2935617"/>
                <a:gd name="f122" fmla="val 120326"/>
                <a:gd name="f123" fmla="val 2907592"/>
                <a:gd name="f124" fmla="val 128616"/>
                <a:gd name="f125" fmla="val 2882061"/>
                <a:gd name="f126" fmla="val 139674"/>
                <a:gd name="f127" fmla="val 2870429"/>
                <a:gd name="f128" fmla="val 153139"/>
                <a:gd name="f129" fmla="val 2852983"/>
                <a:gd name="f130" fmla="val 182457"/>
                <a:gd name="f131" fmla="val 216714"/>
                <a:gd name="f132" fmla="val 3629184"/>
                <a:gd name="f133" fmla="val 90999"/>
                <a:gd name="f134" fmla="val 3609875"/>
                <a:gd name="f135" fmla="val 78691"/>
                <a:gd name="f136" fmla="val 3591834"/>
                <a:gd name="f137" fmla="val 67980"/>
                <a:gd name="f138" fmla="val 3585916"/>
                <a:gd name="f139" fmla="val 66238"/>
                <a:gd name="f140" fmla="val 3568928"/>
                <a:gd name="f141" fmla="val 3567750"/>
                <a:gd name="f142" fmla="val 64799"/>
                <a:gd name="f143" fmla="val 3489731"/>
                <a:gd name="f144" fmla="val 3479053"/>
                <a:gd name="f145" fmla="val 61953"/>
                <a:gd name="f146" fmla="val 3471405"/>
                <a:gd name="f147" fmla="val 57597"/>
                <a:gd name="f148" fmla="val 3069259"/>
                <a:gd name="f149" fmla="val 3064217"/>
                <a:gd name="f150" fmla="val 56158"/>
                <a:gd name="f151" fmla="val 170621"/>
                <a:gd name="f152" fmla="val 918304"/>
                <a:gd name="f153" fmla="val 897588"/>
                <a:gd name="f154" fmla="val 93997"/>
                <a:gd name="f155" fmla="val 884530"/>
                <a:gd name="f156" fmla="val 90716"/>
                <a:gd name="f157" fmla="val 674608"/>
                <a:gd name="f158" fmla="val 656339"/>
                <a:gd name="f159" fmla="val 638069"/>
                <a:gd name="f160" fmla="val 71188"/>
                <a:gd name="f161" fmla="val 631591"/>
                <a:gd name="f162" fmla="val 69839"/>
                <a:gd name="f163" fmla="val 530612"/>
                <a:gd name="f164" fmla="val 512230"/>
                <a:gd name="f165" fmla="val 68748"/>
                <a:gd name="f166" fmla="val 500185"/>
                <a:gd name="f167" fmla="val 173503"/>
                <a:gd name="f168" fmla="val 773245"/>
                <a:gd name="f169" fmla="val 748620"/>
                <a:gd name="f170" fmla="val 74519"/>
                <a:gd name="f171" fmla="val 852717"/>
                <a:gd name="f172" fmla="val 82721"/>
                <a:gd name="f173" fmla="val 811165"/>
                <a:gd name="f174" fmla="val 74556"/>
                <a:gd name="f175" fmla="val 600452"/>
                <a:gd name="f176" fmla="val 592104"/>
                <a:gd name="f177" fmla="val 66271"/>
                <a:gd name="f178" fmla="val 583352"/>
                <a:gd name="f179" fmla="val 66507"/>
                <a:gd name="f180" fmla="val 574329"/>
                <a:gd name="f181" fmla="val 67148"/>
                <a:gd name="f182" fmla="val 565170"/>
                <a:gd name="f183" fmla="val 68395"/>
                <a:gd name="f184" fmla="val 556935"/>
                <a:gd name="f185" fmla="val 69230"/>
                <a:gd name="f186" fmla="val 548430"/>
                <a:gd name="f187" fmla="val 69659"/>
                <a:gd name="f188" fmla="val 539656"/>
                <a:gd name="f189" fmla="val 69817"/>
                <a:gd name="f190" fmla="val 619530"/>
                <a:gd name="f191" fmla="val 67329"/>
                <a:gd name="f192" fmla="val 243338"/>
                <a:gd name="f193" fmla="val 41036"/>
                <a:gd name="f194" fmla="val 240461"/>
                <a:gd name="f195" fmla="val 233429"/>
                <a:gd name="f196" fmla="val 42048"/>
                <a:gd name="f197" fmla="val 226330"/>
                <a:gd name="f198" fmla="val 44816"/>
                <a:gd name="f199" fmla="val 219097"/>
                <a:gd name="f200" fmla="val 48935"/>
                <a:gd name="f201" fmla="val 211663"/>
                <a:gd name="f202" fmla="val 53999"/>
                <a:gd name="f203" fmla="val 210219"/>
                <a:gd name="f204" fmla="val 206622"/>
                <a:gd name="f205" fmla="val 179263"/>
                <a:gd name="f206" fmla="val 493713"/>
                <a:gd name="f207" fmla="val 64889"/>
                <a:gd name="f208" fmla="val 474927"/>
                <a:gd name="f209" fmla="val 57385"/>
                <a:gd name="f210" fmla="val 455736"/>
                <a:gd name="f211" fmla="val 45358"/>
                <a:gd name="f212" fmla="val 453901"/>
                <a:gd name="f213" fmla="val 43919"/>
                <a:gd name="f214" fmla="val 250541"/>
                <a:gd name="f215" fmla="val 247660"/>
                <a:gd name="f216" fmla="val 42480"/>
                <a:gd name="f217" fmla="val 3576129"/>
                <a:gd name="f218" fmla="val 63356"/>
                <a:gd name="f219" fmla="val 3573246"/>
                <a:gd name="f220" fmla="val 3571811"/>
                <a:gd name="f221" fmla="val 3536531"/>
                <a:gd name="f222" fmla="val 3494049"/>
                <a:gd name="f223" fmla="val 3492614"/>
                <a:gd name="f224" fmla="val 3564877"/>
                <a:gd name="f225" fmla="val 61288"/>
                <a:gd name="f226" fmla="val 3557587"/>
                <a:gd name="f227" fmla="val 57419"/>
                <a:gd name="f228" fmla="val 3547868"/>
                <a:gd name="f229" fmla="val 54899"/>
                <a:gd name="f230" fmla="val 3116059"/>
                <a:gd name="f231" fmla="val 33119"/>
                <a:gd name="f232" fmla="val 3105264"/>
                <a:gd name="f233" fmla="val 3099498"/>
                <a:gd name="f234" fmla="val 38878"/>
                <a:gd name="f235" fmla="val 3091586"/>
                <a:gd name="f236" fmla="val 3079343"/>
                <a:gd name="f237" fmla="val 3465879"/>
                <a:gd name="f238" fmla="val 54449"/>
                <a:gd name="f239" fmla="val 3450949"/>
                <a:gd name="f240" fmla="val 43841"/>
                <a:gd name="f241" fmla="val 3447272"/>
                <a:gd name="f242" fmla="val 3126867"/>
                <a:gd name="f243" fmla="val 3120377"/>
                <a:gd name="f244" fmla="val 34557"/>
                <a:gd name="f245" fmla="val 372219"/>
                <a:gd name="f246" fmla="val 13676"/>
                <a:gd name="f247" fmla="val 340246"/>
                <a:gd name="f248" fmla="val 16275"/>
                <a:gd name="f249" fmla="val 308679"/>
                <a:gd name="f250" fmla="val 23127"/>
                <a:gd name="f251" fmla="val 278463"/>
                <a:gd name="f252" fmla="val 32814"/>
                <a:gd name="f253" fmla="val 413255"/>
                <a:gd name="f254" fmla="val 19437"/>
                <a:gd name="f255" fmla="val 3202457"/>
                <a:gd name="f256" fmla="val 15120"/>
                <a:gd name="f257" fmla="val 3181434"/>
                <a:gd name="f258" fmla="val 16943"/>
                <a:gd name="f259" fmla="val 3160614"/>
                <a:gd name="f260" fmla="val 22140"/>
                <a:gd name="f261" fmla="val 3141817"/>
                <a:gd name="f262" fmla="val 30306"/>
                <a:gd name="f263" fmla="val 3426577"/>
                <a:gd name="f264" fmla="val 25201"/>
                <a:gd name="f265" fmla="val 3236302"/>
                <a:gd name="f266" fmla="val 3230403"/>
                <a:gd name="f267" fmla="val 20587"/>
                <a:gd name="f268" fmla="val 3222618"/>
                <a:gd name="f269" fmla="val 17459"/>
                <a:gd name="f270" fmla="val 3213214"/>
                <a:gd name="f271" fmla="val 15682"/>
                <a:gd name="f272" fmla="val 3299663"/>
                <a:gd name="f273" fmla="val 1438"/>
                <a:gd name="f274" fmla="val 3288445"/>
                <a:gd name="f275" fmla="val 9909"/>
                <a:gd name="f276" fmla="val 3273650"/>
                <a:gd name="f277" fmla="val 16828"/>
                <a:gd name="f278" fmla="val 3256022"/>
                <a:gd name="f279" fmla="val 21993"/>
                <a:gd name="f280" fmla="val 3424569"/>
                <a:gd name="f281" fmla="val 23658"/>
                <a:gd name="f282" fmla="val 3414131"/>
                <a:gd name="f283" fmla="val 16110"/>
                <a:gd name="f284" fmla="val 3407248"/>
                <a:gd name="f285" fmla="val 11518"/>
                <a:gd name="f286" fmla="val 3330613"/>
                <a:gd name="f287" fmla="val 3320415"/>
                <a:gd name="f288" fmla="val 10753"/>
                <a:gd name="f289" fmla="val 3311633"/>
                <a:gd name="f290" fmla="val 8638"/>
                <a:gd name="f291" fmla="val 3304602"/>
                <a:gd name="f292" fmla="val 5443"/>
                <a:gd name="f293" fmla="val 3383178"/>
                <a:gd name="f294" fmla="val 3375977"/>
                <a:gd name="f295" fmla="val 3366664"/>
                <a:gd name="f296" fmla="val 4836"/>
                <a:gd name="f297" fmla="val 3355457"/>
                <a:gd name="f298" fmla="val 8458"/>
                <a:gd name="f299" fmla="val 3343169"/>
                <a:gd name="f300" fmla="val 10731"/>
                <a:gd name="f301" fmla="val 3404231"/>
                <a:gd name="f302" fmla="val 9506"/>
                <a:gd name="f303" fmla="val 3395408"/>
                <a:gd name="f304" fmla="val 4320"/>
                <a:gd name="f305" fmla="val 3389655"/>
                <a:gd name="f306" fmla="val 533464"/>
                <a:gd name="f307" fmla="val 824197"/>
                <a:gd name="f308" fmla="val 827245"/>
                <a:gd name="f309" fmla="val 822935"/>
                <a:gd name="f310" fmla="val 535659"/>
                <a:gd name="f311" fmla="val 1661074"/>
                <a:gd name="f312" fmla="val 532785"/>
                <a:gd name="f313" fmla="val 837294"/>
                <a:gd name="f314" fmla="val 885958"/>
                <a:gd name="f315" fmla="val 839492"/>
                <a:gd name="f316" fmla="val 836612"/>
              </a:gdLst>
              <a:ahLst/>
              <a:cxnLst>
                <a:cxn ang="3cd4">
                  <a:pos x="hc" y="t"/>
                </a:cxn>
                <a:cxn ang="0">
                  <a:pos x="r" y="vc"/>
                </a:cxn>
                <a:cxn ang="cd4">
                  <a:pos x="hc" y="b"/>
                </a:cxn>
                <a:cxn ang="cd2">
                  <a:pos x="l" y="vc"/>
                </a:cxn>
              </a:cxnLst>
              <a:rect l="l" t="t" r="r" b="b"/>
              <a:pathLst>
                <a:path w="3648710" h="886459">
                  <a:moveTo>
                    <a:pt x="f0" y="f1"/>
                  </a:moveTo>
                  <a:lnTo>
                    <a:pt x="f0" y="f2"/>
                  </a:lnTo>
                  <a:lnTo>
                    <a:pt x="f3" y="f4"/>
                  </a:lnTo>
                  <a:lnTo>
                    <a:pt x="f5" y="f6"/>
                  </a:lnTo>
                  <a:lnTo>
                    <a:pt x="f5" y="f7"/>
                  </a:lnTo>
                  <a:lnTo>
                    <a:pt x="f8" y="f7"/>
                  </a:lnTo>
                  <a:lnTo>
                    <a:pt x="f9" y="f10"/>
                  </a:lnTo>
                  <a:lnTo>
                    <a:pt x="f11" y="f12"/>
                  </a:lnTo>
                  <a:lnTo>
                    <a:pt x="f13" y="f14"/>
                  </a:lnTo>
                  <a:lnTo>
                    <a:pt x="f15" y="f16"/>
                  </a:lnTo>
                  <a:lnTo>
                    <a:pt x="f17" y="f18"/>
                  </a:lnTo>
                  <a:lnTo>
                    <a:pt x="f19" y="f20"/>
                  </a:lnTo>
                  <a:lnTo>
                    <a:pt x="f21" y="f22"/>
                  </a:lnTo>
                  <a:lnTo>
                    <a:pt x="f23" y="f24"/>
                  </a:lnTo>
                  <a:lnTo>
                    <a:pt x="f25" y="f26"/>
                  </a:lnTo>
                  <a:lnTo>
                    <a:pt x="f27" y="f28"/>
                  </a:lnTo>
                  <a:lnTo>
                    <a:pt x="f29" y="f30"/>
                  </a:lnTo>
                  <a:lnTo>
                    <a:pt x="f31" y="f32"/>
                  </a:lnTo>
                  <a:lnTo>
                    <a:pt x="f33" y="f34"/>
                  </a:lnTo>
                  <a:lnTo>
                    <a:pt x="f35" y="f36"/>
                  </a:lnTo>
                  <a:lnTo>
                    <a:pt x="f0" y="f1"/>
                  </a:lnTo>
                  <a:close/>
                </a:path>
                <a:path w="3648710" h="886459">
                  <a:moveTo>
                    <a:pt x="f37" y="f38"/>
                  </a:moveTo>
                  <a:lnTo>
                    <a:pt x="f39" y="f40"/>
                  </a:lnTo>
                  <a:lnTo>
                    <a:pt x="f41" y="f42"/>
                  </a:lnTo>
                  <a:lnTo>
                    <a:pt x="f43" y="f44"/>
                  </a:lnTo>
                  <a:lnTo>
                    <a:pt x="f45" y="f46"/>
                  </a:lnTo>
                  <a:lnTo>
                    <a:pt x="f47" y="f48"/>
                  </a:lnTo>
                  <a:lnTo>
                    <a:pt x="f49" y="f50"/>
                  </a:lnTo>
                  <a:lnTo>
                    <a:pt x="f51" y="f52"/>
                  </a:lnTo>
                  <a:lnTo>
                    <a:pt x="f53" y="f54"/>
                  </a:lnTo>
                  <a:lnTo>
                    <a:pt x="f55" y="f56"/>
                  </a:lnTo>
                  <a:lnTo>
                    <a:pt x="f57" y="f58"/>
                  </a:lnTo>
                  <a:lnTo>
                    <a:pt x="f59" y="f60"/>
                  </a:lnTo>
                  <a:lnTo>
                    <a:pt x="f61" y="f62"/>
                  </a:lnTo>
                  <a:lnTo>
                    <a:pt x="f8" y="f7"/>
                  </a:lnTo>
                  <a:lnTo>
                    <a:pt x="f5" y="f7"/>
                  </a:lnTo>
                  <a:lnTo>
                    <a:pt x="f5" y="f63"/>
                  </a:lnTo>
                  <a:lnTo>
                    <a:pt x="f64" y="f63"/>
                  </a:lnTo>
                  <a:lnTo>
                    <a:pt x="f65" y="f66"/>
                  </a:lnTo>
                  <a:lnTo>
                    <a:pt x="f37" y="f38"/>
                  </a:lnTo>
                  <a:close/>
                </a:path>
                <a:path w="3648710" h="886459">
                  <a:moveTo>
                    <a:pt x="f5" y="f67"/>
                  </a:moveTo>
                  <a:lnTo>
                    <a:pt x="f68" y="f36"/>
                  </a:lnTo>
                  <a:lnTo>
                    <a:pt x="f69" y="f70"/>
                  </a:lnTo>
                  <a:lnTo>
                    <a:pt x="f71" y="f72"/>
                  </a:lnTo>
                  <a:lnTo>
                    <a:pt x="f73" y="f74"/>
                  </a:lnTo>
                  <a:lnTo>
                    <a:pt x="f75" y="f76"/>
                  </a:lnTo>
                  <a:lnTo>
                    <a:pt x="f64" y="f63"/>
                  </a:lnTo>
                  <a:lnTo>
                    <a:pt x="f5" y="f63"/>
                  </a:lnTo>
                  <a:lnTo>
                    <a:pt x="f5" y="f67"/>
                  </a:lnTo>
                  <a:close/>
                </a:path>
                <a:path w="3648710" h="886459">
                  <a:moveTo>
                    <a:pt x="f77" y="f78"/>
                  </a:moveTo>
                  <a:lnTo>
                    <a:pt x="f33" y="f34"/>
                  </a:lnTo>
                  <a:lnTo>
                    <a:pt x="f79" y="f34"/>
                  </a:lnTo>
                  <a:lnTo>
                    <a:pt x="f80" y="f81"/>
                  </a:lnTo>
                  <a:lnTo>
                    <a:pt x="f82" y="f83"/>
                  </a:lnTo>
                  <a:lnTo>
                    <a:pt x="f84" y="f85"/>
                  </a:lnTo>
                  <a:lnTo>
                    <a:pt x="f86" y="f87"/>
                  </a:lnTo>
                  <a:lnTo>
                    <a:pt x="f77" y="f78"/>
                  </a:lnTo>
                  <a:close/>
                </a:path>
                <a:path w="3648710" h="886459">
                  <a:moveTo>
                    <a:pt x="f88" y="f89"/>
                  </a:moveTo>
                  <a:lnTo>
                    <a:pt x="f90" y="f91"/>
                  </a:lnTo>
                  <a:lnTo>
                    <a:pt x="f92" y="f36"/>
                  </a:lnTo>
                  <a:lnTo>
                    <a:pt x="f68" y="f36"/>
                  </a:lnTo>
                  <a:lnTo>
                    <a:pt x="f88" y="f89"/>
                  </a:lnTo>
                  <a:close/>
                </a:path>
                <a:path w="3648710" h="886459">
                  <a:moveTo>
                    <a:pt x="f93" y="f94"/>
                  </a:moveTo>
                  <a:lnTo>
                    <a:pt x="f95" y="f85"/>
                  </a:lnTo>
                  <a:lnTo>
                    <a:pt x="f88" y="f89"/>
                  </a:lnTo>
                  <a:lnTo>
                    <a:pt x="f96" y="f97"/>
                  </a:lnTo>
                  <a:lnTo>
                    <a:pt x="f93" y="f94"/>
                  </a:lnTo>
                  <a:close/>
                </a:path>
                <a:path w="3648710" h="886459">
                  <a:moveTo>
                    <a:pt x="f98" y="f99"/>
                  </a:moveTo>
                  <a:lnTo>
                    <a:pt x="f100" y="f99"/>
                  </a:lnTo>
                  <a:lnTo>
                    <a:pt x="f93" y="f94"/>
                  </a:lnTo>
                  <a:lnTo>
                    <a:pt x="f98" y="f99"/>
                  </a:lnTo>
                  <a:close/>
                </a:path>
                <a:path w="3648710" h="886459">
                  <a:moveTo>
                    <a:pt x="f0" y="f101"/>
                  </a:moveTo>
                  <a:lnTo>
                    <a:pt x="f0" y="f102"/>
                  </a:lnTo>
                  <a:lnTo>
                    <a:pt x="f77" y="f78"/>
                  </a:lnTo>
                  <a:lnTo>
                    <a:pt x="f103" y="f104"/>
                  </a:lnTo>
                  <a:lnTo>
                    <a:pt x="f105" y="f106"/>
                  </a:lnTo>
                  <a:lnTo>
                    <a:pt x="f107" y="f108"/>
                  </a:lnTo>
                  <a:lnTo>
                    <a:pt x="f109" y="f110"/>
                  </a:lnTo>
                  <a:lnTo>
                    <a:pt x="f111" y="f112"/>
                  </a:lnTo>
                  <a:lnTo>
                    <a:pt x="f113" y="f114"/>
                  </a:lnTo>
                  <a:lnTo>
                    <a:pt x="f0" y="f101"/>
                  </a:lnTo>
                  <a:close/>
                </a:path>
                <a:path w="3648710" h="886459">
                  <a:moveTo>
                    <a:pt x="f115" y="f116"/>
                  </a:moveTo>
                  <a:lnTo>
                    <a:pt x="f117" y="f118"/>
                  </a:lnTo>
                  <a:lnTo>
                    <a:pt x="f119" y="f120"/>
                  </a:lnTo>
                  <a:lnTo>
                    <a:pt x="f121" y="f122"/>
                  </a:lnTo>
                  <a:lnTo>
                    <a:pt x="f123" y="f124"/>
                  </a:lnTo>
                  <a:lnTo>
                    <a:pt x="f125" y="f126"/>
                  </a:lnTo>
                  <a:lnTo>
                    <a:pt x="f127" y="f128"/>
                  </a:lnTo>
                  <a:lnTo>
                    <a:pt x="f129" y="f130"/>
                  </a:lnTo>
                  <a:lnTo>
                    <a:pt x="f98" y="f99"/>
                  </a:lnTo>
                  <a:lnTo>
                    <a:pt x="f5" y="f131"/>
                  </a:lnTo>
                  <a:lnTo>
                    <a:pt x="f5" y="f114"/>
                  </a:lnTo>
                  <a:lnTo>
                    <a:pt x="f132" y="f133"/>
                  </a:lnTo>
                  <a:lnTo>
                    <a:pt x="f134" y="f135"/>
                  </a:lnTo>
                  <a:lnTo>
                    <a:pt x="f136" y="f137"/>
                  </a:lnTo>
                  <a:lnTo>
                    <a:pt x="f138" y="f139"/>
                  </a:lnTo>
                  <a:lnTo>
                    <a:pt x="f140" y="f139"/>
                  </a:lnTo>
                  <a:lnTo>
                    <a:pt x="f141" y="f142"/>
                  </a:lnTo>
                  <a:lnTo>
                    <a:pt x="f143" y="f142"/>
                  </a:lnTo>
                  <a:lnTo>
                    <a:pt x="f144" y="f145"/>
                  </a:lnTo>
                  <a:lnTo>
                    <a:pt x="f146" y="f147"/>
                  </a:lnTo>
                  <a:lnTo>
                    <a:pt x="f148" y="f147"/>
                  </a:lnTo>
                  <a:lnTo>
                    <a:pt x="f149" y="f150"/>
                  </a:lnTo>
                  <a:lnTo>
                    <a:pt x="f115" y="f116"/>
                  </a:lnTo>
                  <a:close/>
                </a:path>
                <a:path w="3648710" h="886459">
                  <a:moveTo>
                    <a:pt x="f151" y="f142"/>
                  </a:moveTo>
                  <a:lnTo>
                    <a:pt x="f113" y="f114"/>
                  </a:lnTo>
                  <a:lnTo>
                    <a:pt x="f152" y="f114"/>
                  </a:lnTo>
                  <a:lnTo>
                    <a:pt x="f153" y="f154"/>
                  </a:lnTo>
                  <a:lnTo>
                    <a:pt x="f155" y="f156"/>
                  </a:lnTo>
                  <a:lnTo>
                    <a:pt x="f157" y="f156"/>
                  </a:lnTo>
                  <a:lnTo>
                    <a:pt x="f158" y="f135"/>
                  </a:lnTo>
                  <a:lnTo>
                    <a:pt x="f159" y="f160"/>
                  </a:lnTo>
                  <a:lnTo>
                    <a:pt x="f161" y="f162"/>
                  </a:lnTo>
                  <a:lnTo>
                    <a:pt x="f163" y="f162"/>
                  </a:lnTo>
                  <a:lnTo>
                    <a:pt x="f164" y="f165"/>
                  </a:lnTo>
                  <a:lnTo>
                    <a:pt x="f166" y="f139"/>
                  </a:lnTo>
                  <a:lnTo>
                    <a:pt x="f167" y="f139"/>
                  </a:lnTo>
                  <a:lnTo>
                    <a:pt x="f151" y="f142"/>
                  </a:lnTo>
                  <a:close/>
                </a:path>
                <a:path w="3648710" h="886459">
                  <a:moveTo>
                    <a:pt x="f168" y="f162"/>
                  </a:moveTo>
                  <a:lnTo>
                    <a:pt x="f169" y="f170"/>
                  </a:lnTo>
                  <a:lnTo>
                    <a:pt x="f157" y="f156"/>
                  </a:lnTo>
                  <a:lnTo>
                    <a:pt x="f155" y="f156"/>
                  </a:lnTo>
                  <a:lnTo>
                    <a:pt x="f171" y="f172"/>
                  </a:lnTo>
                  <a:lnTo>
                    <a:pt x="f173" y="f174"/>
                  </a:lnTo>
                  <a:lnTo>
                    <a:pt x="f168" y="f162"/>
                  </a:lnTo>
                  <a:close/>
                </a:path>
                <a:path w="3648710" h="886459">
                  <a:moveTo>
                    <a:pt x="f175" y="f139"/>
                  </a:moveTo>
                  <a:lnTo>
                    <a:pt x="f176" y="f177"/>
                  </a:lnTo>
                  <a:lnTo>
                    <a:pt x="f178" y="f179"/>
                  </a:lnTo>
                  <a:lnTo>
                    <a:pt x="f180" y="f181"/>
                  </a:lnTo>
                  <a:lnTo>
                    <a:pt x="f182" y="f183"/>
                  </a:lnTo>
                  <a:lnTo>
                    <a:pt x="f184" y="f185"/>
                  </a:lnTo>
                  <a:lnTo>
                    <a:pt x="f186" y="f187"/>
                  </a:lnTo>
                  <a:lnTo>
                    <a:pt x="f188" y="f189"/>
                  </a:lnTo>
                  <a:lnTo>
                    <a:pt x="f163" y="f162"/>
                  </a:lnTo>
                  <a:lnTo>
                    <a:pt x="f161" y="f162"/>
                  </a:lnTo>
                  <a:lnTo>
                    <a:pt x="f190" y="f191"/>
                  </a:lnTo>
                  <a:lnTo>
                    <a:pt x="f175" y="f139"/>
                  </a:lnTo>
                  <a:close/>
                </a:path>
                <a:path w="3648710" h="886459">
                  <a:moveTo>
                    <a:pt x="f192" y="f193"/>
                  </a:moveTo>
                  <a:lnTo>
                    <a:pt x="f194" y="f193"/>
                  </a:lnTo>
                  <a:lnTo>
                    <a:pt x="f195" y="f196"/>
                  </a:lnTo>
                  <a:lnTo>
                    <a:pt x="f197" y="f198"/>
                  </a:lnTo>
                  <a:lnTo>
                    <a:pt x="f199" y="f200"/>
                  </a:lnTo>
                  <a:lnTo>
                    <a:pt x="f201" y="f202"/>
                  </a:lnTo>
                  <a:lnTo>
                    <a:pt x="f203" y="f150"/>
                  </a:lnTo>
                  <a:lnTo>
                    <a:pt x="f204" y="f150"/>
                  </a:lnTo>
                  <a:lnTo>
                    <a:pt x="f205" y="f139"/>
                  </a:lnTo>
                  <a:lnTo>
                    <a:pt x="f166" y="f139"/>
                  </a:lnTo>
                  <a:lnTo>
                    <a:pt x="f206" y="f207"/>
                  </a:lnTo>
                  <a:lnTo>
                    <a:pt x="f208" y="f209"/>
                  </a:lnTo>
                  <a:lnTo>
                    <a:pt x="f210" y="f211"/>
                  </a:lnTo>
                  <a:lnTo>
                    <a:pt x="f212" y="f213"/>
                  </a:lnTo>
                  <a:lnTo>
                    <a:pt x="f214" y="f213"/>
                  </a:lnTo>
                  <a:lnTo>
                    <a:pt x="f215" y="f216"/>
                  </a:lnTo>
                  <a:lnTo>
                    <a:pt x="f192" y="f193"/>
                  </a:lnTo>
                  <a:close/>
                </a:path>
                <a:path w="3648710" h="886459">
                  <a:moveTo>
                    <a:pt x="f217" y="f218"/>
                  </a:moveTo>
                  <a:lnTo>
                    <a:pt x="f219" y="f218"/>
                  </a:lnTo>
                  <a:lnTo>
                    <a:pt x="f220" y="f142"/>
                  </a:lnTo>
                  <a:lnTo>
                    <a:pt x="f140" y="f139"/>
                  </a:lnTo>
                  <a:lnTo>
                    <a:pt x="f138" y="f139"/>
                  </a:lnTo>
                  <a:lnTo>
                    <a:pt x="f217" y="f218"/>
                  </a:lnTo>
                  <a:close/>
                </a:path>
                <a:path w="3648710" h="886459">
                  <a:moveTo>
                    <a:pt x="f221" y="f202"/>
                  </a:moveTo>
                  <a:lnTo>
                    <a:pt x="f222" y="f218"/>
                  </a:lnTo>
                  <a:lnTo>
                    <a:pt x="f223" y="f142"/>
                  </a:lnTo>
                  <a:lnTo>
                    <a:pt x="f141" y="f142"/>
                  </a:lnTo>
                  <a:lnTo>
                    <a:pt x="f224" y="f225"/>
                  </a:lnTo>
                  <a:lnTo>
                    <a:pt x="f226" y="f227"/>
                  </a:lnTo>
                  <a:lnTo>
                    <a:pt x="f228" y="f229"/>
                  </a:lnTo>
                  <a:lnTo>
                    <a:pt x="f221" y="f202"/>
                  </a:lnTo>
                  <a:close/>
                </a:path>
                <a:path w="3648710" h="886459">
                  <a:moveTo>
                    <a:pt x="f230" y="f231"/>
                  </a:moveTo>
                  <a:lnTo>
                    <a:pt x="f232" y="f231"/>
                  </a:lnTo>
                  <a:lnTo>
                    <a:pt x="f233" y="f234"/>
                  </a:lnTo>
                  <a:lnTo>
                    <a:pt x="f235" y="f211"/>
                  </a:lnTo>
                  <a:lnTo>
                    <a:pt x="f236" y="f147"/>
                  </a:lnTo>
                  <a:lnTo>
                    <a:pt x="f146" y="f147"/>
                  </a:lnTo>
                  <a:lnTo>
                    <a:pt x="f237" y="f238"/>
                  </a:lnTo>
                  <a:lnTo>
                    <a:pt x="f239" y="f240"/>
                  </a:lnTo>
                  <a:lnTo>
                    <a:pt x="f241" y="f193"/>
                  </a:lnTo>
                  <a:lnTo>
                    <a:pt x="f242" y="f193"/>
                  </a:lnTo>
                  <a:lnTo>
                    <a:pt x="f243" y="f244"/>
                  </a:lnTo>
                  <a:lnTo>
                    <a:pt x="f230" y="f231"/>
                  </a:lnTo>
                  <a:close/>
                </a:path>
                <a:path w="3648710" h="886459">
                  <a:moveTo>
                    <a:pt x="f245" y="f246"/>
                  </a:moveTo>
                  <a:lnTo>
                    <a:pt x="f247" y="f248"/>
                  </a:lnTo>
                  <a:lnTo>
                    <a:pt x="f249" y="f250"/>
                  </a:lnTo>
                  <a:lnTo>
                    <a:pt x="f251" y="f252"/>
                  </a:lnTo>
                  <a:lnTo>
                    <a:pt x="f214" y="f213"/>
                  </a:lnTo>
                  <a:lnTo>
                    <a:pt x="f212" y="f213"/>
                  </a:lnTo>
                  <a:lnTo>
                    <a:pt x="f253" y="f254"/>
                  </a:lnTo>
                  <a:lnTo>
                    <a:pt x="f245" y="f246"/>
                  </a:lnTo>
                  <a:close/>
                </a:path>
                <a:path w="3648710" h="886459">
                  <a:moveTo>
                    <a:pt x="f255" y="f256"/>
                  </a:moveTo>
                  <a:lnTo>
                    <a:pt x="f257" y="f258"/>
                  </a:lnTo>
                  <a:lnTo>
                    <a:pt x="f259" y="f260"/>
                  </a:lnTo>
                  <a:lnTo>
                    <a:pt x="f261" y="f262"/>
                  </a:lnTo>
                  <a:lnTo>
                    <a:pt x="f242" y="f193"/>
                  </a:lnTo>
                  <a:lnTo>
                    <a:pt x="f241" y="f193"/>
                  </a:lnTo>
                  <a:lnTo>
                    <a:pt x="f263" y="f264"/>
                  </a:lnTo>
                  <a:lnTo>
                    <a:pt x="f265" y="f264"/>
                  </a:lnTo>
                  <a:lnTo>
                    <a:pt x="f266" y="f267"/>
                  </a:lnTo>
                  <a:lnTo>
                    <a:pt x="f268" y="f269"/>
                  </a:lnTo>
                  <a:lnTo>
                    <a:pt x="f270" y="f271"/>
                  </a:lnTo>
                  <a:lnTo>
                    <a:pt x="f255" y="f256"/>
                  </a:lnTo>
                  <a:close/>
                </a:path>
                <a:path w="3648710" h="886459">
                  <a:moveTo>
                    <a:pt x="f272" y="f273"/>
                  </a:moveTo>
                  <a:lnTo>
                    <a:pt x="f274" y="f275"/>
                  </a:lnTo>
                  <a:lnTo>
                    <a:pt x="f276" y="f277"/>
                  </a:lnTo>
                  <a:lnTo>
                    <a:pt x="f278" y="f279"/>
                  </a:lnTo>
                  <a:lnTo>
                    <a:pt x="f265" y="f264"/>
                  </a:lnTo>
                  <a:lnTo>
                    <a:pt x="f263" y="f264"/>
                  </a:lnTo>
                  <a:lnTo>
                    <a:pt x="f280" y="f281"/>
                  </a:lnTo>
                  <a:lnTo>
                    <a:pt x="f282" y="f283"/>
                  </a:lnTo>
                  <a:lnTo>
                    <a:pt x="f284" y="f285"/>
                  </a:lnTo>
                  <a:lnTo>
                    <a:pt x="f286" y="f285"/>
                  </a:lnTo>
                  <a:lnTo>
                    <a:pt x="f287" y="f288"/>
                  </a:lnTo>
                  <a:lnTo>
                    <a:pt x="f289" y="f290"/>
                  </a:lnTo>
                  <a:lnTo>
                    <a:pt x="f291" y="f292"/>
                  </a:lnTo>
                  <a:lnTo>
                    <a:pt x="f272" y="f273"/>
                  </a:lnTo>
                  <a:close/>
                </a:path>
                <a:path w="3648710" h="886459">
                  <a:moveTo>
                    <a:pt x="f293" y="f0"/>
                  </a:moveTo>
                  <a:lnTo>
                    <a:pt x="f294" y="f0"/>
                  </a:lnTo>
                  <a:lnTo>
                    <a:pt x="f295" y="f296"/>
                  </a:lnTo>
                  <a:lnTo>
                    <a:pt x="f297" y="f298"/>
                  </a:lnTo>
                  <a:lnTo>
                    <a:pt x="f299" y="f300"/>
                  </a:lnTo>
                  <a:lnTo>
                    <a:pt x="f286" y="f285"/>
                  </a:lnTo>
                  <a:lnTo>
                    <a:pt x="f284" y="f285"/>
                  </a:lnTo>
                  <a:lnTo>
                    <a:pt x="f301" y="f302"/>
                  </a:lnTo>
                  <a:lnTo>
                    <a:pt x="f303" y="f304"/>
                  </a:lnTo>
                  <a:lnTo>
                    <a:pt x="f305" y="f273"/>
                  </a:lnTo>
                  <a:lnTo>
                    <a:pt x="f293" y="f0"/>
                  </a:lnTo>
                  <a:close/>
                </a:path>
                <a:path w="3648710" h="886459">
                  <a:moveTo>
                    <a:pt x="f0" y="f306"/>
                  </a:moveTo>
                  <a:lnTo>
                    <a:pt x="f0" y="f307"/>
                  </a:lnTo>
                  <a:lnTo>
                    <a:pt x="f3" y="f308"/>
                  </a:lnTo>
                  <a:lnTo>
                    <a:pt x="f5" y="f309"/>
                  </a:lnTo>
                  <a:lnTo>
                    <a:pt x="f5" y="f310"/>
                  </a:lnTo>
                  <a:lnTo>
                    <a:pt x="f311" y="f310"/>
                  </a:lnTo>
                  <a:lnTo>
                    <a:pt x="f0" y="f306"/>
                  </a:lnTo>
                  <a:close/>
                </a:path>
                <a:path w="3648710" h="886459">
                  <a:moveTo>
                    <a:pt x="f5" y="f312"/>
                  </a:moveTo>
                  <a:lnTo>
                    <a:pt x="f311" y="f310"/>
                  </a:lnTo>
                  <a:lnTo>
                    <a:pt x="f5" y="f310"/>
                  </a:lnTo>
                  <a:lnTo>
                    <a:pt x="f5" y="f312"/>
                  </a:lnTo>
                  <a:close/>
                </a:path>
                <a:path w="3648710" h="886459">
                  <a:moveTo>
                    <a:pt x="f0" y="f313"/>
                  </a:moveTo>
                  <a:lnTo>
                    <a:pt x="f0" y="f314"/>
                  </a:lnTo>
                  <a:lnTo>
                    <a:pt x="f5" y="f314"/>
                  </a:lnTo>
                  <a:lnTo>
                    <a:pt x="f5" y="f315"/>
                  </a:lnTo>
                  <a:lnTo>
                    <a:pt x="f311" y="f315"/>
                  </a:lnTo>
                  <a:lnTo>
                    <a:pt x="f0" y="f313"/>
                  </a:lnTo>
                  <a:close/>
                </a:path>
                <a:path w="3648710" h="886459">
                  <a:moveTo>
                    <a:pt x="f5" y="f316"/>
                  </a:moveTo>
                  <a:lnTo>
                    <a:pt x="f311" y="f315"/>
                  </a:lnTo>
                  <a:lnTo>
                    <a:pt x="f5" y="f315"/>
                  </a:lnTo>
                  <a:lnTo>
                    <a:pt x="f5" y="f316"/>
                  </a:lnTo>
                  <a:close/>
                </a:path>
              </a:pathLst>
            </a:custGeom>
            <a:solidFill>
              <a:srgbClr val="F2E7DB"/>
            </a:solidFill>
            <a:ln>
              <a:noFill/>
              <a:prstDash val="solid"/>
            </a:ln>
          </p:spPr>
          <p:txBody>
            <a:bodyPr vert="horz" wrap="square" lIns="0" tIns="0" rIns="0" bIns="0" anchor="t" anchorCtr="0" compatLnSpc="0">
              <a:noAutofit/>
            </a:bodyPr>
            <a:lstStyle/>
            <a:p>
              <a:pPr marL="0" marR="0" lvl="0" indent="0" rtl="0" hangingPunct="0">
                <a:lnSpc>
                  <a:spcPct val="100000"/>
                </a:lnSpc>
                <a:spcBef>
                  <a:spcPts val="0"/>
                </a:spcBef>
                <a:spcAft>
                  <a:spcPts val="0"/>
                </a:spcAft>
                <a:buNone/>
                <a:tabLst/>
              </a:pPr>
              <a:endParaRPr lang="en-IN" sz="1800" b="0" i="0" u="none" strike="noStrike" kern="1200">
                <a:ln>
                  <a:noFill/>
                </a:ln>
                <a:latin typeface="Arial" pitchFamily="18"/>
                <a:ea typeface="Microsoft YaHei" pitchFamily="2"/>
                <a:cs typeface="Lucida Sans" pitchFamily="2"/>
              </a:endParaRPr>
            </a:p>
          </p:txBody>
        </p:sp>
        <p:sp>
          <p:nvSpPr>
            <p:cNvPr id="30" name="object 30"/>
            <p:cNvSpPr/>
            <p:nvPr/>
          </p:nvSpPr>
          <p:spPr>
            <a:xfrm>
              <a:off x="0" y="9615960"/>
              <a:ext cx="1279080" cy="16200"/>
            </a:xfrm>
            <a:custGeom>
              <a:avLst/>
              <a:gdLst>
                <a:gd name="f0" fmla="val 0"/>
                <a:gd name="f1" fmla="val 1279385"/>
                <a:gd name="f2" fmla="val 13970"/>
                <a:gd name="f3" fmla="val 1272908"/>
                <a:gd name="f4" fmla="val 12700"/>
                <a:gd name="f5" fmla="val 1268590"/>
                <a:gd name="f6" fmla="val 10160"/>
                <a:gd name="f7" fmla="val 1260665"/>
                <a:gd name="f8" fmla="val 6350"/>
                <a:gd name="f9" fmla="val 1256347"/>
                <a:gd name="f10" fmla="val 5080"/>
                <a:gd name="f11" fmla="val 1248435"/>
                <a:gd name="f12" fmla="val 2540"/>
                <a:gd name="f13" fmla="val 50380"/>
                <a:gd name="f14" fmla="val 45339"/>
                <a:gd name="f15" fmla="val 16510"/>
              </a:gdLst>
              <a:ahLst/>
              <a:cxnLst>
                <a:cxn ang="3cd4">
                  <a:pos x="hc" y="t"/>
                </a:cxn>
                <a:cxn ang="0">
                  <a:pos x="r" y="vc"/>
                </a:cxn>
                <a:cxn ang="cd4">
                  <a:pos x="hc" y="b"/>
                </a:cxn>
                <a:cxn ang="cd2">
                  <a:pos x="l" y="vc"/>
                </a:cxn>
              </a:cxnLst>
              <a:rect l="l" t="t" r="r" b="b"/>
              <a:pathLst>
                <a:path w="1279525" h="16509">
                  <a:moveTo>
                    <a:pt x="f1" y="f2"/>
                  </a:moveTo>
                  <a:lnTo>
                    <a:pt x="f3" y="f2"/>
                  </a:lnTo>
                  <a:lnTo>
                    <a:pt x="f3" y="f4"/>
                  </a:lnTo>
                  <a:lnTo>
                    <a:pt x="f5" y="f4"/>
                  </a:lnTo>
                  <a:lnTo>
                    <a:pt x="f5" y="f6"/>
                  </a:lnTo>
                  <a:lnTo>
                    <a:pt x="f7" y="f6"/>
                  </a:lnTo>
                  <a:lnTo>
                    <a:pt x="f7" y="f8"/>
                  </a:lnTo>
                  <a:lnTo>
                    <a:pt x="f9" y="f8"/>
                  </a:lnTo>
                  <a:lnTo>
                    <a:pt x="f9" y="f10"/>
                  </a:lnTo>
                  <a:lnTo>
                    <a:pt x="f11" y="f10"/>
                  </a:lnTo>
                  <a:lnTo>
                    <a:pt x="f11" y="f12"/>
                  </a:lnTo>
                  <a:lnTo>
                    <a:pt x="f13" y="f12"/>
                  </a:lnTo>
                  <a:lnTo>
                    <a:pt x="f13" y="f0"/>
                  </a:lnTo>
                  <a:lnTo>
                    <a:pt x="f0" y="f0"/>
                  </a:lnTo>
                  <a:lnTo>
                    <a:pt x="f0" y="f12"/>
                  </a:lnTo>
                  <a:lnTo>
                    <a:pt x="f0" y="f10"/>
                  </a:lnTo>
                  <a:lnTo>
                    <a:pt x="f0" y="f8"/>
                  </a:lnTo>
                  <a:lnTo>
                    <a:pt x="f0" y="f6"/>
                  </a:lnTo>
                  <a:lnTo>
                    <a:pt x="f0" y="f4"/>
                  </a:lnTo>
                  <a:lnTo>
                    <a:pt x="f0" y="f2"/>
                  </a:lnTo>
                  <a:lnTo>
                    <a:pt x="f14" y="f2"/>
                  </a:lnTo>
                  <a:lnTo>
                    <a:pt x="f14" y="f15"/>
                  </a:lnTo>
                  <a:lnTo>
                    <a:pt x="f1" y="f15"/>
                  </a:lnTo>
                  <a:lnTo>
                    <a:pt x="f1" y="f2"/>
                  </a:lnTo>
                  <a:close/>
                </a:path>
              </a:pathLst>
            </a:custGeom>
            <a:solidFill>
              <a:srgbClr val="E0CEBD"/>
            </a:solidFill>
            <a:ln>
              <a:noFill/>
              <a:prstDash val="solid"/>
            </a:ln>
          </p:spPr>
          <p:txBody>
            <a:bodyPr vert="horz" wrap="square" lIns="0" tIns="0" rIns="0" bIns="0" anchor="t" anchorCtr="0" compatLnSpc="0">
              <a:noAutofit/>
            </a:bodyPr>
            <a:lstStyle/>
            <a:p>
              <a:pPr marL="0" marR="0" lvl="0" indent="0" rtl="0" hangingPunct="0">
                <a:lnSpc>
                  <a:spcPct val="100000"/>
                </a:lnSpc>
                <a:spcBef>
                  <a:spcPts val="0"/>
                </a:spcBef>
                <a:spcAft>
                  <a:spcPts val="0"/>
                </a:spcAft>
                <a:buNone/>
                <a:tabLst/>
              </a:pPr>
              <a:endParaRPr lang="en-IN" sz="1800" b="0" i="0" u="none" strike="noStrike" kern="1200">
                <a:ln>
                  <a:noFill/>
                </a:ln>
                <a:latin typeface="Arial" pitchFamily="18"/>
                <a:ea typeface="Microsoft YaHei" pitchFamily="2"/>
                <a:cs typeface="Lucida Sans" pitchFamily="2"/>
              </a:endParaRPr>
            </a:p>
          </p:txBody>
        </p:sp>
        <p:sp>
          <p:nvSpPr>
            <p:cNvPr id="31" name="object 31"/>
            <p:cNvSpPr/>
            <p:nvPr/>
          </p:nvSpPr>
          <p:spPr>
            <a:xfrm>
              <a:off x="2822400" y="9615960"/>
              <a:ext cx="826559" cy="16200"/>
            </a:xfrm>
            <a:custGeom>
              <a:avLst/>
              <a:gdLst>
                <a:gd name="f0" fmla="val 0"/>
                <a:gd name="f1" fmla="val 826541"/>
                <a:gd name="f2" fmla="val 554393"/>
                <a:gd name="f3" fmla="val 2540"/>
                <a:gd name="f4" fmla="val 7200"/>
                <a:gd name="f5" fmla="val 5080"/>
                <a:gd name="f6" fmla="val 5765"/>
                <a:gd name="f7" fmla="val 10160"/>
                <a:gd name="f8" fmla="val 2882"/>
                <a:gd name="f9" fmla="val 12700"/>
                <a:gd name="f10" fmla="val 13970"/>
                <a:gd name="f11" fmla="val 16510"/>
                <a:gd name="f12" fmla="val 561581"/>
              </a:gdLst>
              <a:ahLst/>
              <a:cxnLst>
                <a:cxn ang="3cd4">
                  <a:pos x="hc" y="t"/>
                </a:cxn>
                <a:cxn ang="0">
                  <a:pos x="r" y="vc"/>
                </a:cxn>
                <a:cxn ang="cd4">
                  <a:pos x="hc" y="b"/>
                </a:cxn>
                <a:cxn ang="cd2">
                  <a:pos x="l" y="vc"/>
                </a:cxn>
              </a:cxnLst>
              <a:rect l="l" t="t" r="r" b="b"/>
              <a:pathLst>
                <a:path w="826769" h="16509">
                  <a:moveTo>
                    <a:pt x="f1" y="f0"/>
                  </a:moveTo>
                  <a:lnTo>
                    <a:pt x="f2" y="f0"/>
                  </a:lnTo>
                  <a:lnTo>
                    <a:pt x="f2" y="f3"/>
                  </a:lnTo>
                  <a:lnTo>
                    <a:pt x="f4" y="f3"/>
                  </a:lnTo>
                  <a:lnTo>
                    <a:pt x="f4" y="f5"/>
                  </a:lnTo>
                  <a:lnTo>
                    <a:pt x="f6" y="f5"/>
                  </a:lnTo>
                  <a:lnTo>
                    <a:pt x="f6" y="f7"/>
                  </a:lnTo>
                  <a:lnTo>
                    <a:pt x="f8" y="f7"/>
                  </a:lnTo>
                  <a:lnTo>
                    <a:pt x="f8" y="f9"/>
                  </a:lnTo>
                  <a:lnTo>
                    <a:pt x="f0" y="f9"/>
                  </a:lnTo>
                  <a:lnTo>
                    <a:pt x="f0" y="f10"/>
                  </a:lnTo>
                  <a:lnTo>
                    <a:pt x="f0" y="f11"/>
                  </a:lnTo>
                  <a:lnTo>
                    <a:pt x="f12" y="f11"/>
                  </a:lnTo>
                  <a:lnTo>
                    <a:pt x="f12" y="f10"/>
                  </a:lnTo>
                  <a:lnTo>
                    <a:pt x="f1" y="f10"/>
                  </a:lnTo>
                  <a:lnTo>
                    <a:pt x="f1" y="f9"/>
                  </a:lnTo>
                  <a:lnTo>
                    <a:pt x="f1" y="f7"/>
                  </a:lnTo>
                  <a:lnTo>
                    <a:pt x="f1" y="f5"/>
                  </a:lnTo>
                  <a:lnTo>
                    <a:pt x="f1" y="f3"/>
                  </a:lnTo>
                  <a:lnTo>
                    <a:pt x="f1" y="f0"/>
                  </a:lnTo>
                  <a:close/>
                </a:path>
              </a:pathLst>
            </a:custGeom>
            <a:solidFill>
              <a:srgbClr val="C3C5C3"/>
            </a:solidFill>
            <a:ln>
              <a:noFill/>
              <a:prstDash val="solid"/>
            </a:ln>
          </p:spPr>
          <p:txBody>
            <a:bodyPr vert="horz" wrap="square" lIns="0" tIns="0" rIns="0" bIns="0" anchor="t" anchorCtr="0" compatLnSpc="0">
              <a:noAutofit/>
            </a:bodyPr>
            <a:lstStyle/>
            <a:p>
              <a:pPr marL="0" marR="0" lvl="0" indent="0" rtl="0" hangingPunct="0">
                <a:lnSpc>
                  <a:spcPct val="100000"/>
                </a:lnSpc>
                <a:spcBef>
                  <a:spcPts val="0"/>
                </a:spcBef>
                <a:spcAft>
                  <a:spcPts val="0"/>
                </a:spcAft>
                <a:buNone/>
                <a:tabLst/>
              </a:pPr>
              <a:endParaRPr lang="en-IN" sz="1800" b="0" i="0" u="none" strike="noStrike" kern="1200">
                <a:ln>
                  <a:noFill/>
                </a:ln>
                <a:latin typeface="Arial" pitchFamily="18"/>
                <a:ea typeface="Microsoft YaHei" pitchFamily="2"/>
                <a:cs typeface="Lucida Sans" pitchFamily="2"/>
              </a:endParaRPr>
            </a:p>
          </p:txBody>
        </p:sp>
        <p:sp>
          <p:nvSpPr>
            <p:cNvPr id="32" name="object 32"/>
            <p:cNvSpPr/>
            <p:nvPr/>
          </p:nvSpPr>
          <p:spPr>
            <a:xfrm>
              <a:off x="0" y="9919440"/>
              <a:ext cx="3649679" cy="320760"/>
            </a:xfrm>
            <a:custGeom>
              <a:avLst/>
              <a:gdLst>
                <a:gd name="f0" fmla="val 0"/>
                <a:gd name="f1" fmla="val 3649573"/>
                <a:gd name="f2" fmla="val 303530"/>
                <a:gd name="f3" fmla="val 3392538"/>
                <a:gd name="f4" fmla="val 306070"/>
                <a:gd name="f5" fmla="val 56857"/>
                <a:gd name="f6" fmla="val 318770"/>
                <a:gd name="f7" fmla="val 53975"/>
                <a:gd name="f8" fmla="val 321310"/>
                <a:gd name="f9" fmla="val 3395408"/>
                <a:gd name="f10" fmla="val 2540"/>
                <a:gd name="f11" fmla="val 13970"/>
                <a:gd name="f12" fmla="val 17780"/>
              </a:gdLst>
              <a:ahLst/>
              <a:cxnLst>
                <a:cxn ang="3cd4">
                  <a:pos x="hc" y="t"/>
                </a:cxn>
                <a:cxn ang="0">
                  <a:pos x="r" y="vc"/>
                </a:cxn>
                <a:cxn ang="cd4">
                  <a:pos x="hc" y="b"/>
                </a:cxn>
                <a:cxn ang="cd2">
                  <a:pos x="l" y="vc"/>
                </a:cxn>
              </a:cxnLst>
              <a:rect l="l" t="t" r="r" b="b"/>
              <a:pathLst>
                <a:path w="3649979" h="321309">
                  <a:moveTo>
                    <a:pt x="f1" y="f2"/>
                  </a:moveTo>
                  <a:lnTo>
                    <a:pt x="f3" y="f2"/>
                  </a:lnTo>
                  <a:lnTo>
                    <a:pt x="f3" y="f4"/>
                  </a:lnTo>
                  <a:lnTo>
                    <a:pt x="f5" y="f4"/>
                  </a:lnTo>
                  <a:lnTo>
                    <a:pt x="f5" y="f2"/>
                  </a:lnTo>
                  <a:lnTo>
                    <a:pt x="f0" y="f2"/>
                  </a:lnTo>
                  <a:lnTo>
                    <a:pt x="f0" y="f4"/>
                  </a:lnTo>
                  <a:lnTo>
                    <a:pt x="f0" y="f6"/>
                  </a:lnTo>
                  <a:lnTo>
                    <a:pt x="f7" y="f6"/>
                  </a:lnTo>
                  <a:lnTo>
                    <a:pt x="f7" y="f8"/>
                  </a:lnTo>
                  <a:lnTo>
                    <a:pt x="f9" y="f8"/>
                  </a:lnTo>
                  <a:lnTo>
                    <a:pt x="f9" y="f6"/>
                  </a:lnTo>
                  <a:lnTo>
                    <a:pt x="f1" y="f6"/>
                  </a:lnTo>
                  <a:lnTo>
                    <a:pt x="f1" y="f4"/>
                  </a:lnTo>
                  <a:lnTo>
                    <a:pt x="f1" y="f2"/>
                  </a:lnTo>
                  <a:close/>
                </a:path>
                <a:path w="3649979" h="321309">
                  <a:moveTo>
                    <a:pt x="f1" y="f0"/>
                  </a:moveTo>
                  <a:lnTo>
                    <a:pt x="f3" y="f0"/>
                  </a:lnTo>
                  <a:lnTo>
                    <a:pt x="f3" y="f10"/>
                  </a:lnTo>
                  <a:lnTo>
                    <a:pt x="f5" y="f10"/>
                  </a:lnTo>
                  <a:lnTo>
                    <a:pt x="f5" y="f0"/>
                  </a:lnTo>
                  <a:lnTo>
                    <a:pt x="f0" y="f0"/>
                  </a:lnTo>
                  <a:lnTo>
                    <a:pt x="f0" y="f10"/>
                  </a:lnTo>
                  <a:lnTo>
                    <a:pt x="f0" y="f11"/>
                  </a:lnTo>
                  <a:lnTo>
                    <a:pt x="f7" y="f11"/>
                  </a:lnTo>
                  <a:lnTo>
                    <a:pt x="f7" y="f12"/>
                  </a:lnTo>
                  <a:lnTo>
                    <a:pt x="f9" y="f12"/>
                  </a:lnTo>
                  <a:lnTo>
                    <a:pt x="f9" y="f11"/>
                  </a:lnTo>
                  <a:lnTo>
                    <a:pt x="f1" y="f11"/>
                  </a:lnTo>
                  <a:lnTo>
                    <a:pt x="f1" y="f10"/>
                  </a:lnTo>
                  <a:lnTo>
                    <a:pt x="f1" y="f0"/>
                  </a:lnTo>
                  <a:close/>
                </a:path>
              </a:pathLst>
            </a:custGeom>
            <a:solidFill>
              <a:srgbClr val="E0CEBD"/>
            </a:solidFill>
            <a:ln>
              <a:noFill/>
              <a:prstDash val="solid"/>
            </a:ln>
          </p:spPr>
          <p:txBody>
            <a:bodyPr vert="horz" wrap="square" lIns="0" tIns="0" rIns="0" bIns="0" anchor="t" anchorCtr="0" compatLnSpc="0">
              <a:noAutofit/>
            </a:bodyPr>
            <a:lstStyle/>
            <a:p>
              <a:pPr marL="0" marR="0" lvl="0" indent="0" rtl="0" hangingPunct="0">
                <a:lnSpc>
                  <a:spcPct val="100000"/>
                </a:lnSpc>
                <a:spcBef>
                  <a:spcPts val="0"/>
                </a:spcBef>
                <a:spcAft>
                  <a:spcPts val="0"/>
                </a:spcAft>
                <a:buNone/>
                <a:tabLst/>
              </a:pPr>
              <a:endParaRPr lang="en-IN" sz="1800" b="0" i="0" u="none" strike="noStrike" kern="1200">
                <a:ln>
                  <a:noFill/>
                </a:ln>
                <a:latin typeface="Arial" pitchFamily="18"/>
                <a:ea typeface="Microsoft YaHei" pitchFamily="2"/>
                <a:cs typeface="Lucida Sans" pitchFamily="2"/>
              </a:endParaRPr>
            </a:p>
          </p:txBody>
        </p:sp>
      </p:grpSp>
      <p:grpSp>
        <p:nvGrpSpPr>
          <p:cNvPr id="33" name="object 33"/>
          <p:cNvGrpSpPr/>
          <p:nvPr/>
        </p:nvGrpSpPr>
        <p:grpSpPr>
          <a:xfrm>
            <a:off x="14693759" y="9086040"/>
            <a:ext cx="3594601" cy="1200960"/>
            <a:chOff x="14693759" y="9086040"/>
            <a:chExt cx="3594601" cy="1200960"/>
          </a:xfrm>
        </p:grpSpPr>
        <p:sp>
          <p:nvSpPr>
            <p:cNvPr id="34" name="object 34"/>
            <p:cNvSpPr/>
            <p:nvPr/>
          </p:nvSpPr>
          <p:spPr>
            <a:xfrm>
              <a:off x="14693759" y="9086040"/>
              <a:ext cx="3594240" cy="1200959"/>
            </a:xfrm>
            <a:custGeom>
              <a:avLst/>
              <a:gdLst>
                <a:gd name="f0" fmla="val 0"/>
                <a:gd name="f1" fmla="val 1115504"/>
                <a:gd name="f2" fmla="val 23930"/>
                <a:gd name="f3" fmla="val 1200842"/>
                <a:gd name="f4" fmla="val 3594238"/>
                <a:gd name="f5" fmla="val 1117036"/>
                <a:gd name="f6" fmla="val 18526"/>
                <a:gd name="f7" fmla="val 10209"/>
                <a:gd name="f8" fmla="val 1116911"/>
                <a:gd name="f9" fmla="val 88519"/>
                <a:gd name="f10" fmla="val 1104704"/>
                <a:gd name="f11" fmla="val 49782"/>
                <a:gd name="f12" fmla="val 1109364"/>
                <a:gd name="f13" fmla="val 38862"/>
                <a:gd name="f14" fmla="val 1113346"/>
                <a:gd name="f15" fmla="val 31623"/>
                <a:gd name="f16" fmla="val 1114784"/>
                <a:gd name="f17" fmla="val 25485"/>
                <a:gd name="f18" fmla="val 1116215"/>
                <a:gd name="f19" fmla="val 1105257"/>
                <a:gd name="f20" fmla="val 103296"/>
                <a:gd name="f21" fmla="val 311785"/>
                <a:gd name="f22" fmla="val 939108"/>
                <a:gd name="f23" fmla="val 271680"/>
                <a:gd name="f24" fmla="val 978324"/>
                <a:gd name="f25" fmla="val 244506"/>
                <a:gd name="f26" fmla="val 1016866"/>
                <a:gd name="f27" fmla="val 223952"/>
                <a:gd name="f28" fmla="val 1049469"/>
                <a:gd name="f29" fmla="val 203708"/>
                <a:gd name="f30" fmla="val 1070866"/>
                <a:gd name="f31" fmla="val 197231"/>
                <a:gd name="f32" fmla="val 194437"/>
                <a:gd name="f33" fmla="val 1071584"/>
                <a:gd name="f34" fmla="val 188664"/>
                <a:gd name="f35" fmla="val 1073712"/>
                <a:gd name="f36" fmla="val 183118"/>
                <a:gd name="f37" fmla="val 1076717"/>
                <a:gd name="f38" fmla="val 177452"/>
                <a:gd name="f39" fmla="val 1080396"/>
                <a:gd name="f40" fmla="val 171323"/>
                <a:gd name="f41" fmla="val 1084547"/>
                <a:gd name="f42" fmla="val 164536"/>
                <a:gd name="f43" fmla="val 1088957"/>
                <a:gd name="f44" fmla="val 127898"/>
                <a:gd name="f45" fmla="val 1103389"/>
                <a:gd name="f46" fmla="val 946307"/>
                <a:gd name="f47" fmla="val 503301"/>
                <a:gd name="f48" fmla="val 603377"/>
                <a:gd name="f49" fmla="val 882950"/>
                <a:gd name="f50" fmla="val 896627"/>
                <a:gd name="f51" fmla="val 696976"/>
                <a:gd name="f52" fmla="val 676636"/>
                <a:gd name="f53" fmla="val 890846"/>
                <a:gd name="f54" fmla="val 653891"/>
                <a:gd name="f55" fmla="val 886550"/>
                <a:gd name="f56" fmla="val 629288"/>
                <a:gd name="f57" fmla="val 883873"/>
                <a:gd name="f58" fmla="val 837184"/>
                <a:gd name="f59" fmla="val 828939"/>
                <a:gd name="f60" fmla="val 776482"/>
                <a:gd name="f61" fmla="val 845509"/>
                <a:gd name="f62" fmla="val 721151"/>
                <a:gd name="f63" fmla="val 878145"/>
                <a:gd name="f64" fmla="val 851090"/>
                <a:gd name="f65" fmla="val 936672"/>
                <a:gd name="f66" fmla="val 916422"/>
                <a:gd name="f67" fmla="val 849156"/>
                <a:gd name="f68" fmla="val 894969"/>
                <a:gd name="f69" fmla="val 842633"/>
                <a:gd name="f70" fmla="val 884172"/>
                <a:gd name="f71" fmla="val 838265"/>
                <a:gd name="f72" fmla="val 873077"/>
                <a:gd name="f73" fmla="val 834169"/>
                <a:gd name="f74" fmla="val 861054"/>
                <a:gd name="f75" fmla="val 830884"/>
                <a:gd name="f76" fmla="val 847471"/>
                <a:gd name="f77" fmla="val 828950"/>
                <a:gd name="f78" fmla="val 1077626"/>
                <a:gd name="f79" fmla="val 817970"/>
                <a:gd name="f80" fmla="val 1031835"/>
                <a:gd name="f81" fmla="val 825902"/>
                <a:gd name="f82" fmla="val 990854"/>
                <a:gd name="f83" fmla="val 840381"/>
                <a:gd name="f84" fmla="val 982614"/>
                <a:gd name="f85" fmla="val 843115"/>
                <a:gd name="f86" fmla="val 974090"/>
                <a:gd name="f87" fmla="val 955851"/>
                <a:gd name="f88" fmla="val 849514"/>
                <a:gd name="f89" fmla="val 826792"/>
                <a:gd name="f90" fmla="val 1118108"/>
                <a:gd name="f91" fmla="val 1097462"/>
                <a:gd name="f92" fmla="val 820153"/>
                <a:gd name="f93" fmla="val 1630466"/>
                <a:gd name="f94" fmla="val 756488"/>
                <a:gd name="f95" fmla="val 1575877"/>
                <a:gd name="f96" fmla="val 756755"/>
                <a:gd name="f97" fmla="val 1470723"/>
                <a:gd name="f98" fmla="val 758475"/>
                <a:gd name="f99" fmla="val 1420712"/>
                <a:gd name="f100" fmla="val 760118"/>
                <a:gd name="f101" fmla="val 1372781"/>
                <a:gd name="f102" fmla="val 762412"/>
                <a:gd name="f103" fmla="val 1327206"/>
                <a:gd name="f104" fmla="val 765451"/>
                <a:gd name="f105" fmla="val 1284264"/>
                <a:gd name="f106" fmla="val 769330"/>
                <a:gd name="f107" fmla="val 1244233"/>
                <a:gd name="f108" fmla="val 774145"/>
                <a:gd name="f109" fmla="val 757269"/>
                <a:gd name="f110" fmla="val 1912464"/>
                <a:gd name="f111" fmla="val 3552629"/>
                <a:gd name="f112" fmla="val 12762"/>
                <a:gd name="f113" fmla="val 3478072"/>
                <a:gd name="f114" fmla="val 40357"/>
                <a:gd name="f115" fmla="val 3420992"/>
                <a:gd name="f116" fmla="val 65862"/>
                <a:gd name="f117" fmla="val 3378613"/>
                <a:gd name="f118" fmla="val 88670"/>
                <a:gd name="f119" fmla="val 3326846"/>
                <a:gd name="f120" fmla="val 123784"/>
                <a:gd name="f121" fmla="val 3311906"/>
                <a:gd name="f122" fmla="val 134881"/>
                <a:gd name="f123" fmla="val 3285801"/>
                <a:gd name="f124" fmla="val 150124"/>
                <a:gd name="f125" fmla="val 3234878"/>
                <a:gd name="f126" fmla="val 180340"/>
                <a:gd name="f127" fmla="val 3201281"/>
                <a:gd name="f128" fmla="val 219366"/>
                <a:gd name="f129" fmla="val 3182913"/>
                <a:gd name="f130" fmla="val 284479"/>
                <a:gd name="f131" fmla="val 3172206"/>
                <a:gd name="f132" fmla="val 306235"/>
                <a:gd name="f133" fmla="val 3148940"/>
                <a:gd name="f134" fmla="val 340533"/>
                <a:gd name="f135" fmla="val 3137456"/>
                <a:gd name="f136" fmla="val 373961"/>
                <a:gd name="f137" fmla="val 3131821"/>
                <a:gd name="f138" fmla="val 406004"/>
                <a:gd name="f139" fmla="val 3126103"/>
                <a:gd name="f140" fmla="val 436146"/>
                <a:gd name="f141" fmla="val 3090696"/>
                <a:gd name="f142" fmla="val 488658"/>
                <a:gd name="f143" fmla="val 3049143"/>
                <a:gd name="f144" fmla="val 509997"/>
                <a:gd name="f145" fmla="val 2983436"/>
                <a:gd name="f146" fmla="val 523494"/>
                <a:gd name="f147" fmla="val 2916682"/>
                <a:gd name="f148" fmla="val 535912"/>
                <a:gd name="f149" fmla="val 2905940"/>
                <a:gd name="f150" fmla="val 555882"/>
                <a:gd name="f151" fmla="val 2888662"/>
                <a:gd name="f152" fmla="val 575243"/>
                <a:gd name="f153" fmla="val 2866122"/>
                <a:gd name="f154" fmla="val 593120"/>
                <a:gd name="f155" fmla="val 2839593"/>
                <a:gd name="f156" fmla="val 608635"/>
                <a:gd name="f157" fmla="val 2809382"/>
                <a:gd name="f158" fmla="val 622313"/>
                <a:gd name="f159" fmla="val 2795283"/>
                <a:gd name="f160" fmla="val 629693"/>
                <a:gd name="f161" fmla="val 2783459"/>
                <a:gd name="f162" fmla="val 638152"/>
                <a:gd name="f163" fmla="val 2759882"/>
                <a:gd name="f164" fmla="val 652790"/>
                <a:gd name="f165" fmla="val 2703252"/>
                <a:gd name="f166" fmla="val 672882"/>
                <a:gd name="f167" fmla="val 2680462"/>
                <a:gd name="f168" fmla="val 687112"/>
                <a:gd name="f169" fmla="val 2611481"/>
                <a:gd name="f170" fmla="val 704697"/>
                <a:gd name="f171" fmla="val 2546858"/>
                <a:gd name="f172" fmla="val 712403"/>
                <a:gd name="f173" fmla="val 2486425"/>
                <a:gd name="f174" fmla="val 718624"/>
                <a:gd name="f175" fmla="val 2447925"/>
                <a:gd name="f176" fmla="val 723833"/>
                <a:gd name="f177" fmla="val 2370881"/>
                <a:gd name="f178" fmla="val 737514"/>
                <a:gd name="f179" fmla="val 2327866"/>
                <a:gd name="f180" fmla="val 742706"/>
                <a:gd name="f181" fmla="val 2282225"/>
                <a:gd name="f182" fmla="val 746926"/>
                <a:gd name="f183" fmla="val 2234235"/>
                <a:gd name="f184" fmla="val 750270"/>
                <a:gd name="f185" fmla="val 2184173"/>
                <a:gd name="f186" fmla="val 752833"/>
                <a:gd name="f187" fmla="val 2132315"/>
                <a:gd name="f188" fmla="val 754710"/>
                <a:gd name="f189" fmla="val 2044946"/>
                <a:gd name="f190" fmla="val 756489"/>
              </a:gdLst>
              <a:ahLst/>
              <a:cxnLst>
                <a:cxn ang="3cd4">
                  <a:pos x="hc" y="t"/>
                </a:cxn>
                <a:cxn ang="0">
                  <a:pos x="r" y="vc"/>
                </a:cxn>
                <a:cxn ang="cd4">
                  <a:pos x="hc" y="b"/>
                </a:cxn>
                <a:cxn ang="cd2">
                  <a:pos x="l" y="vc"/>
                </a:cxn>
              </a:cxnLst>
              <a:rect l="l" t="t" r="r" b="b"/>
              <a:pathLst>
                <a:path w="3594734" h="1201420">
                  <a:moveTo>
                    <a:pt x="f0" y="f1"/>
                  </a:moveTo>
                  <a:lnTo>
                    <a:pt x="f2" y="f3"/>
                  </a:lnTo>
                  <a:lnTo>
                    <a:pt x="f4" y="f3"/>
                  </a:lnTo>
                  <a:lnTo>
                    <a:pt x="f4" y="f5"/>
                  </a:lnTo>
                  <a:lnTo>
                    <a:pt x="f6" y="f5"/>
                  </a:lnTo>
                  <a:lnTo>
                    <a:pt x="f7" y="f8"/>
                  </a:lnTo>
                  <a:lnTo>
                    <a:pt x="f0" y="f1"/>
                  </a:lnTo>
                  <a:close/>
                </a:path>
                <a:path w="3594734" h="1201420">
                  <a:moveTo>
                    <a:pt x="f9" y="f10"/>
                  </a:moveTo>
                  <a:lnTo>
                    <a:pt x="f11" y="f12"/>
                  </a:lnTo>
                  <a:lnTo>
                    <a:pt x="f13" y="f14"/>
                  </a:lnTo>
                  <a:lnTo>
                    <a:pt x="f15" y="f16"/>
                  </a:lnTo>
                  <a:lnTo>
                    <a:pt x="f17" y="f18"/>
                  </a:lnTo>
                  <a:lnTo>
                    <a:pt x="f6" y="f5"/>
                  </a:lnTo>
                  <a:lnTo>
                    <a:pt x="f4" y="f5"/>
                  </a:lnTo>
                  <a:lnTo>
                    <a:pt x="f4" y="f19"/>
                  </a:lnTo>
                  <a:lnTo>
                    <a:pt x="f20" y="f19"/>
                  </a:lnTo>
                  <a:lnTo>
                    <a:pt x="f9" y="f10"/>
                  </a:lnTo>
                  <a:close/>
                </a:path>
                <a:path w="3594734" h="1201420">
                  <a:moveTo>
                    <a:pt x="f21" y="f22"/>
                  </a:moveTo>
                  <a:lnTo>
                    <a:pt x="f23" y="f24"/>
                  </a:lnTo>
                  <a:lnTo>
                    <a:pt x="f25" y="f26"/>
                  </a:lnTo>
                  <a:lnTo>
                    <a:pt x="f27" y="f28"/>
                  </a:lnTo>
                  <a:lnTo>
                    <a:pt x="f29" y="f30"/>
                  </a:lnTo>
                  <a:lnTo>
                    <a:pt x="f31" y="f30"/>
                  </a:lnTo>
                  <a:lnTo>
                    <a:pt x="f32" y="f33"/>
                  </a:lnTo>
                  <a:lnTo>
                    <a:pt x="f34" y="f35"/>
                  </a:lnTo>
                  <a:lnTo>
                    <a:pt x="f36" y="f37"/>
                  </a:lnTo>
                  <a:lnTo>
                    <a:pt x="f38" y="f39"/>
                  </a:lnTo>
                  <a:lnTo>
                    <a:pt x="f40" y="f41"/>
                  </a:lnTo>
                  <a:lnTo>
                    <a:pt x="f42" y="f43"/>
                  </a:lnTo>
                  <a:lnTo>
                    <a:pt x="f44" y="f45"/>
                  </a:lnTo>
                  <a:lnTo>
                    <a:pt x="f20" y="f19"/>
                  </a:lnTo>
                  <a:lnTo>
                    <a:pt x="f4" y="f19"/>
                  </a:lnTo>
                  <a:lnTo>
                    <a:pt x="f4" y="f46"/>
                  </a:lnTo>
                  <a:lnTo>
                    <a:pt x="f47" y="f46"/>
                  </a:lnTo>
                  <a:lnTo>
                    <a:pt x="f21" y="f22"/>
                  </a:lnTo>
                  <a:close/>
                </a:path>
                <a:path w="3594734" h="1201420">
                  <a:moveTo>
                    <a:pt x="f48" y="f49"/>
                  </a:moveTo>
                  <a:lnTo>
                    <a:pt x="f47" y="f46"/>
                  </a:lnTo>
                  <a:lnTo>
                    <a:pt x="f4" y="f46"/>
                  </a:lnTo>
                  <a:lnTo>
                    <a:pt x="f4" y="f50"/>
                  </a:lnTo>
                  <a:lnTo>
                    <a:pt x="f51" y="f50"/>
                  </a:lnTo>
                  <a:lnTo>
                    <a:pt x="f52" y="f53"/>
                  </a:lnTo>
                  <a:lnTo>
                    <a:pt x="f54" y="f55"/>
                  </a:lnTo>
                  <a:lnTo>
                    <a:pt x="f56" y="f57"/>
                  </a:lnTo>
                  <a:lnTo>
                    <a:pt x="f48" y="f49"/>
                  </a:lnTo>
                  <a:close/>
                </a:path>
                <a:path w="3594734" h="1201420">
                  <a:moveTo>
                    <a:pt x="f58" y="f59"/>
                  </a:moveTo>
                  <a:lnTo>
                    <a:pt x="f60" y="f61"/>
                  </a:lnTo>
                  <a:lnTo>
                    <a:pt x="f62" y="f63"/>
                  </a:lnTo>
                  <a:lnTo>
                    <a:pt x="f51" y="f50"/>
                  </a:lnTo>
                  <a:lnTo>
                    <a:pt x="f4" y="f50"/>
                  </a:lnTo>
                  <a:lnTo>
                    <a:pt x="f4" y="f64"/>
                  </a:lnTo>
                  <a:lnTo>
                    <a:pt x="f65" y="f64"/>
                  </a:lnTo>
                  <a:lnTo>
                    <a:pt x="f66" y="f67"/>
                  </a:lnTo>
                  <a:lnTo>
                    <a:pt x="f68" y="f69"/>
                  </a:lnTo>
                  <a:lnTo>
                    <a:pt x="f70" y="f71"/>
                  </a:lnTo>
                  <a:lnTo>
                    <a:pt x="f72" y="f73"/>
                  </a:lnTo>
                  <a:lnTo>
                    <a:pt x="f74" y="f75"/>
                  </a:lnTo>
                  <a:lnTo>
                    <a:pt x="f76" y="f77"/>
                  </a:lnTo>
                  <a:lnTo>
                    <a:pt x="f58" y="f59"/>
                  </a:lnTo>
                  <a:close/>
                </a:path>
                <a:path w="3594734" h="1201420">
                  <a:moveTo>
                    <a:pt x="f78" y="f79"/>
                  </a:moveTo>
                  <a:lnTo>
                    <a:pt x="f80" y="f81"/>
                  </a:lnTo>
                  <a:lnTo>
                    <a:pt x="f82" y="f83"/>
                  </a:lnTo>
                  <a:lnTo>
                    <a:pt x="f84" y="f85"/>
                  </a:lnTo>
                  <a:lnTo>
                    <a:pt x="f86" y="f61"/>
                  </a:lnTo>
                  <a:lnTo>
                    <a:pt x="f87" y="f88"/>
                  </a:lnTo>
                  <a:lnTo>
                    <a:pt x="f65" y="f64"/>
                  </a:lnTo>
                  <a:lnTo>
                    <a:pt x="f4" y="f64"/>
                  </a:lnTo>
                  <a:lnTo>
                    <a:pt x="f4" y="f89"/>
                  </a:lnTo>
                  <a:lnTo>
                    <a:pt x="f90" y="f89"/>
                  </a:lnTo>
                  <a:lnTo>
                    <a:pt x="f91" y="f92"/>
                  </a:lnTo>
                  <a:lnTo>
                    <a:pt x="f78" y="f79"/>
                  </a:lnTo>
                  <a:close/>
                </a:path>
                <a:path w="3594734" h="1201420">
                  <a:moveTo>
                    <a:pt x="f93" y="f94"/>
                  </a:moveTo>
                  <a:lnTo>
                    <a:pt x="f95" y="f96"/>
                  </a:lnTo>
                  <a:lnTo>
                    <a:pt x="f97" y="f98"/>
                  </a:lnTo>
                  <a:lnTo>
                    <a:pt x="f99" y="f100"/>
                  </a:lnTo>
                  <a:lnTo>
                    <a:pt x="f101" y="f102"/>
                  </a:lnTo>
                  <a:lnTo>
                    <a:pt x="f103" y="f104"/>
                  </a:lnTo>
                  <a:lnTo>
                    <a:pt x="f105" y="f106"/>
                  </a:lnTo>
                  <a:lnTo>
                    <a:pt x="f107" y="f108"/>
                  </a:lnTo>
                  <a:lnTo>
                    <a:pt x="f90" y="f89"/>
                  </a:lnTo>
                  <a:lnTo>
                    <a:pt x="f4" y="f89"/>
                  </a:lnTo>
                  <a:lnTo>
                    <a:pt x="f4" y="f109"/>
                  </a:lnTo>
                  <a:lnTo>
                    <a:pt x="f110" y="f109"/>
                  </a:lnTo>
                  <a:lnTo>
                    <a:pt x="f93" y="f94"/>
                  </a:lnTo>
                  <a:close/>
                </a:path>
                <a:path w="3594734" h="1201420">
                  <a:moveTo>
                    <a:pt x="f4" y="f0"/>
                  </a:moveTo>
                  <a:lnTo>
                    <a:pt x="f111" y="f112"/>
                  </a:lnTo>
                  <a:lnTo>
                    <a:pt x="f113" y="f114"/>
                  </a:lnTo>
                  <a:lnTo>
                    <a:pt x="f115" y="f116"/>
                  </a:lnTo>
                  <a:lnTo>
                    <a:pt x="f117" y="f118"/>
                  </a:lnTo>
                  <a:lnTo>
                    <a:pt x="f119" y="f120"/>
                  </a:lnTo>
                  <a:lnTo>
                    <a:pt x="f121" y="f122"/>
                  </a:lnTo>
                  <a:lnTo>
                    <a:pt x="f123" y="f124"/>
                  </a:lnTo>
                  <a:lnTo>
                    <a:pt x="f125" y="f126"/>
                  </a:lnTo>
                  <a:lnTo>
                    <a:pt x="f127" y="f128"/>
                  </a:lnTo>
                  <a:lnTo>
                    <a:pt x="f129" y="f130"/>
                  </a:lnTo>
                  <a:lnTo>
                    <a:pt x="f131" y="f132"/>
                  </a:lnTo>
                  <a:lnTo>
                    <a:pt x="f133" y="f134"/>
                  </a:lnTo>
                  <a:lnTo>
                    <a:pt x="f135" y="f136"/>
                  </a:lnTo>
                  <a:lnTo>
                    <a:pt x="f137" y="f138"/>
                  </a:lnTo>
                  <a:lnTo>
                    <a:pt x="f139" y="f140"/>
                  </a:lnTo>
                  <a:lnTo>
                    <a:pt x="f141" y="f142"/>
                  </a:lnTo>
                  <a:lnTo>
                    <a:pt x="f143" y="f144"/>
                  </a:lnTo>
                  <a:lnTo>
                    <a:pt x="f145" y="f146"/>
                  </a:lnTo>
                  <a:lnTo>
                    <a:pt x="f147" y="f148"/>
                  </a:lnTo>
                  <a:lnTo>
                    <a:pt x="f149" y="f150"/>
                  </a:lnTo>
                  <a:lnTo>
                    <a:pt x="f151" y="f152"/>
                  </a:lnTo>
                  <a:lnTo>
                    <a:pt x="f153" y="f154"/>
                  </a:lnTo>
                  <a:lnTo>
                    <a:pt x="f155" y="f156"/>
                  </a:lnTo>
                  <a:lnTo>
                    <a:pt x="f157" y="f158"/>
                  </a:lnTo>
                  <a:lnTo>
                    <a:pt x="f159" y="f160"/>
                  </a:lnTo>
                  <a:lnTo>
                    <a:pt x="f161" y="f162"/>
                  </a:lnTo>
                  <a:lnTo>
                    <a:pt x="f163" y="f164"/>
                  </a:lnTo>
                  <a:lnTo>
                    <a:pt x="f165" y="f166"/>
                  </a:lnTo>
                  <a:lnTo>
                    <a:pt x="f167" y="f168"/>
                  </a:lnTo>
                  <a:lnTo>
                    <a:pt x="f169" y="f170"/>
                  </a:lnTo>
                  <a:lnTo>
                    <a:pt x="f171" y="f172"/>
                  </a:lnTo>
                  <a:lnTo>
                    <a:pt x="f173" y="f174"/>
                  </a:lnTo>
                  <a:lnTo>
                    <a:pt x="f175" y="f176"/>
                  </a:lnTo>
                  <a:lnTo>
                    <a:pt x="f177" y="f178"/>
                  </a:lnTo>
                  <a:lnTo>
                    <a:pt x="f179" y="f180"/>
                  </a:lnTo>
                  <a:lnTo>
                    <a:pt x="f181" y="f182"/>
                  </a:lnTo>
                  <a:lnTo>
                    <a:pt x="f183" y="f184"/>
                  </a:lnTo>
                  <a:lnTo>
                    <a:pt x="f185" y="f186"/>
                  </a:lnTo>
                  <a:lnTo>
                    <a:pt x="f187" y="f188"/>
                  </a:lnTo>
                  <a:lnTo>
                    <a:pt x="f189" y="f190"/>
                  </a:lnTo>
                  <a:lnTo>
                    <a:pt x="f110" y="f109"/>
                  </a:lnTo>
                  <a:lnTo>
                    <a:pt x="f4" y="f109"/>
                  </a:lnTo>
                  <a:lnTo>
                    <a:pt x="f4" y="f0"/>
                  </a:lnTo>
                  <a:close/>
                </a:path>
              </a:pathLst>
            </a:custGeom>
            <a:solidFill>
              <a:srgbClr val="FFFFFF"/>
            </a:solidFill>
            <a:ln>
              <a:noFill/>
              <a:prstDash val="solid"/>
            </a:ln>
          </p:spPr>
          <p:txBody>
            <a:bodyPr vert="horz" wrap="square" lIns="0" tIns="0" rIns="0" bIns="0" anchor="t" anchorCtr="0" compatLnSpc="0">
              <a:noAutofit/>
            </a:bodyPr>
            <a:lstStyle/>
            <a:p>
              <a:pPr marL="0" marR="0" lvl="0" indent="0" rtl="0" hangingPunct="0">
                <a:lnSpc>
                  <a:spcPct val="100000"/>
                </a:lnSpc>
                <a:spcBef>
                  <a:spcPts val="0"/>
                </a:spcBef>
                <a:spcAft>
                  <a:spcPts val="0"/>
                </a:spcAft>
                <a:buNone/>
                <a:tabLst/>
              </a:pPr>
              <a:endParaRPr lang="en-IN" sz="1800" b="0" i="0" u="none" strike="noStrike" kern="1200">
                <a:ln>
                  <a:noFill/>
                </a:ln>
                <a:latin typeface="Arial" pitchFamily="18"/>
                <a:ea typeface="Microsoft YaHei" pitchFamily="2"/>
                <a:cs typeface="Lucida Sans" pitchFamily="2"/>
              </a:endParaRPr>
            </a:p>
          </p:txBody>
        </p:sp>
        <p:sp>
          <p:nvSpPr>
            <p:cNvPr id="35" name="object 35"/>
            <p:cNvSpPr/>
            <p:nvPr/>
          </p:nvSpPr>
          <p:spPr>
            <a:xfrm>
              <a:off x="14694480" y="9101160"/>
              <a:ext cx="3593520" cy="1185840"/>
            </a:xfrm>
            <a:custGeom>
              <a:avLst/>
              <a:gdLst>
                <a:gd name="f0" fmla="val 0"/>
                <a:gd name="f1" fmla="val 1098887"/>
                <a:gd name="f2" fmla="val 1100325"/>
                <a:gd name="f3" fmla="val 23921"/>
                <a:gd name="f4" fmla="val 1185663"/>
                <a:gd name="f5" fmla="val 1243597"/>
                <a:gd name="f6" fmla="val 1273456"/>
                <a:gd name="f7" fmla="val 1177369"/>
                <a:gd name="f8" fmla="val 185674"/>
                <a:gd name="f9" fmla="val 182118"/>
                <a:gd name="f10" fmla="val 1164406"/>
                <a:gd name="f11" fmla="val 364467"/>
                <a:gd name="f12" fmla="val 1113816"/>
                <a:gd name="f13" fmla="val 91894"/>
                <a:gd name="f14" fmla="val 64341"/>
                <a:gd name="f15" fmla="val 1112477"/>
                <a:gd name="f16" fmla="val 37193"/>
                <a:gd name="f17" fmla="val 1107764"/>
                <a:gd name="f18" fmla="val 10795"/>
                <a:gd name="f19" fmla="val 1101769"/>
                <a:gd name="f20" fmla="val 7874"/>
                <a:gd name="f21" fmla="val 1101050"/>
                <a:gd name="f22" fmla="val 2794"/>
                <a:gd name="f23" fmla="val 1099606"/>
                <a:gd name="f24" fmla="val 3593476"/>
                <a:gd name="f25" fmla="val 538990"/>
                <a:gd name="f26" fmla="val 2865031"/>
                <a:gd name="f27" fmla="val 744659"/>
                <a:gd name="f28" fmla="val 2747356"/>
                <a:gd name="f29" fmla="val 777771"/>
                <a:gd name="f30" fmla="val 1290267"/>
                <a:gd name="f31" fmla="val 2373341"/>
                <a:gd name="f32" fmla="val 841506"/>
                <a:gd name="f33" fmla="val 854708"/>
                <a:gd name="f34" fmla="val 2417996"/>
                <a:gd name="f35" fmla="val 3493298"/>
                <a:gd name="f36" fmla="val 1157306"/>
                <a:gd name="f37" fmla="val 1170305"/>
                <a:gd name="f38" fmla="val 3539130"/>
                <a:gd name="f39" fmla="val 1724921"/>
                <a:gd name="f40" fmla="val 748678"/>
                <a:gd name="f41" fmla="val 1621334"/>
                <a:gd name="f42" fmla="val 2588324"/>
                <a:gd name="f43" fmla="val 809898"/>
                <a:gd name="f44" fmla="val 2416979"/>
                <a:gd name="f45" fmla="val 2371880"/>
                <a:gd name="f46" fmla="val 809798"/>
                <a:gd name="f47" fmla="val 2324386"/>
                <a:gd name="f48" fmla="val 808438"/>
                <a:gd name="f49" fmla="val 2274761"/>
                <a:gd name="f50" fmla="val 805949"/>
                <a:gd name="f51" fmla="val 2223264"/>
                <a:gd name="f52" fmla="val 802462"/>
                <a:gd name="f53" fmla="val 2170160"/>
                <a:gd name="f54" fmla="val 798111"/>
                <a:gd name="f55" fmla="val 2060173"/>
                <a:gd name="f56" fmla="val 787340"/>
                <a:gd name="f57" fmla="val 161551"/>
                <a:gd name="f58" fmla="val 1097256"/>
                <a:gd name="f59" fmla="val 139573"/>
                <a:gd name="f60" fmla="val 135255"/>
                <a:gd name="f61" fmla="val 130937"/>
                <a:gd name="f62" fmla="val 128778"/>
                <a:gd name="f63" fmla="val 1105366"/>
                <a:gd name="f64" fmla="val 125984"/>
                <a:gd name="f65" fmla="val 1106085"/>
                <a:gd name="f66" fmla="val 123063"/>
                <a:gd name="f67" fmla="val 1108248"/>
                <a:gd name="f68" fmla="val 119507"/>
                <a:gd name="f69" fmla="val 1109687"/>
                <a:gd name="f70" fmla="val 397527"/>
                <a:gd name="f71" fmla="val 1104646"/>
                <a:gd name="f72" fmla="val 237490"/>
                <a:gd name="f73" fmla="val 215511"/>
                <a:gd name="f74" fmla="val 1102543"/>
                <a:gd name="f75" fmla="val 188531"/>
                <a:gd name="f76" fmla="val 1099157"/>
                <a:gd name="f77" fmla="val 321818"/>
                <a:gd name="f78" fmla="val 944091"/>
                <a:gd name="f79" fmla="val 279352"/>
                <a:gd name="f80" fmla="val 983150"/>
                <a:gd name="f81" fmla="val 250221"/>
                <a:gd name="f82" fmla="val 1024369"/>
                <a:gd name="f83" fmla="val 235807"/>
                <a:gd name="f84" fmla="val 1065587"/>
                <a:gd name="f85" fmla="val 950455"/>
                <a:gd name="f86" fmla="val 951289"/>
                <a:gd name="f87" fmla="val 514731"/>
                <a:gd name="f88" fmla="val 615569"/>
                <a:gd name="f89" fmla="val 886489"/>
                <a:gd name="f90" fmla="val 1181497"/>
                <a:gd name="f91" fmla="val 887209"/>
                <a:gd name="f92" fmla="val 618363"/>
                <a:gd name="f93" fmla="val 683260"/>
                <a:gd name="f94" fmla="val 844014"/>
                <a:gd name="f95" fmla="val 678942"/>
                <a:gd name="f96" fmla="val 676021"/>
                <a:gd name="f97" fmla="val 844733"/>
                <a:gd name="f98" fmla="val 650748"/>
                <a:gd name="f99" fmla="val 867772"/>
                <a:gd name="f100" fmla="val 647954"/>
                <a:gd name="f101" fmla="val 868491"/>
                <a:gd name="f102" fmla="val 1334381"/>
                <a:gd name="f103" fmla="val 686816"/>
                <a:gd name="f104" fmla="val 825906"/>
                <a:gd name="f105" fmla="val 777748"/>
                <a:gd name="f106" fmla="val 765379"/>
                <a:gd name="f107" fmla="val 794004"/>
                <a:gd name="f108" fmla="val 710463"/>
                <a:gd name="f109" fmla="val 826652"/>
                <a:gd name="f110" fmla="val 1496947"/>
                <a:gd name="f111" fmla="val 799552"/>
                <a:gd name="f112" fmla="val 926480"/>
                <a:gd name="f113" fmla="val 906484"/>
                <a:gd name="f114" fmla="val 797370"/>
                <a:gd name="f115" fmla="val 884809"/>
                <a:gd name="f116" fmla="val 790734"/>
                <a:gd name="f117" fmla="val 873946"/>
                <a:gd name="f118" fmla="val 786278"/>
                <a:gd name="f119" fmla="val 862584"/>
                <a:gd name="f120" fmla="val 782092"/>
                <a:gd name="f121" fmla="val 850268"/>
                <a:gd name="f122" fmla="val 778986"/>
                <a:gd name="f123" fmla="val 836549"/>
                <a:gd name="f124" fmla="val 223167"/>
                <a:gd name="f125" fmla="val 3265020"/>
                <a:gd name="f126" fmla="val 316025"/>
                <a:gd name="f127" fmla="val 3215919"/>
                <a:gd name="f128" fmla="val 329793"/>
                <a:gd name="f129" fmla="val 3203606"/>
                <a:gd name="f130" fmla="val 371789"/>
                <a:gd name="f131" fmla="val 3183784"/>
                <a:gd name="f132" fmla="val 424338"/>
                <a:gd name="f133" fmla="val 3157970"/>
                <a:gd name="f134" fmla="val 473116"/>
                <a:gd name="f135" fmla="val 3124994"/>
                <a:gd name="f136" fmla="val 512967"/>
                <a:gd name="f137" fmla="val 3083687"/>
                <a:gd name="f138" fmla="val 538738"/>
                <a:gd name="f139" fmla="val 2949702"/>
                <a:gd name="f140" fmla="val 564653"/>
                <a:gd name="f141" fmla="val 2939230"/>
                <a:gd name="f142" fmla="val 584622"/>
                <a:gd name="f143" fmla="val 2922317"/>
                <a:gd name="f144" fmla="val 603984"/>
                <a:gd name="f145" fmla="val 2899856"/>
                <a:gd name="f146" fmla="val 621861"/>
                <a:gd name="f147" fmla="val 2872740"/>
                <a:gd name="f148" fmla="val 637376"/>
                <a:gd name="f149" fmla="val 2842895"/>
                <a:gd name="f150" fmla="val 651325"/>
                <a:gd name="f151" fmla="val 2829448"/>
                <a:gd name="f152" fmla="val 658535"/>
                <a:gd name="f153" fmla="val 2818003"/>
                <a:gd name="f154" fmla="val 666893"/>
                <a:gd name="f155" fmla="val 2804209"/>
                <a:gd name="f156" fmla="val 685287"/>
                <a:gd name="f157" fmla="val 2800143"/>
                <a:gd name="f158" fmla="val 704423"/>
                <a:gd name="f159" fmla="val 2796911"/>
                <a:gd name="f160" fmla="val 723695"/>
                <a:gd name="f161" fmla="val 2785618"/>
                <a:gd name="f162" fmla="val 742493"/>
                <a:gd name="f163" fmla="val 2748153"/>
                <a:gd name="f164" fmla="val 757614"/>
                <a:gd name="f165" fmla="val 2700049"/>
                <a:gd name="f166" fmla="val 768932"/>
                <a:gd name="f167" fmla="val 2655575"/>
                <a:gd name="f168" fmla="val 2598795"/>
                <a:gd name="f169" fmla="val 788595"/>
                <a:gd name="f170" fmla="val 2568194"/>
                <a:gd name="f171" fmla="val 795054"/>
                <a:gd name="f172" fmla="val 2535291"/>
                <a:gd name="f173" fmla="val 801315"/>
                <a:gd name="f174" fmla="val 2498947"/>
                <a:gd name="f175" fmla="val 805789"/>
                <a:gd name="f176" fmla="val 2459422"/>
                <a:gd name="f177" fmla="val 808606"/>
                <a:gd name="f178" fmla="val 2702556"/>
                <a:gd name="f179" fmla="val 2819931"/>
                <a:gd name="f180" fmla="val 744652"/>
                <a:gd name="f181" fmla="val 526150"/>
                <a:gd name="f182" fmla="val 1067054"/>
                <a:gd name="f183" fmla="val 766523"/>
                <a:gd name="f184" fmla="val 1021588"/>
                <a:gd name="f185" fmla="val 774318"/>
                <a:gd name="f186" fmla="val 996442"/>
                <a:gd name="f187" fmla="val 783530"/>
                <a:gd name="f188" fmla="val 988601"/>
                <a:gd name="f189" fmla="val 786535"/>
                <a:gd name="f190" fmla="val 980392"/>
                <a:gd name="f191" fmla="val 789202"/>
                <a:gd name="f192" fmla="val 963295"/>
                <a:gd name="f193" fmla="val 794330"/>
                <a:gd name="f194" fmla="val 945263"/>
                <a:gd name="f195" fmla="val 798224"/>
                <a:gd name="f196" fmla="val 1582900"/>
                <a:gd name="f197" fmla="val 775612"/>
                <a:gd name="f198" fmla="val 1107313"/>
                <a:gd name="f199" fmla="val 1086540"/>
                <a:gd name="f200" fmla="val 768874"/>
                <a:gd name="f201" fmla="val 1323166"/>
                <a:gd name="f202" fmla="val 718573"/>
                <a:gd name="f203" fmla="val 1277002"/>
                <a:gd name="f204" fmla="val 719787"/>
                <a:gd name="f205" fmla="val 1234891"/>
                <a:gd name="f206" fmla="val 723117"/>
                <a:gd name="f207" fmla="val 1174517"/>
                <a:gd name="f208" fmla="val 739972"/>
                <a:gd name="f209" fmla="val 1130095"/>
                <a:gd name="f210" fmla="val 763642"/>
                <a:gd name="f211" fmla="val 1692595"/>
                <a:gd name="f212" fmla="val 745058"/>
                <a:gd name="f213" fmla="val 1540422"/>
                <a:gd name="f214" fmla="val 729891"/>
                <a:gd name="f215" fmla="val 1482010"/>
                <a:gd name="f216" fmla="val 725133"/>
                <a:gd name="f217" fmla="val 1426065"/>
                <a:gd name="f218" fmla="val 721494"/>
                <a:gd name="f219" fmla="val 1372985"/>
                <a:gd name="f220" fmla="val 719225"/>
                <a:gd name="f221" fmla="val 1694053"/>
                <a:gd name="f222" fmla="val 1726438"/>
                <a:gd name="f223" fmla="val 748252"/>
                <a:gd name="f224" fmla="val 1718663"/>
                <a:gd name="f225" fmla="val 747185"/>
                <a:gd name="f226" fmla="val 1710531"/>
                <a:gd name="f227" fmla="val 746184"/>
                <a:gd name="f228" fmla="val 1702256"/>
                <a:gd name="f229" fmla="val 745317"/>
                <a:gd name="f230" fmla="val 3217898"/>
                <a:gd name="f231" fmla="val 323040"/>
                <a:gd name="f232" fmla="val 3216783"/>
                <a:gd name="f233" fmla="val 324901"/>
                <a:gd name="f234" fmla="val 3215386"/>
                <a:gd name="f235" fmla="val 329942"/>
                <a:gd name="f236" fmla="val 3218942"/>
                <a:gd name="f237" fmla="val 319307"/>
                <a:gd name="f238" fmla="val 3218607"/>
                <a:gd name="f239" fmla="val 320624"/>
                <a:gd name="f240" fmla="val 321300"/>
                <a:gd name="f241" fmla="val 3219776"/>
                <a:gd name="f242" fmla="val 316259"/>
                <a:gd name="f243" fmla="val 3392551"/>
                <a:gd name="f244" fmla="val 93780"/>
                <a:gd name="f245" fmla="val 3366780"/>
                <a:gd name="f246" fmla="val 147139"/>
                <a:gd name="f247" fmla="val 3318972"/>
                <a:gd name="f248" fmla="val 179090"/>
                <a:gd name="f249" fmla="val 3292903"/>
                <a:gd name="f250" fmla="val 193771"/>
                <a:gd name="f251" fmla="val 3268049"/>
                <a:gd name="f252" fmla="val 209397"/>
                <a:gd name="f253" fmla="val 3246374"/>
                <a:gd name="f254" fmla="val 226982"/>
                <a:gd name="f255" fmla="val 3238821"/>
                <a:gd name="f256" fmla="val 243065"/>
                <a:gd name="f257" fmla="val 3229955"/>
                <a:gd name="f258" fmla="val 275997"/>
                <a:gd name="f259" fmla="val 210560"/>
                <a:gd name="f260" fmla="val 97382"/>
                <a:gd name="f261" fmla="val 3399028"/>
                <a:gd name="f262" fmla="val 3447288"/>
                <a:gd name="f263" fmla="val 61381"/>
                <a:gd name="f264" fmla="val 3442970"/>
                <a:gd name="f265" fmla="val 3440049"/>
                <a:gd name="f266" fmla="val 62105"/>
                <a:gd name="f267" fmla="val 3414141"/>
                <a:gd name="f268" fmla="val 94500"/>
                <a:gd name="f269" fmla="val 3406902"/>
                <a:gd name="f270" fmla="val 96663"/>
                <a:gd name="f271" fmla="val 3404743"/>
                <a:gd name="f272" fmla="val 65702"/>
                <a:gd name="f273" fmla="val 3455162"/>
                <a:gd name="f274" fmla="val 3541188"/>
                <a:gd name="f275" fmla="val 17194"/>
                <a:gd name="f276" fmla="val 3501560"/>
                <a:gd name="f277" fmla="val 27735"/>
                <a:gd name="f278" fmla="val 3466913"/>
                <a:gd name="f279" fmla="val 51427"/>
                <a:gd name="f280" fmla="val 21064"/>
                <a:gd name="f281" fmla="val 3556635"/>
                <a:gd name="f282" fmla="val 3549513"/>
                <a:gd name="f283" fmla="val 18217"/>
                <a:gd name="f284" fmla="val 3590242"/>
                <a:gd name="f285" fmla="val 2793"/>
                <a:gd name="f286" fmla="val 3574635"/>
                <a:gd name="f287" fmla="val 12637"/>
              </a:gdLst>
              <a:ahLst/>
              <a:cxnLst>
                <a:cxn ang="3cd4">
                  <a:pos x="hc" y="t"/>
                </a:cxn>
                <a:cxn ang="0">
                  <a:pos x="r" y="vc"/>
                </a:cxn>
                <a:cxn ang="cd4">
                  <a:pos x="hc" y="b"/>
                </a:cxn>
                <a:cxn ang="cd2">
                  <a:pos x="l" y="vc"/>
                </a:cxn>
              </a:cxnLst>
              <a:rect l="l" t="t" r="r" b="b"/>
              <a:pathLst>
                <a:path w="3594100" h="1186179">
                  <a:moveTo>
                    <a:pt x="f0" y="f1"/>
                  </a:moveTo>
                  <a:lnTo>
                    <a:pt x="f0" y="f2"/>
                  </a:lnTo>
                  <a:lnTo>
                    <a:pt x="f3" y="f4"/>
                  </a:lnTo>
                  <a:lnTo>
                    <a:pt x="f5" y="f4"/>
                  </a:lnTo>
                  <a:lnTo>
                    <a:pt x="f6" y="f7"/>
                  </a:lnTo>
                  <a:lnTo>
                    <a:pt x="f8" y="f7"/>
                  </a:lnTo>
                  <a:lnTo>
                    <a:pt x="f9" y="f10"/>
                  </a:lnTo>
                  <a:lnTo>
                    <a:pt x="f11" y="f12"/>
                  </a:lnTo>
                  <a:lnTo>
                    <a:pt x="f13" y="f12"/>
                  </a:lnTo>
                  <a:lnTo>
                    <a:pt x="f14" y="f15"/>
                  </a:lnTo>
                  <a:lnTo>
                    <a:pt x="f16" y="f17"/>
                  </a:lnTo>
                  <a:lnTo>
                    <a:pt x="f18" y="f19"/>
                  </a:lnTo>
                  <a:lnTo>
                    <a:pt x="f20" y="f21"/>
                  </a:lnTo>
                  <a:lnTo>
                    <a:pt x="f22" y="f23"/>
                  </a:lnTo>
                  <a:lnTo>
                    <a:pt x="f0" y="f1"/>
                  </a:lnTo>
                  <a:close/>
                </a:path>
                <a:path w="3594100" h="1186179">
                  <a:moveTo>
                    <a:pt x="f24" y="f25"/>
                  </a:moveTo>
                  <a:lnTo>
                    <a:pt x="f26" y="f27"/>
                  </a:lnTo>
                  <a:lnTo>
                    <a:pt x="f28" y="f29"/>
                  </a:lnTo>
                  <a:lnTo>
                    <a:pt x="f30" y="f4"/>
                  </a:lnTo>
                  <a:lnTo>
                    <a:pt x="f31" y="f4"/>
                  </a:lnTo>
                  <a:lnTo>
                    <a:pt x="f24" y="f32"/>
                  </a:lnTo>
                  <a:lnTo>
                    <a:pt x="f24" y="f25"/>
                  </a:lnTo>
                  <a:close/>
                </a:path>
                <a:path w="3594100" h="1186179">
                  <a:moveTo>
                    <a:pt x="f24" y="f33"/>
                  </a:moveTo>
                  <a:lnTo>
                    <a:pt x="f34" y="f4"/>
                  </a:lnTo>
                  <a:lnTo>
                    <a:pt x="f35" y="f4"/>
                  </a:lnTo>
                  <a:lnTo>
                    <a:pt x="f24" y="f36"/>
                  </a:lnTo>
                  <a:lnTo>
                    <a:pt x="f24" y="f33"/>
                  </a:lnTo>
                  <a:close/>
                </a:path>
                <a:path w="3594100" h="1186179">
                  <a:moveTo>
                    <a:pt x="f24" y="f37"/>
                  </a:moveTo>
                  <a:lnTo>
                    <a:pt x="f38" y="f4"/>
                  </a:lnTo>
                  <a:lnTo>
                    <a:pt x="f24" y="f4"/>
                  </a:lnTo>
                  <a:lnTo>
                    <a:pt x="f24" y="f37"/>
                  </a:lnTo>
                  <a:close/>
                </a:path>
                <a:path w="3594100" h="1186179">
                  <a:moveTo>
                    <a:pt x="f39" y="f40"/>
                  </a:moveTo>
                  <a:lnTo>
                    <a:pt x="f41" y="f29"/>
                  </a:lnTo>
                  <a:lnTo>
                    <a:pt x="f8" y="f7"/>
                  </a:lnTo>
                  <a:lnTo>
                    <a:pt x="f6" y="f7"/>
                  </a:lnTo>
                  <a:lnTo>
                    <a:pt x="f42" y="f43"/>
                  </a:lnTo>
                  <a:lnTo>
                    <a:pt x="f44" y="f43"/>
                  </a:lnTo>
                  <a:lnTo>
                    <a:pt x="f45" y="f46"/>
                  </a:lnTo>
                  <a:lnTo>
                    <a:pt x="f47" y="f48"/>
                  </a:lnTo>
                  <a:lnTo>
                    <a:pt x="f49" y="f50"/>
                  </a:lnTo>
                  <a:lnTo>
                    <a:pt x="f51" y="f52"/>
                  </a:lnTo>
                  <a:lnTo>
                    <a:pt x="f53" y="f54"/>
                  </a:lnTo>
                  <a:lnTo>
                    <a:pt x="f55" y="f56"/>
                  </a:lnTo>
                  <a:lnTo>
                    <a:pt x="f39" y="f40"/>
                  </a:lnTo>
                  <a:close/>
                </a:path>
                <a:path w="3594100" h="1186179">
                  <a:moveTo>
                    <a:pt x="f57" y="f58"/>
                  </a:moveTo>
                  <a:lnTo>
                    <a:pt x="f59" y="f23"/>
                  </a:lnTo>
                  <a:lnTo>
                    <a:pt x="f60" y="f2"/>
                  </a:lnTo>
                  <a:lnTo>
                    <a:pt x="f61" y="f19"/>
                  </a:lnTo>
                  <a:lnTo>
                    <a:pt x="f62" y="f63"/>
                  </a:lnTo>
                  <a:lnTo>
                    <a:pt x="f64" y="f65"/>
                  </a:lnTo>
                  <a:lnTo>
                    <a:pt x="f66" y="f67"/>
                  </a:lnTo>
                  <a:lnTo>
                    <a:pt x="f68" y="f69"/>
                  </a:lnTo>
                  <a:lnTo>
                    <a:pt x="f13" y="f12"/>
                  </a:lnTo>
                  <a:lnTo>
                    <a:pt x="f11" y="f12"/>
                  </a:lnTo>
                  <a:lnTo>
                    <a:pt x="f70" y="f71"/>
                  </a:lnTo>
                  <a:lnTo>
                    <a:pt x="f72" y="f71"/>
                  </a:lnTo>
                  <a:lnTo>
                    <a:pt x="f73" y="f74"/>
                  </a:lnTo>
                  <a:lnTo>
                    <a:pt x="f75" y="f76"/>
                  </a:lnTo>
                  <a:lnTo>
                    <a:pt x="f57" y="f58"/>
                  </a:lnTo>
                  <a:close/>
                </a:path>
                <a:path w="3594100" h="1186179">
                  <a:moveTo>
                    <a:pt x="f77" y="f78"/>
                  </a:moveTo>
                  <a:lnTo>
                    <a:pt x="f79" y="f80"/>
                  </a:lnTo>
                  <a:lnTo>
                    <a:pt x="f81" y="f82"/>
                  </a:lnTo>
                  <a:lnTo>
                    <a:pt x="f83" y="f84"/>
                  </a:lnTo>
                  <a:lnTo>
                    <a:pt x="f72" y="f71"/>
                  </a:lnTo>
                  <a:lnTo>
                    <a:pt x="f70" y="f71"/>
                  </a:lnTo>
                  <a:lnTo>
                    <a:pt x="f85" y="f86"/>
                  </a:lnTo>
                  <a:lnTo>
                    <a:pt x="f87" y="f86"/>
                  </a:lnTo>
                  <a:lnTo>
                    <a:pt x="f77" y="f78"/>
                  </a:lnTo>
                  <a:close/>
                </a:path>
                <a:path w="3594100" h="1186179">
                  <a:moveTo>
                    <a:pt x="f88" y="f89"/>
                  </a:moveTo>
                  <a:lnTo>
                    <a:pt x="f87" y="f86"/>
                  </a:lnTo>
                  <a:lnTo>
                    <a:pt x="f85" y="f86"/>
                  </a:lnTo>
                  <a:lnTo>
                    <a:pt x="f90" y="f91"/>
                  </a:lnTo>
                  <a:lnTo>
                    <a:pt x="f92" y="f91"/>
                  </a:lnTo>
                  <a:lnTo>
                    <a:pt x="f88" y="f89"/>
                  </a:lnTo>
                  <a:close/>
                </a:path>
                <a:path w="3594100" h="1186179">
                  <a:moveTo>
                    <a:pt x="f93" y="f94"/>
                  </a:moveTo>
                  <a:lnTo>
                    <a:pt x="f95" y="f94"/>
                  </a:lnTo>
                  <a:lnTo>
                    <a:pt x="f96" y="f97"/>
                  </a:lnTo>
                  <a:lnTo>
                    <a:pt x="f98" y="f99"/>
                  </a:lnTo>
                  <a:lnTo>
                    <a:pt x="f100" y="f101"/>
                  </a:lnTo>
                  <a:lnTo>
                    <a:pt x="f92" y="f91"/>
                  </a:lnTo>
                  <a:lnTo>
                    <a:pt x="f90" y="f91"/>
                  </a:lnTo>
                  <a:lnTo>
                    <a:pt x="f102" y="f97"/>
                  </a:lnTo>
                  <a:lnTo>
                    <a:pt x="f103" y="f97"/>
                  </a:lnTo>
                  <a:lnTo>
                    <a:pt x="f93" y="f94"/>
                  </a:lnTo>
                  <a:close/>
                </a:path>
                <a:path w="3594100" h="1186179">
                  <a:moveTo>
                    <a:pt x="f104" y="f105"/>
                  </a:moveTo>
                  <a:lnTo>
                    <a:pt x="f106" y="f107"/>
                  </a:lnTo>
                  <a:lnTo>
                    <a:pt x="f108" y="f109"/>
                  </a:lnTo>
                  <a:lnTo>
                    <a:pt x="f103" y="f97"/>
                  </a:lnTo>
                  <a:lnTo>
                    <a:pt x="f102" y="f97"/>
                  </a:lnTo>
                  <a:lnTo>
                    <a:pt x="f110" y="f111"/>
                  </a:lnTo>
                  <a:lnTo>
                    <a:pt x="f112" y="f111"/>
                  </a:lnTo>
                  <a:lnTo>
                    <a:pt x="f113" y="f114"/>
                  </a:lnTo>
                  <a:lnTo>
                    <a:pt x="f115" y="f116"/>
                  </a:lnTo>
                  <a:lnTo>
                    <a:pt x="f117" y="f118"/>
                  </a:lnTo>
                  <a:lnTo>
                    <a:pt x="f119" y="f120"/>
                  </a:lnTo>
                  <a:lnTo>
                    <a:pt x="f121" y="f122"/>
                  </a:lnTo>
                  <a:lnTo>
                    <a:pt x="f123" y="f29"/>
                  </a:lnTo>
                  <a:lnTo>
                    <a:pt x="f104" y="f105"/>
                  </a:lnTo>
                  <a:close/>
                </a:path>
                <a:path w="3594100" h="1186179">
                  <a:moveTo>
                    <a:pt x="f24" y="f124"/>
                  </a:moveTo>
                  <a:lnTo>
                    <a:pt x="f125" y="f126"/>
                  </a:lnTo>
                  <a:lnTo>
                    <a:pt x="f127" y="f128"/>
                  </a:lnTo>
                  <a:lnTo>
                    <a:pt x="f129" y="f130"/>
                  </a:lnTo>
                  <a:lnTo>
                    <a:pt x="f131" y="f132"/>
                  </a:lnTo>
                  <a:lnTo>
                    <a:pt x="f133" y="f134"/>
                  </a:lnTo>
                  <a:lnTo>
                    <a:pt x="f135" y="f136"/>
                  </a:lnTo>
                  <a:lnTo>
                    <a:pt x="f137" y="f138"/>
                  </a:lnTo>
                  <a:lnTo>
                    <a:pt x="f139" y="f140"/>
                  </a:lnTo>
                  <a:lnTo>
                    <a:pt x="f141" y="f142"/>
                  </a:lnTo>
                  <a:lnTo>
                    <a:pt x="f143" y="f144"/>
                  </a:lnTo>
                  <a:lnTo>
                    <a:pt x="f145" y="f146"/>
                  </a:lnTo>
                  <a:lnTo>
                    <a:pt x="f147" y="f148"/>
                  </a:lnTo>
                  <a:lnTo>
                    <a:pt x="f149" y="f150"/>
                  </a:lnTo>
                  <a:lnTo>
                    <a:pt x="f151" y="f152"/>
                  </a:lnTo>
                  <a:lnTo>
                    <a:pt x="f153" y="f154"/>
                  </a:lnTo>
                  <a:lnTo>
                    <a:pt x="f155" y="f156"/>
                  </a:lnTo>
                  <a:lnTo>
                    <a:pt x="f157" y="f158"/>
                  </a:lnTo>
                  <a:lnTo>
                    <a:pt x="f159" y="f160"/>
                  </a:lnTo>
                  <a:lnTo>
                    <a:pt x="f161" y="f162"/>
                  </a:lnTo>
                  <a:lnTo>
                    <a:pt x="f163" y="f164"/>
                  </a:lnTo>
                  <a:lnTo>
                    <a:pt x="f165" y="f166"/>
                  </a:lnTo>
                  <a:lnTo>
                    <a:pt x="f167" y="f29"/>
                  </a:lnTo>
                  <a:lnTo>
                    <a:pt x="f168" y="f169"/>
                  </a:lnTo>
                  <a:lnTo>
                    <a:pt x="f170" y="f171"/>
                  </a:lnTo>
                  <a:lnTo>
                    <a:pt x="f172" y="f173"/>
                  </a:lnTo>
                  <a:lnTo>
                    <a:pt x="f174" y="f175"/>
                  </a:lnTo>
                  <a:lnTo>
                    <a:pt x="f176" y="f177"/>
                  </a:lnTo>
                  <a:lnTo>
                    <a:pt x="f44" y="f43"/>
                  </a:lnTo>
                  <a:lnTo>
                    <a:pt x="f42" y="f43"/>
                  </a:lnTo>
                  <a:lnTo>
                    <a:pt x="f178" y="f105"/>
                  </a:lnTo>
                  <a:lnTo>
                    <a:pt x="f179" y="f180"/>
                  </a:lnTo>
                  <a:lnTo>
                    <a:pt x="f24" y="f181"/>
                  </a:lnTo>
                  <a:lnTo>
                    <a:pt x="f24" y="f124"/>
                  </a:lnTo>
                  <a:close/>
                </a:path>
                <a:path w="3594100" h="1186179">
                  <a:moveTo>
                    <a:pt x="f182" y="f183"/>
                  </a:moveTo>
                  <a:lnTo>
                    <a:pt x="f184" y="f185"/>
                  </a:lnTo>
                  <a:lnTo>
                    <a:pt x="f186" y="f187"/>
                  </a:lnTo>
                  <a:lnTo>
                    <a:pt x="f188" y="f189"/>
                  </a:lnTo>
                  <a:lnTo>
                    <a:pt x="f190" y="f191"/>
                  </a:lnTo>
                  <a:lnTo>
                    <a:pt x="f192" y="f193"/>
                  </a:lnTo>
                  <a:lnTo>
                    <a:pt x="f194" y="f195"/>
                  </a:lnTo>
                  <a:lnTo>
                    <a:pt x="f112" y="f111"/>
                  </a:lnTo>
                  <a:lnTo>
                    <a:pt x="f110" y="f111"/>
                  </a:lnTo>
                  <a:lnTo>
                    <a:pt x="f196" y="f197"/>
                  </a:lnTo>
                  <a:lnTo>
                    <a:pt x="f198" y="f197"/>
                  </a:lnTo>
                  <a:lnTo>
                    <a:pt x="f199" y="f200"/>
                  </a:lnTo>
                  <a:lnTo>
                    <a:pt x="f182" y="f183"/>
                  </a:lnTo>
                  <a:close/>
                </a:path>
                <a:path w="3594100" h="1186179">
                  <a:moveTo>
                    <a:pt x="f201" y="f202"/>
                  </a:moveTo>
                  <a:lnTo>
                    <a:pt x="f203" y="f204"/>
                  </a:lnTo>
                  <a:lnTo>
                    <a:pt x="f205" y="f206"/>
                  </a:lnTo>
                  <a:lnTo>
                    <a:pt x="f207" y="f208"/>
                  </a:lnTo>
                  <a:lnTo>
                    <a:pt x="f209" y="f210"/>
                  </a:lnTo>
                  <a:lnTo>
                    <a:pt x="f198" y="f197"/>
                  </a:lnTo>
                  <a:lnTo>
                    <a:pt x="f196" y="f197"/>
                  </a:lnTo>
                  <a:lnTo>
                    <a:pt x="f211" y="f212"/>
                  </a:lnTo>
                  <a:lnTo>
                    <a:pt x="f213" y="f214"/>
                  </a:lnTo>
                  <a:lnTo>
                    <a:pt x="f215" y="f216"/>
                  </a:lnTo>
                  <a:lnTo>
                    <a:pt x="f217" y="f218"/>
                  </a:lnTo>
                  <a:lnTo>
                    <a:pt x="f219" y="f220"/>
                  </a:lnTo>
                  <a:lnTo>
                    <a:pt x="f201" y="f202"/>
                  </a:lnTo>
                  <a:close/>
                </a:path>
                <a:path w="3594100" h="1186179">
                  <a:moveTo>
                    <a:pt x="f221" y="f180"/>
                  </a:moveTo>
                  <a:lnTo>
                    <a:pt x="f211" y="f212"/>
                  </a:lnTo>
                  <a:lnTo>
                    <a:pt x="f39" y="f40"/>
                  </a:lnTo>
                  <a:lnTo>
                    <a:pt x="f222" y="f223"/>
                  </a:lnTo>
                  <a:lnTo>
                    <a:pt x="f224" y="f225"/>
                  </a:lnTo>
                  <a:lnTo>
                    <a:pt x="f226" y="f227"/>
                  </a:lnTo>
                  <a:lnTo>
                    <a:pt x="f228" y="f229"/>
                  </a:lnTo>
                  <a:lnTo>
                    <a:pt x="f221" y="f180"/>
                  </a:lnTo>
                  <a:close/>
                </a:path>
                <a:path w="3594100" h="1186179">
                  <a:moveTo>
                    <a:pt x="f230" y="f231"/>
                  </a:moveTo>
                  <a:lnTo>
                    <a:pt x="f232" y="f233"/>
                  </a:lnTo>
                  <a:lnTo>
                    <a:pt x="f234" y="f235"/>
                  </a:lnTo>
                  <a:lnTo>
                    <a:pt x="f127" y="f128"/>
                  </a:lnTo>
                  <a:lnTo>
                    <a:pt x="f230" y="f231"/>
                  </a:lnTo>
                  <a:close/>
                </a:path>
                <a:path w="3594100" h="1186179">
                  <a:moveTo>
                    <a:pt x="f236" y="f237"/>
                  </a:moveTo>
                  <a:lnTo>
                    <a:pt x="f238" y="f239"/>
                  </a:lnTo>
                  <a:lnTo>
                    <a:pt x="f230" y="f231"/>
                  </a:lnTo>
                  <a:lnTo>
                    <a:pt x="f236" y="f240"/>
                  </a:lnTo>
                  <a:lnTo>
                    <a:pt x="f236" y="f237"/>
                  </a:lnTo>
                  <a:close/>
                </a:path>
                <a:path w="3594100" h="1186179">
                  <a:moveTo>
                    <a:pt x="f241" y="f126"/>
                  </a:moveTo>
                  <a:lnTo>
                    <a:pt x="f236" y="f242"/>
                  </a:lnTo>
                  <a:lnTo>
                    <a:pt x="f236" y="f237"/>
                  </a:lnTo>
                  <a:lnTo>
                    <a:pt x="f241" y="f126"/>
                  </a:lnTo>
                  <a:close/>
                </a:path>
                <a:path w="3594100" h="1186179">
                  <a:moveTo>
                    <a:pt x="f243" y="f244"/>
                  </a:moveTo>
                  <a:lnTo>
                    <a:pt x="f245" y="f246"/>
                  </a:lnTo>
                  <a:lnTo>
                    <a:pt x="f247" y="f248"/>
                  </a:lnTo>
                  <a:lnTo>
                    <a:pt x="f249" y="f250"/>
                  </a:lnTo>
                  <a:lnTo>
                    <a:pt x="f251" y="f252"/>
                  </a:lnTo>
                  <a:lnTo>
                    <a:pt x="f253" y="f254"/>
                  </a:lnTo>
                  <a:lnTo>
                    <a:pt x="f255" y="f256"/>
                  </a:lnTo>
                  <a:lnTo>
                    <a:pt x="f257" y="f258"/>
                  </a:lnTo>
                  <a:lnTo>
                    <a:pt x="f241" y="f126"/>
                  </a:lnTo>
                  <a:lnTo>
                    <a:pt x="f24" y="f259"/>
                  </a:lnTo>
                  <a:lnTo>
                    <a:pt x="f24" y="f260"/>
                  </a:lnTo>
                  <a:lnTo>
                    <a:pt x="f261" y="f260"/>
                  </a:lnTo>
                  <a:lnTo>
                    <a:pt x="f243" y="f244"/>
                  </a:lnTo>
                  <a:close/>
                </a:path>
                <a:path w="3594100" h="1186179">
                  <a:moveTo>
                    <a:pt x="f262" y="f263"/>
                  </a:moveTo>
                  <a:lnTo>
                    <a:pt x="f264" y="f263"/>
                  </a:lnTo>
                  <a:lnTo>
                    <a:pt x="f265" y="f266"/>
                  </a:lnTo>
                  <a:lnTo>
                    <a:pt x="f267" y="f268"/>
                  </a:lnTo>
                  <a:lnTo>
                    <a:pt x="f269" y="f270"/>
                  </a:lnTo>
                  <a:lnTo>
                    <a:pt x="f271" y="f260"/>
                  </a:lnTo>
                  <a:lnTo>
                    <a:pt x="f24" y="f260"/>
                  </a:lnTo>
                  <a:lnTo>
                    <a:pt x="f24" y="f272"/>
                  </a:lnTo>
                  <a:lnTo>
                    <a:pt x="f273" y="f272"/>
                  </a:lnTo>
                  <a:lnTo>
                    <a:pt x="f262" y="f263"/>
                  </a:lnTo>
                  <a:close/>
                </a:path>
                <a:path w="3594100" h="1186179">
                  <a:moveTo>
                    <a:pt x="f274" y="f275"/>
                  </a:moveTo>
                  <a:lnTo>
                    <a:pt x="f276" y="f277"/>
                  </a:lnTo>
                  <a:lnTo>
                    <a:pt x="f278" y="f279"/>
                  </a:lnTo>
                  <a:lnTo>
                    <a:pt x="f273" y="f272"/>
                  </a:lnTo>
                  <a:lnTo>
                    <a:pt x="f24" y="f272"/>
                  </a:lnTo>
                  <a:lnTo>
                    <a:pt x="f24" y="f280"/>
                  </a:lnTo>
                  <a:lnTo>
                    <a:pt x="f281" y="f280"/>
                  </a:lnTo>
                  <a:lnTo>
                    <a:pt x="f282" y="f283"/>
                  </a:lnTo>
                  <a:lnTo>
                    <a:pt x="f274" y="f275"/>
                  </a:lnTo>
                  <a:close/>
                </a:path>
                <a:path w="3594100" h="1186179">
                  <a:moveTo>
                    <a:pt x="f24" y="f0"/>
                  </a:moveTo>
                  <a:lnTo>
                    <a:pt x="f284" y="f285"/>
                  </a:lnTo>
                  <a:lnTo>
                    <a:pt x="f286" y="f287"/>
                  </a:lnTo>
                  <a:lnTo>
                    <a:pt x="f281" y="f280"/>
                  </a:lnTo>
                  <a:lnTo>
                    <a:pt x="f24" y="f280"/>
                  </a:lnTo>
                  <a:lnTo>
                    <a:pt x="f24" y="f0"/>
                  </a:lnTo>
                  <a:close/>
                </a:path>
              </a:pathLst>
            </a:custGeom>
            <a:solidFill>
              <a:srgbClr val="F2E7DB"/>
            </a:solidFill>
            <a:ln>
              <a:noFill/>
              <a:prstDash val="solid"/>
            </a:ln>
          </p:spPr>
          <p:txBody>
            <a:bodyPr vert="horz" wrap="square" lIns="0" tIns="0" rIns="0" bIns="0" anchor="t" anchorCtr="0" compatLnSpc="0">
              <a:noAutofit/>
            </a:bodyPr>
            <a:lstStyle/>
            <a:p>
              <a:pPr marL="0" marR="0" lvl="0" indent="0" rtl="0" hangingPunct="0">
                <a:lnSpc>
                  <a:spcPct val="100000"/>
                </a:lnSpc>
                <a:spcBef>
                  <a:spcPts val="0"/>
                </a:spcBef>
                <a:spcAft>
                  <a:spcPts val="0"/>
                </a:spcAft>
                <a:buNone/>
                <a:tabLst/>
              </a:pPr>
              <a:endParaRPr lang="en-IN" sz="1800" b="0" i="0" u="none" strike="noStrike" kern="1200">
                <a:ln>
                  <a:noFill/>
                </a:ln>
                <a:latin typeface="Arial" pitchFamily="18"/>
                <a:ea typeface="Microsoft YaHei" pitchFamily="2"/>
                <a:cs typeface="Lucida Sans" pitchFamily="2"/>
              </a:endParaRPr>
            </a:p>
          </p:txBody>
        </p:sp>
        <p:sp>
          <p:nvSpPr>
            <p:cNvPr id="36" name="object 36"/>
            <p:cNvSpPr/>
            <p:nvPr/>
          </p:nvSpPr>
          <p:spPr>
            <a:xfrm>
              <a:off x="14873759" y="9843120"/>
              <a:ext cx="1547640" cy="435239"/>
            </a:xfrm>
            <a:custGeom>
              <a:avLst/>
              <a:gdLst>
                <a:gd name="f0" fmla="val 0"/>
                <a:gd name="f1" fmla="val 1514094"/>
                <a:gd name="f2" fmla="val 360680"/>
                <a:gd name="f3" fmla="val 323993"/>
                <a:gd name="f4" fmla="val 360045"/>
                <a:gd name="f5" fmla="val 321116"/>
                <a:gd name="f6" fmla="val 421912"/>
                <a:gd name="f7" fmla="val 3683"/>
                <a:gd name="f8" fmla="val 435595"/>
                <a:gd name="f9" fmla="val 358521"/>
                <a:gd name="f10" fmla="val 336232"/>
                <a:gd name="f11" fmla="val 339114"/>
                <a:gd name="f12" fmla="val 1548003"/>
                <a:gd name="f13" fmla="val 5759"/>
                <a:gd name="f14" fmla="val 1547241"/>
                <a:gd name="f15" fmla="val 2877"/>
                <a:gd name="f16" fmla="val 1540764"/>
                <a:gd name="f17" fmla="val 5040"/>
                <a:gd name="f18" fmla="val 3601"/>
                <a:gd name="f19" fmla="val 1536446"/>
                <a:gd name="f20" fmla="val 4320"/>
                <a:gd name="f21" fmla="val 1535811"/>
                <a:gd name="f22" fmla="val 2157"/>
                <a:gd name="f23" fmla="val 1527810"/>
                <a:gd name="f24" fmla="val 1527175"/>
                <a:gd name="f25" fmla="val 1438"/>
                <a:gd name="f26" fmla="val 1522857"/>
                <a:gd name="f27" fmla="val 718"/>
                <a:gd name="f28" fmla="val 1514856"/>
              </a:gdLst>
              <a:ahLst/>
              <a:cxnLst>
                <a:cxn ang="3cd4">
                  <a:pos x="hc" y="t"/>
                </a:cxn>
                <a:cxn ang="0">
                  <a:pos x="r" y="vc"/>
                </a:cxn>
                <a:cxn ang="cd4">
                  <a:pos x="hc" y="b"/>
                </a:cxn>
                <a:cxn ang="cd2">
                  <a:pos x="l" y="vc"/>
                </a:cxn>
              </a:cxnLst>
              <a:rect l="l" t="t" r="r" b="b"/>
              <a:pathLst>
                <a:path w="1548130" h="435609">
                  <a:moveTo>
                    <a:pt x="f1" y="f0"/>
                  </a:moveTo>
                  <a:lnTo>
                    <a:pt x="f2" y="f3"/>
                  </a:lnTo>
                  <a:lnTo>
                    <a:pt x="f4" y="f5"/>
                  </a:lnTo>
                  <a:lnTo>
                    <a:pt x="f0" y="f6"/>
                  </a:lnTo>
                  <a:lnTo>
                    <a:pt x="f7" y="f8"/>
                  </a:lnTo>
                  <a:lnTo>
                    <a:pt x="f9" y="f10"/>
                  </a:lnTo>
                  <a:lnTo>
                    <a:pt x="f4" y="f11"/>
                  </a:lnTo>
                  <a:lnTo>
                    <a:pt x="f12" y="f13"/>
                  </a:lnTo>
                  <a:lnTo>
                    <a:pt x="f14" y="f15"/>
                  </a:lnTo>
                  <a:lnTo>
                    <a:pt x="f16" y="f17"/>
                  </a:lnTo>
                  <a:lnTo>
                    <a:pt x="f16" y="f18"/>
                  </a:lnTo>
                  <a:lnTo>
                    <a:pt x="f19" y="f20"/>
                  </a:lnTo>
                  <a:lnTo>
                    <a:pt x="f21" y="f22"/>
                  </a:lnTo>
                  <a:lnTo>
                    <a:pt x="f23" y="f20"/>
                  </a:lnTo>
                  <a:lnTo>
                    <a:pt x="f24" y="f25"/>
                  </a:lnTo>
                  <a:lnTo>
                    <a:pt x="f26" y="f22"/>
                  </a:lnTo>
                  <a:lnTo>
                    <a:pt x="f26" y="f27"/>
                  </a:lnTo>
                  <a:lnTo>
                    <a:pt x="f28" y="f15"/>
                  </a:lnTo>
                  <a:lnTo>
                    <a:pt x="f1" y="f0"/>
                  </a:lnTo>
                  <a:close/>
                </a:path>
              </a:pathLst>
            </a:custGeom>
            <a:solidFill>
              <a:srgbClr val="E0CEBD"/>
            </a:solidFill>
            <a:ln>
              <a:noFill/>
              <a:prstDash val="solid"/>
            </a:ln>
          </p:spPr>
          <p:txBody>
            <a:bodyPr vert="horz" wrap="square" lIns="0" tIns="0" rIns="0" bIns="0" anchor="t" anchorCtr="0" compatLnSpc="0">
              <a:noAutofit/>
            </a:bodyPr>
            <a:lstStyle/>
            <a:p>
              <a:pPr marL="0" marR="0" lvl="0" indent="0" rtl="0" hangingPunct="0">
                <a:lnSpc>
                  <a:spcPct val="100000"/>
                </a:lnSpc>
                <a:spcBef>
                  <a:spcPts val="0"/>
                </a:spcBef>
                <a:spcAft>
                  <a:spcPts val="0"/>
                </a:spcAft>
                <a:buNone/>
                <a:tabLst/>
              </a:pPr>
              <a:endParaRPr lang="en-IN" sz="1800" b="0" i="0" u="none" strike="noStrike" kern="1200">
                <a:ln>
                  <a:noFill/>
                </a:ln>
                <a:latin typeface="Arial" pitchFamily="18"/>
                <a:ea typeface="Microsoft YaHei" pitchFamily="2"/>
                <a:cs typeface="Lucida Sans" pitchFamily="2"/>
              </a:endParaRPr>
            </a:p>
          </p:txBody>
        </p:sp>
        <p:sp>
          <p:nvSpPr>
            <p:cNvPr id="37" name="object 37"/>
            <p:cNvSpPr/>
            <p:nvPr/>
          </p:nvSpPr>
          <p:spPr>
            <a:xfrm>
              <a:off x="17906760" y="9311040"/>
              <a:ext cx="381240" cy="120960"/>
            </a:xfrm>
            <a:custGeom>
              <a:avLst/>
              <a:gdLst>
                <a:gd name="f0" fmla="val 0"/>
                <a:gd name="f1" fmla="val 381011"/>
                <a:gd name="f2" fmla="val 4318"/>
                <a:gd name="f3" fmla="val 106005"/>
                <a:gd name="f4" fmla="val 5080"/>
                <a:gd name="f5" fmla="val 108162"/>
                <a:gd name="f6" fmla="val 3683"/>
                <a:gd name="f7" fmla="val 108881"/>
                <a:gd name="f8" fmla="val 113203"/>
                <a:gd name="f9" fmla="val 2159"/>
                <a:gd name="f10" fmla="val 113922"/>
                <a:gd name="f11" fmla="val 2921"/>
                <a:gd name="f12" fmla="val 116805"/>
                <a:gd name="f13" fmla="val 117524"/>
                <a:gd name="f14" fmla="val 1524"/>
                <a:gd name="f15" fmla="val 121125"/>
                <a:gd name="f16" fmla="val 14994"/>
              </a:gdLst>
              <a:ahLst/>
              <a:cxnLst>
                <a:cxn ang="3cd4">
                  <a:pos x="hc" y="t"/>
                </a:cxn>
                <a:cxn ang="0">
                  <a:pos x="r" y="vc"/>
                </a:cxn>
                <a:cxn ang="cd4">
                  <a:pos x="hc" y="b"/>
                </a:cxn>
                <a:cxn ang="cd2">
                  <a:pos x="l" y="vc"/>
                </a:cxn>
              </a:cxnLst>
              <a:rect l="l" t="t" r="r" b="b"/>
              <a:pathLst>
                <a:path w="381634" h="121284">
                  <a:moveTo>
                    <a:pt x="f1" y="f0"/>
                  </a:moveTo>
                  <a:lnTo>
                    <a:pt x="f2" y="f3"/>
                  </a:lnTo>
                  <a:lnTo>
                    <a:pt x="f4" y="f5"/>
                  </a:lnTo>
                  <a:lnTo>
                    <a:pt x="f6" y="f7"/>
                  </a:lnTo>
                  <a:lnTo>
                    <a:pt x="f4" y="f8"/>
                  </a:lnTo>
                  <a:lnTo>
                    <a:pt x="f9" y="f10"/>
                  </a:lnTo>
                  <a:lnTo>
                    <a:pt x="f11" y="f12"/>
                  </a:lnTo>
                  <a:lnTo>
                    <a:pt x="f0" y="f13"/>
                  </a:lnTo>
                  <a:lnTo>
                    <a:pt x="f14" y="f15"/>
                  </a:lnTo>
                  <a:lnTo>
                    <a:pt x="f1" y="f16"/>
                  </a:lnTo>
                  <a:lnTo>
                    <a:pt x="f1" y="f0"/>
                  </a:lnTo>
                  <a:close/>
                </a:path>
              </a:pathLst>
            </a:custGeom>
            <a:solidFill>
              <a:srgbClr val="C3C5C3"/>
            </a:solidFill>
            <a:ln>
              <a:noFill/>
              <a:prstDash val="solid"/>
            </a:ln>
          </p:spPr>
          <p:txBody>
            <a:bodyPr vert="horz" wrap="square" lIns="0" tIns="0" rIns="0" bIns="0" anchor="t" anchorCtr="0" compatLnSpc="0">
              <a:noAutofit/>
            </a:bodyPr>
            <a:lstStyle/>
            <a:p>
              <a:pPr marL="0" marR="0" lvl="0" indent="0" rtl="0" hangingPunct="0">
                <a:lnSpc>
                  <a:spcPct val="100000"/>
                </a:lnSpc>
                <a:spcBef>
                  <a:spcPts val="0"/>
                </a:spcBef>
                <a:spcAft>
                  <a:spcPts val="0"/>
                </a:spcAft>
                <a:buNone/>
                <a:tabLst/>
              </a:pPr>
              <a:endParaRPr lang="en-IN" sz="1800" b="0" i="0" u="none" strike="noStrike" kern="1200">
                <a:ln>
                  <a:noFill/>
                </a:ln>
                <a:latin typeface="Arial" pitchFamily="18"/>
                <a:ea typeface="Microsoft YaHei" pitchFamily="2"/>
                <a:cs typeface="Lucida Sans" pitchFamily="2"/>
              </a:endParaRPr>
            </a:p>
          </p:txBody>
        </p:sp>
        <p:sp>
          <p:nvSpPr>
            <p:cNvPr id="38" name="object 38"/>
            <p:cNvSpPr/>
            <p:nvPr/>
          </p:nvSpPr>
          <p:spPr>
            <a:xfrm>
              <a:off x="15935400" y="9627119"/>
              <a:ext cx="2352960" cy="659520"/>
            </a:xfrm>
            <a:custGeom>
              <a:avLst/>
              <a:gdLst>
                <a:gd name="f0" fmla="val 0"/>
                <a:gd name="f1" fmla="val 659765"/>
                <a:gd name="f2" fmla="val 2352687"/>
                <a:gd name="f3" fmla="val 630669"/>
                <a:gd name="f4" fmla="val 2248941"/>
                <a:gd name="f5" fmla="val 2304110"/>
                <a:gd name="f6" fmla="val 646150"/>
                <a:gd name="f7" fmla="val 315315"/>
                <a:gd name="f8" fmla="val 1124419"/>
                <a:gd name="f9" fmla="val 1176845"/>
                <a:gd name="f10" fmla="val 330085"/>
                <a:gd name="f11" fmla="val 54698"/>
                <a:gd name="f12" fmla="val 15468"/>
              </a:gdLst>
              <a:ahLst/>
              <a:cxnLst>
                <a:cxn ang="3cd4">
                  <a:pos x="hc" y="t"/>
                </a:cxn>
                <a:cxn ang="0">
                  <a:pos x="r" y="vc"/>
                </a:cxn>
                <a:cxn ang="cd4">
                  <a:pos x="hc" y="b"/>
                </a:cxn>
                <a:cxn ang="cd2">
                  <a:pos x="l" y="vc"/>
                </a:cxn>
              </a:cxnLst>
              <a:rect l="l" t="t" r="r" b="b"/>
              <a:pathLst>
                <a:path w="2353309" h="659765">
                  <a:moveTo>
                    <a:pt x="f2" y="f3"/>
                  </a:moveTo>
                  <a:lnTo>
                    <a:pt x="f4" y="f1"/>
                  </a:lnTo>
                  <a:lnTo>
                    <a:pt x="f5" y="f1"/>
                  </a:lnTo>
                  <a:lnTo>
                    <a:pt x="f2" y="f6"/>
                  </a:lnTo>
                  <a:lnTo>
                    <a:pt x="f2" y="f3"/>
                  </a:lnTo>
                  <a:close/>
                </a:path>
                <a:path w="2353309" h="659765">
                  <a:moveTo>
                    <a:pt x="f2" y="f7"/>
                  </a:moveTo>
                  <a:lnTo>
                    <a:pt x="f8" y="f1"/>
                  </a:lnTo>
                  <a:lnTo>
                    <a:pt x="f9" y="f1"/>
                  </a:lnTo>
                  <a:lnTo>
                    <a:pt x="f2" y="f10"/>
                  </a:lnTo>
                  <a:lnTo>
                    <a:pt x="f2" y="f7"/>
                  </a:lnTo>
                  <a:close/>
                </a:path>
                <a:path w="2353309" h="659765">
                  <a:moveTo>
                    <a:pt x="f2" y="f0"/>
                  </a:moveTo>
                  <a:lnTo>
                    <a:pt x="f0" y="f1"/>
                  </a:lnTo>
                  <a:lnTo>
                    <a:pt x="f11" y="f1"/>
                  </a:lnTo>
                  <a:lnTo>
                    <a:pt x="f2" y="f12"/>
                  </a:lnTo>
                  <a:lnTo>
                    <a:pt x="f2" y="f0"/>
                  </a:lnTo>
                  <a:close/>
                </a:path>
              </a:pathLst>
            </a:custGeom>
            <a:solidFill>
              <a:srgbClr val="E0CEBD"/>
            </a:solidFill>
            <a:ln>
              <a:noFill/>
              <a:prstDash val="solid"/>
            </a:ln>
          </p:spPr>
          <p:txBody>
            <a:bodyPr vert="horz" wrap="square" lIns="0" tIns="0" rIns="0" bIns="0" anchor="t" anchorCtr="0" compatLnSpc="0">
              <a:noAutofit/>
            </a:bodyPr>
            <a:lstStyle/>
            <a:p>
              <a:pPr marL="0" marR="0" lvl="0" indent="0" rtl="0" hangingPunct="0">
                <a:lnSpc>
                  <a:spcPct val="100000"/>
                </a:lnSpc>
                <a:spcBef>
                  <a:spcPts val="0"/>
                </a:spcBef>
                <a:spcAft>
                  <a:spcPts val="0"/>
                </a:spcAft>
                <a:buNone/>
                <a:tabLst/>
              </a:pPr>
              <a:endParaRPr lang="en-IN" sz="1800" b="0" i="0" u="none" strike="noStrike" kern="1200">
                <a:ln>
                  <a:noFill/>
                </a:ln>
                <a:latin typeface="Arial" pitchFamily="18"/>
                <a:ea typeface="Microsoft YaHei" pitchFamily="2"/>
                <a:cs typeface="Lucida Sans" pitchFamily="2"/>
              </a:endParaRPr>
            </a:p>
          </p:txBody>
        </p:sp>
      </p:grpSp>
      <p:sp>
        <p:nvSpPr>
          <p:cNvPr id="39" name="object 39"/>
          <p:cNvSpPr txBox="1">
            <a:spLocks noGrp="1"/>
          </p:cNvSpPr>
          <p:nvPr>
            <p:ph type="body" idx="4294967295"/>
          </p:nvPr>
        </p:nvSpPr>
        <p:spPr>
          <a:xfrm>
            <a:off x="5410259" y="2914540"/>
            <a:ext cx="7485119" cy="2913517"/>
          </a:xfrm>
        </p:spPr>
        <p:txBody>
          <a:bodyPr tIns="12600">
            <a:spAutoFit/>
          </a:bodyPr>
          <a:lstStyle/>
          <a:p>
            <a:pPr marL="12600" lvl="0" algn="ctr">
              <a:spcBef>
                <a:spcPts val="99"/>
              </a:spcBef>
            </a:pPr>
            <a:r>
              <a:rPr lang="en-US" sz="8800" dirty="0" smtClean="0">
                <a:solidFill>
                  <a:srgbClr val="000000"/>
                </a:solidFill>
                <a:effectLst>
                  <a:outerShdw blurRad="38100" dist="38100" dir="2700000" algn="tl">
                    <a:srgbClr val="000000">
                      <a:alpha val="43137"/>
                    </a:srgbClr>
                  </a:outerShdw>
                </a:effectLst>
                <a:latin typeface="Century" panose="02040604050505020304" pitchFamily="18" charset="0"/>
                <a:cs typeface="Arial" pitchFamily="2"/>
              </a:rPr>
              <a:t>Thank</a:t>
            </a:r>
          </a:p>
          <a:p>
            <a:pPr marL="12600" lvl="0" algn="ctr">
              <a:spcBef>
                <a:spcPts val="99"/>
              </a:spcBef>
            </a:pPr>
            <a:r>
              <a:rPr lang="en-US" sz="8800" dirty="0" smtClean="0">
                <a:solidFill>
                  <a:srgbClr val="000000"/>
                </a:solidFill>
                <a:effectLst>
                  <a:outerShdw blurRad="38100" dist="38100" dir="2700000" algn="tl">
                    <a:srgbClr val="000000">
                      <a:alpha val="43137"/>
                    </a:srgbClr>
                  </a:outerShdw>
                </a:effectLst>
                <a:latin typeface="Century" panose="02040604050505020304" pitchFamily="18" charset="0"/>
                <a:cs typeface="Arial" pitchFamily="2"/>
              </a:rPr>
              <a:t>You!</a:t>
            </a:r>
            <a:endParaRPr lang="en-US" sz="8800" dirty="0">
              <a:solidFill>
                <a:srgbClr val="000000"/>
              </a:solidFill>
              <a:effectLst>
                <a:outerShdw blurRad="38100" dist="38100" dir="2700000" algn="tl">
                  <a:srgbClr val="000000">
                    <a:alpha val="43137"/>
                  </a:srgbClr>
                </a:outerShdw>
              </a:effectLst>
              <a:latin typeface="Century" panose="02040604050505020304" pitchFamily="18" charset="0"/>
              <a:cs typeface="Arial" pitchFamily="2"/>
            </a:endParaRPr>
          </a:p>
        </p:txBody>
      </p:sp>
      <p:sp>
        <p:nvSpPr>
          <p:cNvPr id="41" name="object 41"/>
          <p:cNvSpPr/>
          <p:nvPr/>
        </p:nvSpPr>
        <p:spPr>
          <a:xfrm>
            <a:off x="4064399" y="2635200"/>
            <a:ext cx="923400" cy="1646280"/>
          </a:xfrm>
          <a:custGeom>
            <a:avLst/>
            <a:gdLst>
              <a:gd name="f0" fmla="val 0"/>
              <a:gd name="f1" fmla="val 639025"/>
              <a:gd name="f2" fmla="val 321919"/>
              <a:gd name="f3" fmla="val 621220"/>
              <a:gd name="f4" fmla="val 284480"/>
              <a:gd name="f5" fmla="val 590994"/>
              <a:gd name="f6" fmla="val 264274"/>
              <a:gd name="f7" fmla="val 328396"/>
              <a:gd name="f8" fmla="val 590270"/>
              <a:gd name="f9" fmla="val 337756"/>
              <a:gd name="f10" fmla="val 583069"/>
              <a:gd name="f11" fmla="val 338480"/>
              <a:gd name="f12" fmla="val 568502"/>
              <a:gd name="f13" fmla="val 342633"/>
              <a:gd name="f14" fmla="val 554075"/>
              <a:gd name="f15" fmla="val 346316"/>
              <a:gd name="f16" fmla="val 539927"/>
              <a:gd name="f17" fmla="val 349313"/>
              <a:gd name="f18" fmla="val 526186"/>
              <a:gd name="f19" fmla="val 351434"/>
              <a:gd name="f20" fmla="val 495109"/>
              <a:gd name="f21" fmla="val 357136"/>
              <a:gd name="f22" fmla="val 464439"/>
              <a:gd name="f23" fmla="val 364121"/>
              <a:gd name="f24" fmla="val 403783"/>
              <a:gd name="f25" fmla="val 379514"/>
              <a:gd name="f26" fmla="val 311175"/>
              <a:gd name="f27" fmla="val 397878"/>
              <a:gd name="f28" fmla="val 264769"/>
              <a:gd name="f29" fmla="val 406450"/>
              <a:gd name="f30" fmla="val 188429"/>
              <a:gd name="f31" fmla="val 418973"/>
              <a:gd name="f32" fmla="val 129235"/>
              <a:gd name="f33" fmla="val 426326"/>
              <a:gd name="f34" fmla="val 99237"/>
              <a:gd name="f35" fmla="val 429196"/>
              <a:gd name="f36" fmla="val 94195"/>
              <a:gd name="f37" fmla="val 429920"/>
              <a:gd name="f38" fmla="val 91668"/>
              <a:gd name="f39" fmla="val 89154"/>
              <a:gd name="f40" fmla="val 428472"/>
              <a:gd name="f41" fmla="val 84836"/>
              <a:gd name="f42" fmla="val 81953"/>
              <a:gd name="f43" fmla="val 424878"/>
              <a:gd name="f44" fmla="val 78359"/>
              <a:gd name="f45" fmla="val 422719"/>
              <a:gd name="f46" fmla="val 421271"/>
              <a:gd name="f47" fmla="val 76911"/>
              <a:gd name="f48" fmla="val 416953"/>
              <a:gd name="f49" fmla="val 413359"/>
              <a:gd name="f50" fmla="val 81229"/>
              <a:gd name="f51" fmla="val 409752"/>
              <a:gd name="f52" fmla="val 87693"/>
              <a:gd name="f53" fmla="val 397840"/>
              <a:gd name="f54" fmla="val 92113"/>
              <a:gd name="f55" fmla="val 389597"/>
              <a:gd name="f56" fmla="val 97751"/>
              <a:gd name="f57" fmla="val 379349"/>
              <a:gd name="f58" fmla="val 103555"/>
              <a:gd name="f59" fmla="val 369430"/>
              <a:gd name="f60" fmla="val 129730"/>
              <a:gd name="f61" fmla="val 321386"/>
              <a:gd name="f62" fmla="val 151930"/>
              <a:gd name="f63" fmla="val 271678"/>
              <a:gd name="f64" fmla="val 171196"/>
              <a:gd name="f65" fmla="val 220726"/>
              <a:gd name="f66" fmla="val 188569"/>
              <a:gd name="f67" fmla="val 168910"/>
              <a:gd name="f68" fmla="val 205066"/>
              <a:gd name="f69" fmla="val 116738"/>
              <a:gd name="f70" fmla="val 207479"/>
              <a:gd name="f71" fmla="val 107784"/>
              <a:gd name="f72" fmla="val 210375"/>
              <a:gd name="f73" fmla="val 99098"/>
              <a:gd name="f74" fmla="val 213664"/>
              <a:gd name="f75" fmla="val 90424"/>
              <a:gd name="f76" fmla="val 217309"/>
              <a:gd name="f77" fmla="val 81457"/>
              <a:gd name="f78" fmla="val 225958"/>
              <a:gd name="f79" fmla="val 79298"/>
              <a:gd name="f80" fmla="val 231711"/>
              <a:gd name="f81" fmla="val 83616"/>
              <a:gd name="f82" fmla="val 237477"/>
              <a:gd name="f83" fmla="val 86499"/>
              <a:gd name="f84" fmla="val 266458"/>
              <a:gd name="f85" fmla="val 120535"/>
              <a:gd name="f86" fmla="val 321411"/>
              <a:gd name="f87" fmla="val 168948"/>
              <a:gd name="f88" fmla="val 385953"/>
              <a:gd name="f89" fmla="val 218351"/>
              <a:gd name="f90" fmla="val 424218"/>
              <a:gd name="f91" fmla="val 240842"/>
              <a:gd name="f92" fmla="val 464502"/>
              <a:gd name="f93" fmla="val 259956"/>
              <a:gd name="f94" fmla="val 506742"/>
              <a:gd name="f95" fmla="val 276567"/>
              <a:gd name="f96" fmla="val 528434"/>
              <a:gd name="f97" fmla="val 283756"/>
              <a:gd name="f98" fmla="val 549579"/>
              <a:gd name="f99" fmla="val 293039"/>
              <a:gd name="f100" fmla="val 569112"/>
              <a:gd name="f101" fmla="val 305422"/>
              <a:gd name="f102" fmla="val 585952"/>
              <a:gd name="f103" fmla="val 588454"/>
              <a:gd name="f104" fmla="val 262801"/>
              <a:gd name="f105" fmla="val 570395"/>
              <a:gd name="f106" fmla="val 255028"/>
              <a:gd name="f107" fmla="val 507072"/>
              <a:gd name="f108" fmla="val 235318"/>
              <a:gd name="f109" fmla="val 464794"/>
              <a:gd name="f110" fmla="val 217449"/>
              <a:gd name="f111" fmla="val 424408"/>
              <a:gd name="f112" fmla="val 195656"/>
              <a:gd name="f113" fmla="val 385787"/>
              <a:gd name="f114" fmla="val 170014"/>
              <a:gd name="f115" fmla="val 345325"/>
              <a:gd name="f116" fmla="val 138036"/>
              <a:gd name="f117" fmla="val 307848"/>
              <a:gd name="f118" fmla="val 103695"/>
              <a:gd name="f119" fmla="val 272796"/>
              <a:gd name="f120" fmla="val 67056"/>
              <a:gd name="f121" fmla="val 239636"/>
              <a:gd name="f122" fmla="val 28181"/>
              <a:gd name="f123" fmla="val 229006"/>
              <a:gd name="f124" fmla="val 14960"/>
              <a:gd name="f125" fmla="val 222821"/>
              <a:gd name="f126" fmla="val 8242"/>
              <a:gd name="f127" fmla="val 215150"/>
              <a:gd name="f128" fmla="val 2260"/>
              <a:gd name="f129" fmla="val 208673"/>
              <a:gd name="f130" fmla="val 101"/>
              <a:gd name="f131" fmla="val 198691"/>
              <a:gd name="f132" fmla="val 189407"/>
              <a:gd name="f133" fmla="val 3619"/>
              <a:gd name="f134" fmla="val 182537"/>
              <a:gd name="f135" fmla="val 10337"/>
              <a:gd name="f136" fmla="val 179870"/>
              <a:gd name="f137" fmla="val 19545"/>
              <a:gd name="f138" fmla="val 179451"/>
              <a:gd name="f139" fmla="val 28625"/>
              <a:gd name="f140" fmla="val 179781"/>
              <a:gd name="f141" fmla="val 38176"/>
              <a:gd name="f142" fmla="val 179971"/>
              <a:gd name="f143" fmla="val 47586"/>
              <a:gd name="f144" fmla="val 168871"/>
              <a:gd name="f145" fmla="val 106222"/>
              <a:gd name="f146" fmla="val 155994"/>
              <a:gd name="f147" fmla="val 155244"/>
              <a:gd name="f148" fmla="val 140449"/>
              <a:gd name="f149" fmla="val 203225"/>
              <a:gd name="f150" fmla="val 122135"/>
              <a:gd name="f151" fmla="val 250063"/>
              <a:gd name="f152" fmla="val 100977"/>
              <a:gd name="f153" fmla="val 295668"/>
              <a:gd name="f154" fmla="val 339915"/>
              <a:gd name="f155" fmla="val 50317"/>
              <a:gd name="f156" fmla="val 20751"/>
              <a:gd name="f157" fmla="val 415518"/>
              <a:gd name="f158" fmla="val 14363"/>
              <a:gd name="f159" fmla="val 422186"/>
              <a:gd name="f160" fmla="val 9144"/>
              <a:gd name="f161" fmla="val 428840"/>
              <a:gd name="f162" fmla="val 1320"/>
              <a:gd name="f163" fmla="val 439991"/>
              <a:gd name="f164" fmla="val 447446"/>
              <a:gd name="f165" fmla="val 1663"/>
              <a:gd name="f166" fmla="val 454215"/>
              <a:gd name="f167" fmla="val 4953"/>
              <a:gd name="f168" fmla="val 459638"/>
              <a:gd name="f169" fmla="val 8509"/>
              <a:gd name="f170" fmla="val 463029"/>
              <a:gd name="f171" fmla="val 11391"/>
              <a:gd name="f172" fmla="val 465188"/>
              <a:gd name="f173" fmla="val 14998"/>
              <a:gd name="f174" fmla="val 465912"/>
              <a:gd name="f175" fmla="val 17881"/>
              <a:gd name="f176" fmla="val 466636"/>
              <a:gd name="f177" fmla="val 24358"/>
              <a:gd name="f178" fmla="val 468071"/>
              <a:gd name="f179" fmla="val 32270"/>
              <a:gd name="f180" fmla="val 38747"/>
              <a:gd name="f181" fmla="val 467347"/>
              <a:gd name="f182" fmla="val 93091"/>
              <a:gd name="f183" fmla="val 462127"/>
              <a:gd name="f184" fmla="val 147218"/>
              <a:gd name="f185" fmla="val 455803"/>
              <a:gd name="f186" fmla="val 201104"/>
              <a:gd name="f187" fmla="val 448132"/>
              <a:gd name="f188" fmla="val 254723"/>
              <a:gd name="f189" fmla="val 438861"/>
              <a:gd name="f190" fmla="val 297649"/>
              <a:gd name="f191" fmla="val 308025"/>
              <a:gd name="f192" fmla="val 427761"/>
              <a:gd name="f193" fmla="val 534111"/>
              <a:gd name="f194" fmla="val 384556"/>
              <a:gd name="f195" fmla="val 552234"/>
              <a:gd name="f196" fmla="val 380555"/>
              <a:gd name="f197" fmla="val 587959"/>
              <a:gd name="f198" fmla="val 372008"/>
              <a:gd name="f199" fmla="val 606107"/>
              <a:gd name="f200" fmla="val 367995"/>
              <a:gd name="f201" fmla="val 617321"/>
              <a:gd name="f202" fmla="val 363143"/>
              <a:gd name="f203" fmla="val 626795"/>
              <a:gd name="f204" fmla="val 355587"/>
              <a:gd name="f205" fmla="val 633844"/>
              <a:gd name="f206" fmla="val 346138"/>
              <a:gd name="f207" fmla="val 637781"/>
              <a:gd name="f208" fmla="val 335597"/>
              <a:gd name="f209" fmla="val 790613"/>
              <a:gd name="f210" fmla="val 530364"/>
              <a:gd name="f211" fmla="val 787895"/>
              <a:gd name="f212" fmla="val 521449"/>
              <a:gd name="f213" fmla="val 781392"/>
              <a:gd name="f214" fmla="val 514286"/>
              <a:gd name="f215" fmla="val 770991"/>
              <a:gd name="f216" fmla="val 508393"/>
              <a:gd name="f217" fmla="val 767384"/>
              <a:gd name="f218" fmla="val 506234"/>
              <a:gd name="f219" fmla="val 764501"/>
              <a:gd name="f220" fmla="val 504786"/>
              <a:gd name="f221" fmla="val 760907"/>
              <a:gd name="f222" fmla="val 504075"/>
              <a:gd name="f223" fmla="val 752932"/>
              <a:gd name="f224" fmla="val 502881"/>
              <a:gd name="f225" fmla="val 745236"/>
              <a:gd name="f226" fmla="val 502627"/>
              <a:gd name="f227" fmla="val 740740"/>
              <a:gd name="f228" fmla="val 503148"/>
              <a:gd name="f229" fmla="val 559511"/>
              <a:gd name="f230" fmla="val 735698"/>
              <a:gd name="f231" fmla="val 568147"/>
              <a:gd name="f232" fmla="val 722033"/>
              <a:gd name="f233" fmla="val 607745"/>
              <a:gd name="f234" fmla="val 716927"/>
              <a:gd name="f235" fmla="val 614311"/>
              <a:gd name="f236" fmla="val 712114"/>
              <a:gd name="f237" fmla="val 620801"/>
              <a:gd name="f238" fmla="val 707034"/>
              <a:gd name="f239" fmla="val 626884"/>
              <a:gd name="f240" fmla="val 701141"/>
              <a:gd name="f241" fmla="val 632218"/>
              <a:gd name="f242" fmla="val 665467"/>
              <a:gd name="f243" fmla="val 665975"/>
              <a:gd name="f244" fmla="val 632625"/>
              <a:gd name="f245" fmla="val 702449"/>
              <a:gd name="f246" fmla="val 569518"/>
              <a:gd name="f247" fmla="val 778611"/>
              <a:gd name="f248" fmla="val 536270"/>
              <a:gd name="f249" fmla="val 815809"/>
              <a:gd name="f250" fmla="val 527202"/>
              <a:gd name="f251" fmla="val 824801"/>
              <a:gd name="f252" fmla="val 518350"/>
              <a:gd name="f253" fmla="val 834263"/>
              <a:gd name="f254" fmla="val 509600"/>
              <a:gd name="f255" fmla="val 843889"/>
              <a:gd name="f256" fmla="val 482117"/>
              <a:gd name="f257" fmla="val 873607"/>
              <a:gd name="f258" fmla="val 463537"/>
              <a:gd name="f259" fmla="val 894016"/>
              <a:gd name="f260" fmla="val 445490"/>
              <a:gd name="f261" fmla="val 915111"/>
              <a:gd name="f262" fmla="val 399503"/>
              <a:gd name="f263" fmla="val 974839"/>
              <a:gd name="f264" fmla="val 368769"/>
              <a:gd name="f265" fmla="val 1010564"/>
              <a:gd name="f266" fmla="val 336829"/>
              <a:gd name="f267" fmla="val 1045210"/>
              <a:gd name="f268" fmla="val 304431"/>
              <a:gd name="f269" fmla="val 1079309"/>
              <a:gd name="f270" fmla="val 268478"/>
              <a:gd name="f271" fmla="val 1115568"/>
              <a:gd name="f272" fmla="val 246113"/>
              <a:gd name="f273" fmla="val 1129715"/>
              <a:gd name="f274" fmla="val 241795"/>
              <a:gd name="f275" fmla="val 1128991"/>
              <a:gd name="f276" fmla="val 238188"/>
              <a:gd name="f277" fmla="val 1128268"/>
              <a:gd name="f278" fmla="val 236029"/>
              <a:gd name="f279" fmla="val 1126109"/>
              <a:gd name="f280" fmla="val 233146"/>
              <a:gd name="f281" fmla="val 1122514"/>
              <a:gd name="f282" fmla="val 224421"/>
              <a:gd name="f283" fmla="val 1112558"/>
              <a:gd name="f284" fmla="val 216319"/>
              <a:gd name="f285" fmla="val 1102271"/>
              <a:gd name="f286" fmla="val 208343"/>
              <a:gd name="f287" fmla="val 1091844"/>
              <a:gd name="f288" fmla="val 200037"/>
              <a:gd name="f289" fmla="val 1081481"/>
              <a:gd name="f290" fmla="val 186397"/>
              <a:gd name="f291" fmla="val 1062037"/>
              <a:gd name="f292" fmla="val 172580"/>
              <a:gd name="f293" fmla="val 1042606"/>
              <a:gd name="f294" fmla="val 144589"/>
              <a:gd name="f295" fmla="val 1003719"/>
              <a:gd name="f296" fmla="val 136563"/>
              <a:gd name="f297" fmla="val 993749"/>
              <a:gd name="f298" fmla="val 129552"/>
              <a:gd name="f299" fmla="val 983297"/>
              <a:gd name="f300" fmla="val 113322"/>
              <a:gd name="f301" fmla="val 946759"/>
              <a:gd name="f302" fmla="val 113271"/>
              <a:gd name="f303" fmla="val 939469"/>
              <a:gd name="f304" fmla="val 116420"/>
              <a:gd name="f305" fmla="val 929665"/>
              <a:gd name="f306" fmla="val 145313"/>
              <a:gd name="f307" fmla="val 900760"/>
              <a:gd name="f308" fmla="val 217754"/>
              <a:gd name="f309" fmla="val 843864"/>
              <a:gd name="f310" fmla="val 255473"/>
              <a:gd name="f311" fmla="val 820127"/>
              <a:gd name="f312" fmla="val 280454"/>
              <a:gd name="f313" fmla="val 807732"/>
              <a:gd name="f314" fmla="val 304698"/>
              <a:gd name="f315" fmla="val 794397"/>
              <a:gd name="f316" fmla="val 328269"/>
              <a:gd name="f317" fmla="val 780249"/>
              <a:gd name="f318" fmla="val 376148"/>
              <a:gd name="f319" fmla="val 749503"/>
              <a:gd name="f320" fmla="val 400545"/>
              <a:gd name="f321" fmla="val 734187"/>
              <a:gd name="f322" fmla="val 424929"/>
              <a:gd name="f323" fmla="val 719556"/>
              <a:gd name="f324" fmla="val 449872"/>
              <a:gd name="f325" fmla="val 705662"/>
              <a:gd name="f326" fmla="val 493001"/>
              <a:gd name="f327" fmla="val 683196"/>
              <a:gd name="f328" fmla="val 535178"/>
              <a:gd name="f329" fmla="val 658685"/>
              <a:gd name="f330" fmla="val 618350"/>
              <a:gd name="f331" fmla="val 608469"/>
              <a:gd name="f332" fmla="val 720585"/>
              <a:gd name="f333" fmla="val 556628"/>
              <a:gd name="f334" fmla="val 724179"/>
              <a:gd name="f335" fmla="val 555193"/>
              <a:gd name="f336" fmla="val 728510"/>
              <a:gd name="f337" fmla="val 729221"/>
              <a:gd name="f338" fmla="val 730669"/>
              <a:gd name="f339" fmla="val 557352"/>
              <a:gd name="f340" fmla="val 731380"/>
              <a:gd name="f341" fmla="val 737819"/>
              <a:gd name="f342" fmla="val 503466"/>
              <a:gd name="f343" fmla="val 505510"/>
              <a:gd name="f344" fmla="val 706145"/>
              <a:gd name="f345" fmla="val 632739"/>
              <a:gd name="f346" fmla="val 555904"/>
              <a:gd name="f347" fmla="val 590435"/>
              <a:gd name="f348" fmla="val 580542"/>
              <a:gd name="f349" fmla="val 465709"/>
              <a:gd name="f350" fmla="val 655256"/>
              <a:gd name="f351" fmla="val 299745"/>
              <a:gd name="f352" fmla="val 751103"/>
              <a:gd name="f353" fmla="val 258584"/>
              <a:gd name="f354" fmla="val 775804"/>
              <a:gd name="f355" fmla="val 217843"/>
              <a:gd name="f356" fmla="val 801357"/>
              <a:gd name="f357" fmla="val 177634"/>
              <a:gd name="f358" fmla="val 828052"/>
              <a:gd name="f359" fmla="val 138112"/>
              <a:gd name="f360" fmla="val 856132"/>
              <a:gd name="f361" fmla="val 103543"/>
              <a:gd name="f362" fmla="val 883856"/>
              <a:gd name="f363" fmla="val 73317"/>
              <a:gd name="f364" fmla="val 915885"/>
              <a:gd name="f365" fmla="val 62953"/>
              <a:gd name="f366" fmla="val 936307"/>
              <a:gd name="f367" fmla="val 64490"/>
              <a:gd name="f368" fmla="val 70434"/>
              <a:gd name="f369" fmla="val 958354"/>
              <a:gd name="f370" fmla="val 97853"/>
              <a:gd name="f371" fmla="val 998715"/>
              <a:gd name="f372" fmla="val 125996"/>
              <a:gd name="f373" fmla="val 1038923"/>
              <a:gd name="f374" fmla="val 154051"/>
              <a:gd name="f375" fmla="val 1079563"/>
              <a:gd name="f376" fmla="val 181152"/>
              <a:gd name="f377" fmla="val 1121156"/>
              <a:gd name="f378" fmla="val 206514"/>
              <a:gd name="f379" fmla="val 1164272"/>
              <a:gd name="f380" fmla="val 1167142"/>
              <a:gd name="f381" fmla="val 214439"/>
              <a:gd name="f382" fmla="val 1175067"/>
              <a:gd name="f383" fmla="val 220916"/>
              <a:gd name="f384" fmla="val 1179385"/>
              <a:gd name="f385" fmla="val 228828"/>
              <a:gd name="f386" fmla="val 1181544"/>
              <a:gd name="f387" fmla="val 236474"/>
              <a:gd name="f388" fmla="val 1182204"/>
              <a:gd name="f389" fmla="val 244119"/>
              <a:gd name="f390" fmla="val 1180833"/>
              <a:gd name="f391" fmla="val 294208"/>
              <a:gd name="f392" fmla="val 1134757"/>
              <a:gd name="f393" fmla="val 329806"/>
              <a:gd name="f394" fmla="val 1097737"/>
              <a:gd name="f395" fmla="val 364667"/>
              <a:gd name="f396" fmla="val 1059916"/>
              <a:gd name="f397" fmla="val 398360"/>
              <a:gd name="f398" fmla="val 1020826"/>
              <a:gd name="f399" fmla="val 430428"/>
              <a:gd name="f400" fmla="val 979957"/>
              <a:gd name="f401" fmla="val 453351"/>
              <a:gd name="f402" fmla="val 950252"/>
              <a:gd name="f403" fmla="val 477761"/>
              <a:gd name="f404" fmla="val 921562"/>
              <a:gd name="f405" fmla="val 503529"/>
              <a:gd name="f406" fmla="val 893813"/>
              <a:gd name="f407" fmla="val 530504"/>
              <a:gd name="f408" fmla="val 866927"/>
              <a:gd name="f409" fmla="val 536003"/>
              <a:gd name="f410" fmla="val 860806"/>
              <a:gd name="f411" fmla="val 547001"/>
              <a:gd name="f412" fmla="val 849630"/>
              <a:gd name="f413" fmla="val 552132"/>
              <a:gd name="f414" fmla="val 680262"/>
              <a:gd name="f415" fmla="val 697014"/>
              <a:gd name="f416" fmla="val 693547"/>
              <a:gd name="f417" fmla="val 683602"/>
              <a:gd name="f418" fmla="val 707707"/>
              <a:gd name="f419" fmla="val 670115"/>
              <a:gd name="f420" fmla="val 723087"/>
              <a:gd name="f421" fmla="val 657847"/>
              <a:gd name="f422" fmla="val 740029"/>
              <a:gd name="f423" fmla="val 648068"/>
              <a:gd name="f424" fmla="val 745070"/>
              <a:gd name="f425" fmla="val 646620"/>
              <a:gd name="f426" fmla="val 749388"/>
              <a:gd name="f427" fmla="val 643737"/>
              <a:gd name="f428" fmla="val 753706"/>
              <a:gd name="f429" fmla="val 640143"/>
              <a:gd name="f430" fmla="val 764070"/>
              <a:gd name="f431" fmla="val 631964"/>
              <a:gd name="f432" fmla="val 772426"/>
              <a:gd name="f433" fmla="val 622782"/>
              <a:gd name="f434" fmla="val 776986"/>
              <a:gd name="f435" fmla="val 611289"/>
              <a:gd name="f436" fmla="val 776008"/>
              <a:gd name="f437" fmla="val 596049"/>
              <a:gd name="f438" fmla="val 775627"/>
              <a:gd name="f439" fmla="val 589292"/>
              <a:gd name="f440" fmla="val 777735"/>
              <a:gd name="f441" fmla="val 581736"/>
              <a:gd name="f442" fmla="val 780770"/>
              <a:gd name="f443" fmla="val 574052"/>
              <a:gd name="f444" fmla="val 783221"/>
              <a:gd name="f445" fmla="val 566712"/>
              <a:gd name="f446" fmla="val 784834"/>
              <a:gd name="f447" fmla="val 560044"/>
              <a:gd name="f448" fmla="val 786104"/>
              <a:gd name="f449" fmla="val 788073"/>
              <a:gd name="f450" fmla="val 547776"/>
              <a:gd name="f451" fmla="val 789698"/>
              <a:gd name="f452" fmla="val 541502"/>
              <a:gd name="f453" fmla="val 923899"/>
              <a:gd name="f454" fmla="val 743927"/>
              <a:gd name="f455" fmla="val 922540"/>
              <a:gd name="f456" fmla="val 741032"/>
              <a:gd name="f457" fmla="val 917270"/>
              <a:gd name="f458" fmla="val 735685"/>
              <a:gd name="f459" fmla="val 910666"/>
              <a:gd name="f460" fmla="val 732294"/>
              <a:gd name="f461" fmla="val 906335"/>
              <a:gd name="f462" fmla="val 903465"/>
              <a:gd name="f463" fmla="val 733018"/>
              <a:gd name="f464" fmla="val 895121"/>
              <a:gd name="f465" fmla="val 734047"/>
              <a:gd name="f466" fmla="val 866025"/>
              <a:gd name="f467" fmla="val 759066"/>
              <a:gd name="f468" fmla="val 864590"/>
              <a:gd name="f469" fmla="val 872693"/>
              <a:gd name="f470" fmla="val 863142"/>
              <a:gd name="f471" fmla="val 877011"/>
              <a:gd name="f472" fmla="val 861707"/>
              <a:gd name="f473" fmla="val 882040"/>
              <a:gd name="f474" fmla="val 859929"/>
              <a:gd name="f475" fmla="val 888720"/>
              <a:gd name="f476" fmla="val 857834"/>
              <a:gd name="f477" fmla="val 894918"/>
              <a:gd name="f478" fmla="val 855319"/>
              <a:gd name="f479" fmla="val 900988"/>
              <a:gd name="f480" fmla="val 852335"/>
              <a:gd name="f481" fmla="val 907249"/>
              <a:gd name="f482" fmla="val 834555"/>
              <a:gd name="f483" fmla="val 951738"/>
              <a:gd name="f484" fmla="val 819111"/>
              <a:gd name="f485" fmla="val 997165"/>
              <a:gd name="f486" fmla="val 805535"/>
              <a:gd name="f487" fmla="val 1043330"/>
              <a:gd name="f488" fmla="val 793407"/>
              <a:gd name="f489" fmla="val 1089964"/>
              <a:gd name="f490" fmla="val 782243"/>
              <a:gd name="f491" fmla="val 1136929"/>
              <a:gd name="f492" fmla="val 771702"/>
              <a:gd name="f493" fmla="val 1183703"/>
              <a:gd name="f494" fmla="val 768350"/>
              <a:gd name="f495" fmla="val 1197737"/>
              <a:gd name="f496" fmla="val 764857"/>
              <a:gd name="f497" fmla="val 1211694"/>
              <a:gd name="f498" fmla="val 761365"/>
              <a:gd name="f499" fmla="val 1225524"/>
              <a:gd name="f500" fmla="val 758024"/>
              <a:gd name="f501" fmla="val 1239139"/>
              <a:gd name="f502" fmla="val 746696"/>
              <a:gd name="f503" fmla="val 1285786"/>
              <a:gd name="f504" fmla="val 733818"/>
              <a:gd name="f505" fmla="val 1332357"/>
              <a:gd name="f506" fmla="val 719912"/>
              <a:gd name="f507" fmla="val 1378800"/>
              <a:gd name="f508" fmla="val 703541"/>
              <a:gd name="f509" fmla="val 1431201"/>
              <a:gd name="f510" fmla="val 691070"/>
              <a:gd name="f511" fmla="val 1470964"/>
              <a:gd name="f512" fmla="val 670636"/>
              <a:gd name="f513" fmla="val 1525511"/>
              <a:gd name="f514" fmla="val 659371"/>
              <a:gd name="f515" fmla="val 1552371"/>
              <a:gd name="f516" fmla="val 648589"/>
              <a:gd name="f517" fmla="val 1578965"/>
              <a:gd name="f518" fmla="val 1585556"/>
              <a:gd name="f519" fmla="val 637959"/>
              <a:gd name="f520" fmla="val 1590040"/>
              <a:gd name="f521" fmla="val 631367"/>
              <a:gd name="f522" fmla="val 1592224"/>
              <a:gd name="f523" fmla="val 624103"/>
              <a:gd name="f524" fmla="val 1591919"/>
              <a:gd name="f525" fmla="val 617626"/>
              <a:gd name="f526" fmla="val 1589760"/>
              <a:gd name="f527" fmla="val 611149"/>
              <a:gd name="f528" fmla="val 1588312"/>
              <a:gd name="f529" fmla="val 1585442"/>
              <a:gd name="f530" fmla="val 600341"/>
              <a:gd name="f531" fmla="val 1582559"/>
              <a:gd name="f532" fmla="val 562851"/>
              <a:gd name="f533" fmla="val 1557451"/>
              <a:gd name="f534" fmla="val 525106"/>
              <a:gd name="f535" fmla="val 1532801"/>
              <a:gd name="f536" fmla="val 1484642"/>
              <a:gd name="f537" fmla="val 445554"/>
              <a:gd name="f538" fmla="val 1481772"/>
              <a:gd name="f539" fmla="val 441223"/>
              <a:gd name="f540" fmla="val 1477441"/>
              <a:gd name="f541" fmla="val 437629"/>
              <a:gd name="f542" fmla="val 1475282"/>
              <a:gd name="f543" fmla="val 431495"/>
              <a:gd name="f544" fmla="val 1467777"/>
              <a:gd name="f545" fmla="val 428078"/>
              <a:gd name="f546" fmla="val 1459458"/>
              <a:gd name="f547" fmla="val 427088"/>
              <a:gd name="f548" fmla="val 1450594"/>
              <a:gd name="f549" fmla="val 428269"/>
              <a:gd name="f550" fmla="val 1441450"/>
              <a:gd name="f551" fmla="val 1434249"/>
              <a:gd name="f552" fmla="val 433311"/>
              <a:gd name="f553" fmla="val 1427772"/>
              <a:gd name="f554" fmla="val 438353"/>
              <a:gd name="f555" fmla="val 1422730"/>
              <a:gd name="f556" fmla="val 1406461"/>
              <a:gd name="f557" fmla="val 507479"/>
              <a:gd name="f558" fmla="val 1314018"/>
              <a:gd name="f559" fmla="val 538988"/>
              <a:gd name="f560" fmla="val 1268628"/>
              <a:gd name="f561" fmla="val 634911"/>
              <a:gd name="f562" fmla="val 1131862"/>
              <a:gd name="f563" fmla="val 663613"/>
              <a:gd name="f564" fmla="val 1093990"/>
              <a:gd name="f565" fmla="val 678942"/>
              <a:gd name="f566" fmla="val 1075893"/>
              <a:gd name="f567" fmla="val 693940"/>
              <a:gd name="f568" fmla="val 1057719"/>
              <a:gd name="f569" fmla="val 848741"/>
              <a:gd name="f570" fmla="val 860450"/>
              <a:gd name="f571" fmla="val 850900"/>
              <a:gd name="f572" fmla="val 857567"/>
              <a:gd name="f573" fmla="val 854506"/>
              <a:gd name="f574" fmla="val 854684"/>
              <a:gd name="f575" fmla="val 858824"/>
              <a:gd name="f576" fmla="val 855408"/>
              <a:gd name="f577" fmla="val 860259"/>
              <a:gd name="f578" fmla="val 863866"/>
              <a:gd name="f579" fmla="val 859726"/>
              <a:gd name="f580" fmla="val 865301"/>
              <a:gd name="f581" fmla="val 863333"/>
              <a:gd name="f582" fmla="val 857999"/>
              <a:gd name="f583" fmla="val 770102"/>
              <a:gd name="f584" fmla="val 849960"/>
              <a:gd name="f585" fmla="val 781735"/>
              <a:gd name="f586" fmla="val 842264"/>
              <a:gd name="f587" fmla="val 793496"/>
              <a:gd name="f588" fmla="val 831494"/>
              <a:gd name="f589" fmla="val 809015"/>
              <a:gd name="f590" fmla="val 801217"/>
              <a:gd name="f591" fmla="val 853960"/>
              <a:gd name="f592" fmla="val 737946"/>
              <a:gd name="f593" fmla="val 941451"/>
              <a:gd name="f594" fmla="val 705942"/>
              <a:gd name="f595" fmla="val 984580"/>
              <a:gd name="f596" fmla="val 673061"/>
              <a:gd name="f597" fmla="val 1026756"/>
              <a:gd name="f598" fmla="val 659587"/>
              <a:gd name="f599" fmla="val 1042771"/>
              <a:gd name="f600" fmla="val 646328"/>
              <a:gd name="f601" fmla="val 1058710"/>
              <a:gd name="f602" fmla="val 633476"/>
              <a:gd name="f603" fmla="val 1075055"/>
              <a:gd name="f604" fmla="val 1092276"/>
              <a:gd name="f605" fmla="val 588746"/>
              <a:gd name="f606" fmla="val 523709"/>
              <a:gd name="f607" fmla="val 1226845"/>
              <a:gd name="f608" fmla="val 459232"/>
              <a:gd name="f609" fmla="val 1316901"/>
              <a:gd name="f610" fmla="val 426554"/>
              <a:gd name="f611" fmla="val 1364602"/>
              <a:gd name="f612" fmla="val 394436"/>
              <a:gd name="f613" fmla="val 1413370"/>
              <a:gd name="f614" fmla="val 382879"/>
              <a:gd name="f615" fmla="val 1438998"/>
              <a:gd name="f616" fmla="val 380034"/>
              <a:gd name="f617" fmla="val 1445056"/>
              <a:gd name="f618" fmla="val 376796"/>
              <a:gd name="f619" fmla="val 1461262"/>
              <a:gd name="f620" fmla="val 377952"/>
              <a:gd name="f621" fmla="val 1473136"/>
              <a:gd name="f622" fmla="val 383565"/>
              <a:gd name="f623" fmla="val 1482318"/>
              <a:gd name="f624" fmla="val 393712"/>
              <a:gd name="f625" fmla="val 1490408"/>
              <a:gd name="f626" fmla="val 466877"/>
              <a:gd name="f627" fmla="val 1536941"/>
              <a:gd name="f628" fmla="val 503161"/>
              <a:gd name="f629" fmla="val 1560779"/>
              <a:gd name="f630" fmla="val 538429"/>
              <a:gd name="f631" fmla="val 1586166"/>
              <a:gd name="f632" fmla="val 550113"/>
              <a:gd name="f633" fmla="val 1594853"/>
              <a:gd name="f634" fmla="val 562267"/>
              <a:gd name="f635" fmla="val 1602727"/>
              <a:gd name="f636" fmla="val 574560"/>
              <a:gd name="f637" fmla="val 1610055"/>
              <a:gd name="f638" fmla="val 586663"/>
              <a:gd name="f639" fmla="val 1617116"/>
              <a:gd name="f640" fmla="val 599605"/>
              <a:gd name="f641" fmla="val 1624838"/>
              <a:gd name="f642" fmla="val 612482"/>
              <a:gd name="f643" fmla="val 1631886"/>
              <a:gd name="f644" fmla="val 625233"/>
              <a:gd name="f645" fmla="val 1638388"/>
              <a:gd name="f646" fmla="val 1644472"/>
              <a:gd name="f647" fmla="val 639953"/>
              <a:gd name="f648" fmla="val 642112"/>
              <a:gd name="f649" fmla="val 1645196"/>
              <a:gd name="f650" fmla="val 643547"/>
              <a:gd name="f651" fmla="val 652589"/>
              <a:gd name="f652" fmla="val 1646072"/>
              <a:gd name="f653" fmla="val 660908"/>
              <a:gd name="f654" fmla="val 1643494"/>
              <a:gd name="f655" fmla="val 667740"/>
              <a:gd name="f656" fmla="val 1637817"/>
              <a:gd name="f657" fmla="val 672338"/>
              <a:gd name="f658" fmla="val 1629359"/>
              <a:gd name="f659" fmla="val 673785"/>
              <a:gd name="f660" fmla="val 1625041"/>
              <a:gd name="f661" fmla="val 681088"/>
              <a:gd name="f662" fmla="val 1594231"/>
              <a:gd name="f663" fmla="val 681685"/>
              <a:gd name="f664" fmla="val 690156"/>
              <a:gd name="f665" fmla="val 1563763"/>
              <a:gd name="f666" fmla="val 701116"/>
              <a:gd name="f667" fmla="val 1534223"/>
              <a:gd name="f668" fmla="val 714108"/>
              <a:gd name="f669" fmla="val 1506245"/>
              <a:gd name="f670" fmla="val 716546"/>
              <a:gd name="f671" fmla="val 1499870"/>
              <a:gd name="f672" fmla="val 718604"/>
              <a:gd name="f673" fmla="val 1493558"/>
              <a:gd name="f674" fmla="val 720382"/>
              <a:gd name="f675" fmla="val 1487119"/>
              <a:gd name="f676" fmla="val 1480324"/>
              <a:gd name="f677" fmla="val 736981"/>
              <a:gd name="f678" fmla="val 1431099"/>
              <a:gd name="f679" fmla="val 751433"/>
              <a:gd name="f680" fmla="val 1381760"/>
              <a:gd name="f681" fmla="val 765390"/>
              <a:gd name="f682" fmla="val 1332026"/>
              <a:gd name="f683" fmla="val 778764"/>
              <a:gd name="f684" fmla="val 1282052"/>
              <a:gd name="f685" fmla="val 791438"/>
              <a:gd name="f686" fmla="val 1231887"/>
              <a:gd name="f687" fmla="val 803376"/>
              <a:gd name="f688" fmla="val 812685"/>
              <a:gd name="f689" fmla="val 1137970"/>
              <a:gd name="f690" fmla="val 822820"/>
              <a:gd name="f691" fmla="val 1094790"/>
              <a:gd name="f692" fmla="val 1052156"/>
              <a:gd name="f693" fmla="val 1010196"/>
              <a:gd name="f694" fmla="val 864603"/>
              <a:gd name="f695" fmla="val 966165"/>
              <a:gd name="f696" fmla="val 882218"/>
              <a:gd name="f697" fmla="val 922464"/>
              <a:gd name="f698" fmla="val 900366"/>
              <a:gd name="f699" fmla="val 878890"/>
              <a:gd name="f700" fmla="val 910069"/>
              <a:gd name="f701" fmla="val 917854"/>
              <a:gd name="f702" fmla="val 835253"/>
              <a:gd name="f703" fmla="val 918578"/>
              <a:gd name="f704" fmla="val 831646"/>
              <a:gd name="f705" fmla="val 922185"/>
              <a:gd name="f706" fmla="val 829487"/>
              <a:gd name="f707" fmla="val 922896"/>
              <a:gd name="f708" fmla="val 825893"/>
              <a:gd name="f709" fmla="val 923620"/>
              <a:gd name="f710" fmla="val 823010"/>
              <a:gd name="f711" fmla="val 822579"/>
              <a:gd name="f712" fmla="val 813447"/>
              <a:gd name="f713" fmla="val 920407"/>
              <a:gd name="f714" fmla="val 800087"/>
              <a:gd name="f715" fmla="val 920470"/>
              <a:gd name="f716" fmla="val 785126"/>
              <a:gd name="f717" fmla="val 922820"/>
              <a:gd name="f718" fmla="val 770039"/>
              <a:gd name="f719" fmla="val 764362"/>
            </a:gdLst>
            <a:ahLst/>
            <a:cxnLst>
              <a:cxn ang="3cd4">
                <a:pos x="hc" y="t"/>
              </a:cxn>
              <a:cxn ang="0">
                <a:pos x="r" y="vc"/>
              </a:cxn>
              <a:cxn ang="cd4">
                <a:pos x="hc" y="b"/>
              </a:cxn>
              <a:cxn ang="cd2">
                <a:pos x="l" y="vc"/>
              </a:cxn>
            </a:cxnLst>
            <a:rect l="l" t="t" r="r" b="b"/>
            <a:pathLst>
              <a:path w="923925" h="1646554">
                <a:moveTo>
                  <a:pt x="f1" y="f2"/>
                </a:moveTo>
                <a:lnTo>
                  <a:pt x="f3" y="f4"/>
                </a:lnTo>
                <a:lnTo>
                  <a:pt x="f5" y="f6"/>
                </a:lnTo>
                <a:lnTo>
                  <a:pt x="f5" y="f7"/>
                </a:lnTo>
                <a:lnTo>
                  <a:pt x="f8" y="f9"/>
                </a:lnTo>
                <a:lnTo>
                  <a:pt x="f10" y="f11"/>
                </a:lnTo>
                <a:lnTo>
                  <a:pt x="f12" y="f13"/>
                </a:lnTo>
                <a:lnTo>
                  <a:pt x="f14" y="f15"/>
                </a:lnTo>
                <a:lnTo>
                  <a:pt x="f16" y="f17"/>
                </a:lnTo>
                <a:lnTo>
                  <a:pt x="f18" y="f19"/>
                </a:lnTo>
                <a:lnTo>
                  <a:pt x="f20" y="f21"/>
                </a:lnTo>
                <a:lnTo>
                  <a:pt x="f22" y="f23"/>
                </a:lnTo>
                <a:lnTo>
                  <a:pt x="f24" y="f25"/>
                </a:lnTo>
                <a:lnTo>
                  <a:pt x="f26" y="f27"/>
                </a:lnTo>
                <a:lnTo>
                  <a:pt x="f28" y="f29"/>
                </a:lnTo>
                <a:lnTo>
                  <a:pt x="f30" y="f31"/>
                </a:lnTo>
                <a:lnTo>
                  <a:pt x="f32" y="f33"/>
                </a:lnTo>
                <a:lnTo>
                  <a:pt x="f34" y="f35"/>
                </a:lnTo>
                <a:lnTo>
                  <a:pt x="f36" y="f37"/>
                </a:lnTo>
                <a:lnTo>
                  <a:pt x="f38" y="f35"/>
                </a:lnTo>
                <a:lnTo>
                  <a:pt x="f39" y="f40"/>
                </a:lnTo>
                <a:lnTo>
                  <a:pt x="f41" y="f35"/>
                </a:lnTo>
                <a:lnTo>
                  <a:pt x="f42" y="f43"/>
                </a:lnTo>
                <a:lnTo>
                  <a:pt x="f44" y="f45"/>
                </a:lnTo>
                <a:lnTo>
                  <a:pt x="f44" y="f46"/>
                </a:lnTo>
                <a:lnTo>
                  <a:pt x="f47" y="f48"/>
                </a:lnTo>
                <a:lnTo>
                  <a:pt x="f44" y="f49"/>
                </a:lnTo>
                <a:lnTo>
                  <a:pt x="f50" y="f51"/>
                </a:lnTo>
                <a:lnTo>
                  <a:pt x="f52" y="f53"/>
                </a:lnTo>
                <a:lnTo>
                  <a:pt x="f54" y="f55"/>
                </a:lnTo>
                <a:lnTo>
                  <a:pt x="f56" y="f57"/>
                </a:lnTo>
                <a:lnTo>
                  <a:pt x="f58" y="f59"/>
                </a:lnTo>
                <a:lnTo>
                  <a:pt x="f60" y="f61"/>
                </a:lnTo>
                <a:lnTo>
                  <a:pt x="f62" y="f63"/>
                </a:lnTo>
                <a:lnTo>
                  <a:pt x="f64" y="f65"/>
                </a:lnTo>
                <a:lnTo>
                  <a:pt x="f66" y="f67"/>
                </a:lnTo>
                <a:lnTo>
                  <a:pt x="f68" y="f69"/>
                </a:lnTo>
                <a:lnTo>
                  <a:pt x="f70" y="f71"/>
                </a:lnTo>
                <a:lnTo>
                  <a:pt x="f72" y="f73"/>
                </a:lnTo>
                <a:lnTo>
                  <a:pt x="f74" y="f75"/>
                </a:lnTo>
                <a:lnTo>
                  <a:pt x="f76" y="f77"/>
                </a:lnTo>
                <a:lnTo>
                  <a:pt x="f78" y="f79"/>
                </a:lnTo>
                <a:lnTo>
                  <a:pt x="f80" y="f81"/>
                </a:lnTo>
                <a:lnTo>
                  <a:pt x="f82" y="f83"/>
                </a:lnTo>
                <a:lnTo>
                  <a:pt x="f84" y="f85"/>
                </a:lnTo>
                <a:lnTo>
                  <a:pt x="f86" y="f87"/>
                </a:lnTo>
                <a:lnTo>
                  <a:pt x="f88" y="f89"/>
                </a:lnTo>
                <a:lnTo>
                  <a:pt x="f90" y="f91"/>
                </a:lnTo>
                <a:lnTo>
                  <a:pt x="f92" y="f93"/>
                </a:lnTo>
                <a:lnTo>
                  <a:pt x="f94" y="f95"/>
                </a:lnTo>
                <a:lnTo>
                  <a:pt x="f96" y="f97"/>
                </a:lnTo>
                <a:lnTo>
                  <a:pt x="f98" y="f99"/>
                </a:lnTo>
                <a:lnTo>
                  <a:pt x="f100" y="f101"/>
                </a:lnTo>
                <a:lnTo>
                  <a:pt x="f102" y="f2"/>
                </a:lnTo>
                <a:lnTo>
                  <a:pt x="f5" y="f7"/>
                </a:lnTo>
                <a:lnTo>
                  <a:pt x="f5" y="f6"/>
                </a:lnTo>
                <a:lnTo>
                  <a:pt x="f103" y="f104"/>
                </a:lnTo>
                <a:lnTo>
                  <a:pt x="f105" y="f106"/>
                </a:lnTo>
                <a:lnTo>
                  <a:pt x="f107" y="f108"/>
                </a:lnTo>
                <a:lnTo>
                  <a:pt x="f109" y="f110"/>
                </a:lnTo>
                <a:lnTo>
                  <a:pt x="f111" y="f112"/>
                </a:lnTo>
                <a:lnTo>
                  <a:pt x="f113" y="f114"/>
                </a:lnTo>
                <a:lnTo>
                  <a:pt x="f115" y="f116"/>
                </a:lnTo>
                <a:lnTo>
                  <a:pt x="f117" y="f118"/>
                </a:lnTo>
                <a:lnTo>
                  <a:pt x="f119" y="f120"/>
                </a:lnTo>
                <a:lnTo>
                  <a:pt x="f121" y="f122"/>
                </a:lnTo>
                <a:lnTo>
                  <a:pt x="f123" y="f124"/>
                </a:lnTo>
                <a:lnTo>
                  <a:pt x="f125" y="f126"/>
                </a:lnTo>
                <a:lnTo>
                  <a:pt x="f127" y="f128"/>
                </a:lnTo>
                <a:lnTo>
                  <a:pt x="f129" y="f130"/>
                </a:lnTo>
                <a:lnTo>
                  <a:pt x="f131" y="f0"/>
                </a:lnTo>
                <a:lnTo>
                  <a:pt x="f132" y="f133"/>
                </a:lnTo>
                <a:lnTo>
                  <a:pt x="f134" y="f135"/>
                </a:lnTo>
                <a:lnTo>
                  <a:pt x="f136" y="f137"/>
                </a:lnTo>
                <a:lnTo>
                  <a:pt x="f138" y="f139"/>
                </a:lnTo>
                <a:lnTo>
                  <a:pt x="f140" y="f141"/>
                </a:lnTo>
                <a:lnTo>
                  <a:pt x="f142" y="f143"/>
                </a:lnTo>
                <a:lnTo>
                  <a:pt x="f144" y="f145"/>
                </a:lnTo>
                <a:lnTo>
                  <a:pt x="f146" y="f147"/>
                </a:lnTo>
                <a:lnTo>
                  <a:pt x="f148" y="f149"/>
                </a:lnTo>
                <a:lnTo>
                  <a:pt x="f150" y="f151"/>
                </a:lnTo>
                <a:lnTo>
                  <a:pt x="f152" y="f153"/>
                </a:lnTo>
                <a:lnTo>
                  <a:pt x="f47" y="f154"/>
                </a:lnTo>
                <a:lnTo>
                  <a:pt x="f155" y="f25"/>
                </a:lnTo>
                <a:lnTo>
                  <a:pt x="f156" y="f157"/>
                </a:lnTo>
                <a:lnTo>
                  <a:pt x="f158" y="f159"/>
                </a:lnTo>
                <a:lnTo>
                  <a:pt x="f160" y="f161"/>
                </a:lnTo>
                <a:lnTo>
                  <a:pt x="f162" y="f163"/>
                </a:lnTo>
                <a:lnTo>
                  <a:pt x="f0" y="f164"/>
                </a:lnTo>
                <a:lnTo>
                  <a:pt x="f165" y="f166"/>
                </a:lnTo>
                <a:lnTo>
                  <a:pt x="f167" y="f168"/>
                </a:lnTo>
                <a:lnTo>
                  <a:pt x="f169" y="f170"/>
                </a:lnTo>
                <a:lnTo>
                  <a:pt x="f171" y="f172"/>
                </a:lnTo>
                <a:lnTo>
                  <a:pt x="f173" y="f174"/>
                </a:lnTo>
                <a:lnTo>
                  <a:pt x="f175" y="f176"/>
                </a:lnTo>
                <a:lnTo>
                  <a:pt x="f177" y="f178"/>
                </a:lnTo>
                <a:lnTo>
                  <a:pt x="f179" y="f178"/>
                </a:lnTo>
                <a:lnTo>
                  <a:pt x="f180" y="f181"/>
                </a:lnTo>
                <a:lnTo>
                  <a:pt x="f182" y="f183"/>
                </a:lnTo>
                <a:lnTo>
                  <a:pt x="f184" y="f185"/>
                </a:lnTo>
                <a:lnTo>
                  <a:pt x="f186" y="f187"/>
                </a:lnTo>
                <a:lnTo>
                  <a:pt x="f188" y="f189"/>
                </a:lnTo>
                <a:lnTo>
                  <a:pt x="f190" y="f37"/>
                </a:lnTo>
                <a:lnTo>
                  <a:pt x="f191" y="f192"/>
                </a:lnTo>
                <a:lnTo>
                  <a:pt x="f193" y="f194"/>
                </a:lnTo>
                <a:lnTo>
                  <a:pt x="f195" y="f196"/>
                </a:lnTo>
                <a:lnTo>
                  <a:pt x="f197" y="f198"/>
                </a:lnTo>
                <a:lnTo>
                  <a:pt x="f199" y="f200"/>
                </a:lnTo>
                <a:lnTo>
                  <a:pt x="f201" y="f202"/>
                </a:lnTo>
                <a:lnTo>
                  <a:pt x="f203" y="f204"/>
                </a:lnTo>
                <a:lnTo>
                  <a:pt x="f205" y="f206"/>
                </a:lnTo>
                <a:lnTo>
                  <a:pt x="f207" y="f208"/>
                </a:lnTo>
                <a:lnTo>
                  <a:pt x="f1" y="f2"/>
                </a:lnTo>
                <a:close/>
              </a:path>
              <a:path w="923925" h="1646554">
                <a:moveTo>
                  <a:pt x="f209" y="f210"/>
                </a:moveTo>
                <a:lnTo>
                  <a:pt x="f211" y="f212"/>
                </a:lnTo>
                <a:lnTo>
                  <a:pt x="f213" y="f214"/>
                </a:lnTo>
                <a:lnTo>
                  <a:pt x="f215" y="f216"/>
                </a:lnTo>
                <a:lnTo>
                  <a:pt x="f217" y="f218"/>
                </a:lnTo>
                <a:lnTo>
                  <a:pt x="f219" y="f220"/>
                </a:lnTo>
                <a:lnTo>
                  <a:pt x="f221" y="f222"/>
                </a:lnTo>
                <a:lnTo>
                  <a:pt x="f223" y="f224"/>
                </a:lnTo>
                <a:lnTo>
                  <a:pt x="f225" y="f226"/>
                </a:lnTo>
                <a:lnTo>
                  <a:pt x="f227" y="f228"/>
                </a:lnTo>
                <a:lnTo>
                  <a:pt x="f227" y="f229"/>
                </a:lnTo>
                <a:lnTo>
                  <a:pt x="f230" y="f231"/>
                </a:lnTo>
                <a:lnTo>
                  <a:pt x="f232" y="f233"/>
                </a:lnTo>
                <a:lnTo>
                  <a:pt x="f234" y="f235"/>
                </a:lnTo>
                <a:lnTo>
                  <a:pt x="f236" y="f237"/>
                </a:lnTo>
                <a:lnTo>
                  <a:pt x="f238" y="f239"/>
                </a:lnTo>
                <a:lnTo>
                  <a:pt x="f240" y="f241"/>
                </a:lnTo>
                <a:lnTo>
                  <a:pt x="f242" y="f243"/>
                </a:lnTo>
                <a:lnTo>
                  <a:pt x="f244" y="f245"/>
                </a:lnTo>
                <a:lnTo>
                  <a:pt x="f246" y="f247"/>
                </a:lnTo>
                <a:lnTo>
                  <a:pt x="f248" y="f249"/>
                </a:lnTo>
                <a:lnTo>
                  <a:pt x="f250" y="f251"/>
                </a:lnTo>
                <a:lnTo>
                  <a:pt x="f252" y="f253"/>
                </a:lnTo>
                <a:lnTo>
                  <a:pt x="f254" y="f255"/>
                </a:lnTo>
                <a:lnTo>
                  <a:pt x="f256" y="f257"/>
                </a:lnTo>
                <a:lnTo>
                  <a:pt x="f258" y="f259"/>
                </a:lnTo>
                <a:lnTo>
                  <a:pt x="f260" y="f261"/>
                </a:lnTo>
                <a:lnTo>
                  <a:pt x="f262" y="f263"/>
                </a:lnTo>
                <a:lnTo>
                  <a:pt x="f264" y="f265"/>
                </a:lnTo>
                <a:lnTo>
                  <a:pt x="f266" y="f267"/>
                </a:lnTo>
                <a:lnTo>
                  <a:pt x="f268" y="f269"/>
                </a:lnTo>
                <a:lnTo>
                  <a:pt x="f270" y="f271"/>
                </a:lnTo>
                <a:lnTo>
                  <a:pt x="f272" y="f273"/>
                </a:lnTo>
                <a:lnTo>
                  <a:pt x="f274" y="f275"/>
                </a:lnTo>
                <a:lnTo>
                  <a:pt x="f276" y="f277"/>
                </a:lnTo>
                <a:lnTo>
                  <a:pt x="f278" y="f279"/>
                </a:lnTo>
                <a:lnTo>
                  <a:pt x="f280" y="f281"/>
                </a:lnTo>
                <a:lnTo>
                  <a:pt x="f282" y="f283"/>
                </a:lnTo>
                <a:lnTo>
                  <a:pt x="f284" y="f285"/>
                </a:lnTo>
                <a:lnTo>
                  <a:pt x="f286" y="f287"/>
                </a:lnTo>
                <a:lnTo>
                  <a:pt x="f288" y="f289"/>
                </a:lnTo>
                <a:lnTo>
                  <a:pt x="f290" y="f291"/>
                </a:lnTo>
                <a:lnTo>
                  <a:pt x="f292" y="f293"/>
                </a:lnTo>
                <a:lnTo>
                  <a:pt x="f294" y="f295"/>
                </a:lnTo>
                <a:lnTo>
                  <a:pt x="f296" y="f297"/>
                </a:lnTo>
                <a:lnTo>
                  <a:pt x="f298" y="f299"/>
                </a:lnTo>
                <a:lnTo>
                  <a:pt x="f300" y="f301"/>
                </a:lnTo>
                <a:lnTo>
                  <a:pt x="f302" y="f303"/>
                </a:lnTo>
                <a:lnTo>
                  <a:pt x="f304" y="f305"/>
                </a:lnTo>
                <a:lnTo>
                  <a:pt x="f306" y="f307"/>
                </a:lnTo>
                <a:lnTo>
                  <a:pt x="f308" y="f309"/>
                </a:lnTo>
                <a:lnTo>
                  <a:pt x="f310" y="f311"/>
                </a:lnTo>
                <a:lnTo>
                  <a:pt x="f312" y="f313"/>
                </a:lnTo>
                <a:lnTo>
                  <a:pt x="f314" y="f315"/>
                </a:lnTo>
                <a:lnTo>
                  <a:pt x="f316" y="f317"/>
                </a:lnTo>
                <a:lnTo>
                  <a:pt x="f318" y="f319"/>
                </a:lnTo>
                <a:lnTo>
                  <a:pt x="f320" y="f321"/>
                </a:lnTo>
                <a:lnTo>
                  <a:pt x="f322" y="f323"/>
                </a:lnTo>
                <a:lnTo>
                  <a:pt x="f324" y="f325"/>
                </a:lnTo>
                <a:lnTo>
                  <a:pt x="f326" y="f327"/>
                </a:lnTo>
                <a:lnTo>
                  <a:pt x="f328" y="f329"/>
                </a:lnTo>
                <a:lnTo>
                  <a:pt x="f330" y="f331"/>
                </a:lnTo>
                <a:lnTo>
                  <a:pt x="f332" y="f333"/>
                </a:lnTo>
                <a:lnTo>
                  <a:pt x="f334" y="f335"/>
                </a:lnTo>
                <a:lnTo>
                  <a:pt x="f336" y="f333"/>
                </a:lnTo>
                <a:lnTo>
                  <a:pt x="f337" y="f333"/>
                </a:lnTo>
                <a:lnTo>
                  <a:pt x="f338" y="f339"/>
                </a:lnTo>
                <a:lnTo>
                  <a:pt x="f340" y="f339"/>
                </a:lnTo>
                <a:lnTo>
                  <a:pt x="f227" y="f229"/>
                </a:lnTo>
                <a:lnTo>
                  <a:pt x="f227" y="f228"/>
                </a:lnTo>
                <a:lnTo>
                  <a:pt x="f341" y="f342"/>
                </a:lnTo>
                <a:lnTo>
                  <a:pt x="f338" y="f343"/>
                </a:lnTo>
                <a:lnTo>
                  <a:pt x="f344" y="f252"/>
                </a:lnTo>
                <a:lnTo>
                  <a:pt x="f345" y="f346"/>
                </a:lnTo>
                <a:lnTo>
                  <a:pt x="f347" y="f348"/>
                </a:lnTo>
                <a:lnTo>
                  <a:pt x="f349" y="f350"/>
                </a:lnTo>
                <a:lnTo>
                  <a:pt x="f351" y="f352"/>
                </a:lnTo>
                <a:lnTo>
                  <a:pt x="f353" y="f354"/>
                </a:lnTo>
                <a:lnTo>
                  <a:pt x="f355" y="f356"/>
                </a:lnTo>
                <a:lnTo>
                  <a:pt x="f357" y="f358"/>
                </a:lnTo>
                <a:lnTo>
                  <a:pt x="f359" y="f360"/>
                </a:lnTo>
                <a:lnTo>
                  <a:pt x="f361" y="f362"/>
                </a:lnTo>
                <a:lnTo>
                  <a:pt x="f363" y="f364"/>
                </a:lnTo>
                <a:lnTo>
                  <a:pt x="f365" y="f366"/>
                </a:lnTo>
                <a:lnTo>
                  <a:pt x="f367" y="f301"/>
                </a:lnTo>
                <a:lnTo>
                  <a:pt x="f368" y="f369"/>
                </a:lnTo>
                <a:lnTo>
                  <a:pt x="f370" y="f371"/>
                </a:lnTo>
                <a:lnTo>
                  <a:pt x="f372" y="f373"/>
                </a:lnTo>
                <a:lnTo>
                  <a:pt x="f374" y="f375"/>
                </a:lnTo>
                <a:lnTo>
                  <a:pt x="f376" y="f377"/>
                </a:lnTo>
                <a:lnTo>
                  <a:pt x="f378" y="f379"/>
                </a:lnTo>
                <a:lnTo>
                  <a:pt x="f129" y="f380"/>
                </a:lnTo>
                <a:lnTo>
                  <a:pt x="f381" y="f382"/>
                </a:lnTo>
                <a:lnTo>
                  <a:pt x="f383" y="f384"/>
                </a:lnTo>
                <a:lnTo>
                  <a:pt x="f385" y="f386"/>
                </a:lnTo>
                <a:lnTo>
                  <a:pt x="f387" y="f388"/>
                </a:lnTo>
                <a:lnTo>
                  <a:pt x="f389" y="f390"/>
                </a:lnTo>
                <a:lnTo>
                  <a:pt x="f391" y="f392"/>
                </a:lnTo>
                <a:lnTo>
                  <a:pt x="f393" y="f394"/>
                </a:lnTo>
                <a:lnTo>
                  <a:pt x="f395" y="f396"/>
                </a:lnTo>
                <a:lnTo>
                  <a:pt x="f397" y="f398"/>
                </a:lnTo>
                <a:lnTo>
                  <a:pt x="f399" y="f400"/>
                </a:lnTo>
                <a:lnTo>
                  <a:pt x="f401" y="f402"/>
                </a:lnTo>
                <a:lnTo>
                  <a:pt x="f403" y="f404"/>
                </a:lnTo>
                <a:lnTo>
                  <a:pt x="f405" y="f406"/>
                </a:lnTo>
                <a:lnTo>
                  <a:pt x="f407" y="f408"/>
                </a:lnTo>
                <a:lnTo>
                  <a:pt x="f409" y="f410"/>
                </a:lnTo>
                <a:lnTo>
                  <a:pt x="f411" y="f412"/>
                </a:lnTo>
                <a:lnTo>
                  <a:pt x="f413" y="f309"/>
                </a:lnTo>
                <a:lnTo>
                  <a:pt x="f414" y="f415"/>
                </a:lnTo>
                <a:lnTo>
                  <a:pt x="f416" y="f417"/>
                </a:lnTo>
                <a:lnTo>
                  <a:pt x="f418" y="f419"/>
                </a:lnTo>
                <a:lnTo>
                  <a:pt x="f420" y="f421"/>
                </a:lnTo>
                <a:lnTo>
                  <a:pt x="f422" y="f423"/>
                </a:lnTo>
                <a:lnTo>
                  <a:pt x="f424" y="f425"/>
                </a:lnTo>
                <a:lnTo>
                  <a:pt x="f426" y="f427"/>
                </a:lnTo>
                <a:lnTo>
                  <a:pt x="f428" y="f429"/>
                </a:lnTo>
                <a:lnTo>
                  <a:pt x="f430" y="f431"/>
                </a:lnTo>
                <a:lnTo>
                  <a:pt x="f432" y="f433"/>
                </a:lnTo>
                <a:lnTo>
                  <a:pt x="f434" y="f435"/>
                </a:lnTo>
                <a:lnTo>
                  <a:pt x="f436" y="f437"/>
                </a:lnTo>
                <a:lnTo>
                  <a:pt x="f438" y="f439"/>
                </a:lnTo>
                <a:lnTo>
                  <a:pt x="f440" y="f441"/>
                </a:lnTo>
                <a:lnTo>
                  <a:pt x="f442" y="f443"/>
                </a:lnTo>
                <a:lnTo>
                  <a:pt x="f444" y="f445"/>
                </a:lnTo>
                <a:lnTo>
                  <a:pt x="f446" y="f447"/>
                </a:lnTo>
                <a:lnTo>
                  <a:pt x="f448" y="f335"/>
                </a:lnTo>
                <a:lnTo>
                  <a:pt x="f449" y="f450"/>
                </a:lnTo>
                <a:lnTo>
                  <a:pt x="f451" y="f452"/>
                </a:lnTo>
                <a:lnTo>
                  <a:pt x="f209" y="f210"/>
                </a:lnTo>
                <a:close/>
              </a:path>
              <a:path w="923925" h="1646554">
                <a:moveTo>
                  <a:pt x="f453" y="f454"/>
                </a:moveTo>
                <a:lnTo>
                  <a:pt x="f455" y="f456"/>
                </a:lnTo>
                <a:lnTo>
                  <a:pt x="f457" y="f458"/>
                </a:lnTo>
                <a:lnTo>
                  <a:pt x="f459" y="f460"/>
                </a:lnTo>
                <a:lnTo>
                  <a:pt x="f461" y="f460"/>
                </a:lnTo>
                <a:lnTo>
                  <a:pt x="f462" y="f463"/>
                </a:lnTo>
                <a:lnTo>
                  <a:pt x="f464" y="f465"/>
                </a:lnTo>
                <a:lnTo>
                  <a:pt x="f466" y="f467"/>
                </a:lnTo>
                <a:lnTo>
                  <a:pt x="f466" y="f408"/>
                </a:lnTo>
                <a:lnTo>
                  <a:pt x="f468" y="f469"/>
                </a:lnTo>
                <a:lnTo>
                  <a:pt x="f470" y="f471"/>
                </a:lnTo>
                <a:lnTo>
                  <a:pt x="f472" y="f473"/>
                </a:lnTo>
                <a:lnTo>
                  <a:pt x="f474" y="f475"/>
                </a:lnTo>
                <a:lnTo>
                  <a:pt x="f476" y="f477"/>
                </a:lnTo>
                <a:lnTo>
                  <a:pt x="f478" y="f479"/>
                </a:lnTo>
                <a:lnTo>
                  <a:pt x="f480" y="f481"/>
                </a:lnTo>
                <a:lnTo>
                  <a:pt x="f482" y="f483"/>
                </a:lnTo>
                <a:lnTo>
                  <a:pt x="f484" y="f485"/>
                </a:lnTo>
                <a:lnTo>
                  <a:pt x="f486" y="f487"/>
                </a:lnTo>
                <a:lnTo>
                  <a:pt x="f488" y="f489"/>
                </a:lnTo>
                <a:lnTo>
                  <a:pt x="f490" y="f491"/>
                </a:lnTo>
                <a:lnTo>
                  <a:pt x="f492" y="f493"/>
                </a:lnTo>
                <a:lnTo>
                  <a:pt x="f494" y="f495"/>
                </a:lnTo>
                <a:lnTo>
                  <a:pt x="f496" y="f497"/>
                </a:lnTo>
                <a:lnTo>
                  <a:pt x="f498" y="f499"/>
                </a:lnTo>
                <a:lnTo>
                  <a:pt x="f500" y="f501"/>
                </a:lnTo>
                <a:lnTo>
                  <a:pt x="f502" y="f503"/>
                </a:lnTo>
                <a:lnTo>
                  <a:pt x="f504" y="f505"/>
                </a:lnTo>
                <a:lnTo>
                  <a:pt x="f506" y="f507"/>
                </a:lnTo>
                <a:lnTo>
                  <a:pt x="f508" y="f509"/>
                </a:lnTo>
                <a:lnTo>
                  <a:pt x="f510" y="f511"/>
                </a:lnTo>
                <a:lnTo>
                  <a:pt x="f512" y="f513"/>
                </a:lnTo>
                <a:lnTo>
                  <a:pt x="f514" y="f515"/>
                </a:lnTo>
                <a:lnTo>
                  <a:pt x="f516" y="f517"/>
                </a:lnTo>
                <a:lnTo>
                  <a:pt x="f427" y="f518"/>
                </a:lnTo>
                <a:lnTo>
                  <a:pt x="f519" y="f520"/>
                </a:lnTo>
                <a:lnTo>
                  <a:pt x="f521" y="f522"/>
                </a:lnTo>
                <a:lnTo>
                  <a:pt x="f523" y="f524"/>
                </a:lnTo>
                <a:lnTo>
                  <a:pt x="f525" y="f526"/>
                </a:lnTo>
                <a:lnTo>
                  <a:pt x="f527" y="f528"/>
                </a:lnTo>
                <a:lnTo>
                  <a:pt x="f199" y="f529"/>
                </a:lnTo>
                <a:lnTo>
                  <a:pt x="f530" y="f531"/>
                </a:lnTo>
                <a:lnTo>
                  <a:pt x="f532" y="f533"/>
                </a:lnTo>
                <a:lnTo>
                  <a:pt x="f534" y="f535"/>
                </a:lnTo>
                <a:lnTo>
                  <a:pt x="f324" y="f536"/>
                </a:lnTo>
                <a:lnTo>
                  <a:pt x="f537" y="f538"/>
                </a:lnTo>
                <a:lnTo>
                  <a:pt x="f539" y="f540"/>
                </a:lnTo>
                <a:lnTo>
                  <a:pt x="f541" y="f542"/>
                </a:lnTo>
                <a:lnTo>
                  <a:pt x="f543" y="f544"/>
                </a:lnTo>
                <a:lnTo>
                  <a:pt x="f545" y="f546"/>
                </a:lnTo>
                <a:lnTo>
                  <a:pt x="f547" y="f548"/>
                </a:lnTo>
                <a:lnTo>
                  <a:pt x="f549" y="f550"/>
                </a:lnTo>
                <a:lnTo>
                  <a:pt x="f399" y="f551"/>
                </a:lnTo>
                <a:lnTo>
                  <a:pt x="f552" y="f553"/>
                </a:lnTo>
                <a:lnTo>
                  <a:pt x="f554" y="f555"/>
                </a:lnTo>
                <a:lnTo>
                  <a:pt x="f164" y="f556"/>
                </a:lnTo>
                <a:lnTo>
                  <a:pt x="f557" y="f558"/>
                </a:lnTo>
                <a:lnTo>
                  <a:pt x="f559" y="f560"/>
                </a:lnTo>
                <a:lnTo>
                  <a:pt x="f561" y="f562"/>
                </a:lnTo>
                <a:lnTo>
                  <a:pt x="f563" y="f564"/>
                </a:lnTo>
                <a:lnTo>
                  <a:pt x="f565" y="f566"/>
                </a:lnTo>
                <a:lnTo>
                  <a:pt x="f567" y="f568"/>
                </a:lnTo>
                <a:lnTo>
                  <a:pt x="f569" y="f570"/>
                </a:lnTo>
                <a:lnTo>
                  <a:pt x="f571" y="f572"/>
                </a:lnTo>
                <a:lnTo>
                  <a:pt x="f573" y="f574"/>
                </a:lnTo>
                <a:lnTo>
                  <a:pt x="f575" y="f576"/>
                </a:lnTo>
                <a:lnTo>
                  <a:pt x="f577" y="f360"/>
                </a:lnTo>
                <a:lnTo>
                  <a:pt x="f472" y="f360"/>
                </a:lnTo>
                <a:lnTo>
                  <a:pt x="f470" y="f572"/>
                </a:lnTo>
                <a:lnTo>
                  <a:pt x="f578" y="f579"/>
                </a:lnTo>
                <a:lnTo>
                  <a:pt x="f580" y="f581"/>
                </a:lnTo>
                <a:lnTo>
                  <a:pt x="f466" y="f408"/>
                </a:lnTo>
                <a:lnTo>
                  <a:pt x="f466" y="f467"/>
                </a:lnTo>
                <a:lnTo>
                  <a:pt x="f582" y="f583"/>
                </a:lnTo>
                <a:lnTo>
                  <a:pt x="f584" y="f585"/>
                </a:lnTo>
                <a:lnTo>
                  <a:pt x="f586" y="f587"/>
                </a:lnTo>
                <a:lnTo>
                  <a:pt x="f588" y="f589"/>
                </a:lnTo>
                <a:lnTo>
                  <a:pt x="f590" y="f591"/>
                </a:lnTo>
                <a:lnTo>
                  <a:pt x="f592" y="f593"/>
                </a:lnTo>
                <a:lnTo>
                  <a:pt x="f594" y="f595"/>
                </a:lnTo>
                <a:lnTo>
                  <a:pt x="f596" y="f597"/>
                </a:lnTo>
                <a:lnTo>
                  <a:pt x="f598" y="f599"/>
                </a:lnTo>
                <a:lnTo>
                  <a:pt x="f600" y="f601"/>
                </a:lnTo>
                <a:lnTo>
                  <a:pt x="f602" y="f603"/>
                </a:lnTo>
                <a:lnTo>
                  <a:pt x="f3" y="f604"/>
                </a:lnTo>
                <a:lnTo>
                  <a:pt x="f605" y="f491"/>
                </a:lnTo>
                <a:lnTo>
                  <a:pt x="f606" y="f607"/>
                </a:lnTo>
                <a:lnTo>
                  <a:pt x="f608" y="f609"/>
                </a:lnTo>
                <a:lnTo>
                  <a:pt x="f610" y="f611"/>
                </a:lnTo>
                <a:lnTo>
                  <a:pt x="f612" y="f613"/>
                </a:lnTo>
                <a:lnTo>
                  <a:pt x="f614" y="f615"/>
                </a:lnTo>
                <a:lnTo>
                  <a:pt x="f616" y="f617"/>
                </a:lnTo>
                <a:lnTo>
                  <a:pt x="f618" y="f619"/>
                </a:lnTo>
                <a:lnTo>
                  <a:pt x="f620" y="f621"/>
                </a:lnTo>
                <a:lnTo>
                  <a:pt x="f622" y="f623"/>
                </a:lnTo>
                <a:lnTo>
                  <a:pt x="f624" y="f625"/>
                </a:lnTo>
                <a:lnTo>
                  <a:pt x="f626" y="f627"/>
                </a:lnTo>
                <a:lnTo>
                  <a:pt x="f628" y="f629"/>
                </a:lnTo>
                <a:lnTo>
                  <a:pt x="f630" y="f631"/>
                </a:lnTo>
                <a:lnTo>
                  <a:pt x="f632" y="f633"/>
                </a:lnTo>
                <a:lnTo>
                  <a:pt x="f634" y="f635"/>
                </a:lnTo>
                <a:lnTo>
                  <a:pt x="f636" y="f637"/>
                </a:lnTo>
                <a:lnTo>
                  <a:pt x="f638" y="f639"/>
                </a:lnTo>
                <a:lnTo>
                  <a:pt x="f640" y="f641"/>
                </a:lnTo>
                <a:lnTo>
                  <a:pt x="f642" y="f643"/>
                </a:lnTo>
                <a:lnTo>
                  <a:pt x="f644" y="f645"/>
                </a:lnTo>
                <a:lnTo>
                  <a:pt x="f207" y="f646"/>
                </a:lnTo>
                <a:lnTo>
                  <a:pt x="f647" y="f646"/>
                </a:lnTo>
                <a:lnTo>
                  <a:pt x="f648" y="f649"/>
                </a:lnTo>
                <a:lnTo>
                  <a:pt x="f650" y="f649"/>
                </a:lnTo>
                <a:lnTo>
                  <a:pt x="f651" y="f652"/>
                </a:lnTo>
                <a:lnTo>
                  <a:pt x="f653" y="f654"/>
                </a:lnTo>
                <a:lnTo>
                  <a:pt x="f655" y="f656"/>
                </a:lnTo>
                <a:lnTo>
                  <a:pt x="f657" y="f658"/>
                </a:lnTo>
                <a:lnTo>
                  <a:pt x="f659" y="f660"/>
                </a:lnTo>
                <a:lnTo>
                  <a:pt x="f661" y="f662"/>
                </a:lnTo>
                <a:lnTo>
                  <a:pt x="f663" y="f522"/>
                </a:lnTo>
                <a:lnTo>
                  <a:pt x="f664" y="f665"/>
                </a:lnTo>
                <a:lnTo>
                  <a:pt x="f666" y="f667"/>
                </a:lnTo>
                <a:lnTo>
                  <a:pt x="f668" y="f669"/>
                </a:lnTo>
                <a:lnTo>
                  <a:pt x="f670" y="f671"/>
                </a:lnTo>
                <a:lnTo>
                  <a:pt x="f672" y="f673"/>
                </a:lnTo>
                <a:lnTo>
                  <a:pt x="f674" y="f675"/>
                </a:lnTo>
                <a:lnTo>
                  <a:pt x="f232" y="f676"/>
                </a:lnTo>
                <a:lnTo>
                  <a:pt x="f677" y="f678"/>
                </a:lnTo>
                <a:lnTo>
                  <a:pt x="f679" y="f680"/>
                </a:lnTo>
                <a:lnTo>
                  <a:pt x="f681" y="f682"/>
                </a:lnTo>
                <a:lnTo>
                  <a:pt x="f683" y="f684"/>
                </a:lnTo>
                <a:lnTo>
                  <a:pt x="f685" y="f686"/>
                </a:lnTo>
                <a:lnTo>
                  <a:pt x="f687" y="f386"/>
                </a:lnTo>
                <a:lnTo>
                  <a:pt x="f688" y="f689"/>
                </a:lnTo>
                <a:lnTo>
                  <a:pt x="f690" y="f691"/>
                </a:lnTo>
                <a:lnTo>
                  <a:pt x="f482" y="f692"/>
                </a:lnTo>
                <a:lnTo>
                  <a:pt x="f569" y="f693"/>
                </a:lnTo>
                <a:lnTo>
                  <a:pt x="f694" y="f695"/>
                </a:lnTo>
                <a:lnTo>
                  <a:pt x="f696" y="f697"/>
                </a:lnTo>
                <a:lnTo>
                  <a:pt x="f698" y="f699"/>
                </a:lnTo>
                <a:lnTo>
                  <a:pt x="f700" y="f574"/>
                </a:lnTo>
                <a:lnTo>
                  <a:pt x="f701" y="f702"/>
                </a:lnTo>
                <a:lnTo>
                  <a:pt x="f703" y="f704"/>
                </a:lnTo>
                <a:lnTo>
                  <a:pt x="f705" y="f706"/>
                </a:lnTo>
                <a:lnTo>
                  <a:pt x="f707" y="f708"/>
                </a:lnTo>
                <a:lnTo>
                  <a:pt x="f709" y="f710"/>
                </a:lnTo>
                <a:lnTo>
                  <a:pt x="f453" y="f711"/>
                </a:lnTo>
                <a:lnTo>
                  <a:pt x="f453" y="f712"/>
                </a:lnTo>
                <a:lnTo>
                  <a:pt x="f713" y="f714"/>
                </a:lnTo>
                <a:lnTo>
                  <a:pt x="f715" y="f716"/>
                </a:lnTo>
                <a:lnTo>
                  <a:pt x="f717" y="f718"/>
                </a:lnTo>
                <a:lnTo>
                  <a:pt x="f453" y="f719"/>
                </a:lnTo>
                <a:lnTo>
                  <a:pt x="f453" y="f454"/>
                </a:lnTo>
                <a:close/>
              </a:path>
            </a:pathLst>
          </a:custGeom>
          <a:solidFill>
            <a:srgbClr val="798AC5"/>
          </a:solidFill>
          <a:ln>
            <a:noFill/>
            <a:prstDash val="solid"/>
          </a:ln>
        </p:spPr>
        <p:txBody>
          <a:bodyPr vert="horz" wrap="square" lIns="0" tIns="0" rIns="0" bIns="0" anchor="t" anchorCtr="0" compatLnSpc="0">
            <a:noAutofit/>
          </a:bodyPr>
          <a:lstStyle/>
          <a:p>
            <a:pPr marL="0" marR="0" lvl="0" indent="0" rtl="0" hangingPunct="0">
              <a:lnSpc>
                <a:spcPct val="100000"/>
              </a:lnSpc>
              <a:spcBef>
                <a:spcPts val="0"/>
              </a:spcBef>
              <a:spcAft>
                <a:spcPts val="0"/>
              </a:spcAft>
              <a:buNone/>
              <a:tabLst/>
            </a:pPr>
            <a:endParaRPr lang="en-IN" sz="1800" b="0" i="0" u="none" strike="noStrike" kern="1200">
              <a:ln>
                <a:noFill/>
              </a:ln>
              <a:latin typeface="Arial" pitchFamily="18"/>
              <a:ea typeface="Microsoft YaHei" pitchFamily="2"/>
              <a:cs typeface="Lucida Sans" pitchFamily="2"/>
            </a:endParaRPr>
          </a:p>
        </p:txBody>
      </p:sp>
      <p:sp>
        <p:nvSpPr>
          <p:cNvPr id="42" name="object 42"/>
          <p:cNvSpPr/>
          <p:nvPr/>
        </p:nvSpPr>
        <p:spPr>
          <a:xfrm>
            <a:off x="13230000" y="1077119"/>
            <a:ext cx="990719" cy="1457640"/>
          </a:xfrm>
          <a:custGeom>
            <a:avLst/>
            <a:gdLst>
              <a:gd name="f0" fmla="val 0"/>
              <a:gd name="f1" fmla="val 350647"/>
              <a:gd name="f2" fmla="val 120243"/>
              <a:gd name="f3" fmla="val 325374"/>
              <a:gd name="f4" fmla="val 79921"/>
              <a:gd name="f5" fmla="val 305943"/>
              <a:gd name="f6" fmla="val 74180"/>
              <a:gd name="f7" fmla="val 143992"/>
              <a:gd name="f8" fmla="val 304546"/>
              <a:gd name="f9" fmla="val 150482"/>
              <a:gd name="f10" fmla="val 300863"/>
              <a:gd name="f11" fmla="val 156959"/>
              <a:gd name="f12" fmla="val 296951"/>
              <a:gd name="f13" fmla="val 175298"/>
              <a:gd name="f14" fmla="val 292519"/>
              <a:gd name="f15" fmla="val 193497"/>
              <a:gd name="f16" fmla="val 287413"/>
              <a:gd name="f17" fmla="val 211429"/>
              <a:gd name="f18" fmla="val 281432"/>
              <a:gd name="f19" fmla="val 228955"/>
              <a:gd name="f20" fmla="val 264337"/>
              <a:gd name="f21" fmla="val 280962"/>
              <a:gd name="f22" fmla="val 246849"/>
              <a:gd name="f23" fmla="val 333235"/>
              <a:gd name="f24" fmla="val 229044"/>
              <a:gd name="f25" fmla="val 385724"/>
              <a:gd name="f26" fmla="val 210972"/>
              <a:gd name="f27" fmla="val 438492"/>
              <a:gd name="f28" fmla="val 192913"/>
              <a:gd name="f29" fmla="val 491032"/>
              <a:gd name="f30" fmla="val 175983"/>
              <a:gd name="f31" fmla="val 535508"/>
              <a:gd name="f32" fmla="val 166408"/>
              <a:gd name="f33" fmla="val 557060"/>
              <a:gd name="f34" fmla="val 578891"/>
              <a:gd name="f35" fmla="val 137998"/>
              <a:gd name="f36" fmla="val 625538"/>
              <a:gd name="f37" fmla="val 81508"/>
              <a:gd name="f38" fmla="val 765149"/>
              <a:gd name="f39" fmla="val 62611"/>
              <a:gd name="f40" fmla="val 811441"/>
              <a:gd name="f41" fmla="val 61214"/>
              <a:gd name="f42" fmla="val 815035"/>
              <a:gd name="f43" fmla="val 59055"/>
              <a:gd name="f44" fmla="val 818642"/>
              <a:gd name="f45" fmla="val 51816"/>
              <a:gd name="f46" fmla="val 50419"/>
              <a:gd name="f47" fmla="val 817918"/>
              <a:gd name="f48" fmla="val 48260"/>
              <a:gd name="f49" fmla="val 816470"/>
              <a:gd name="f50" fmla="val 46101"/>
              <a:gd name="f51" fmla="val 813600"/>
              <a:gd name="f52" fmla="val 44577"/>
              <a:gd name="f53" fmla="val 809993"/>
              <a:gd name="f54" fmla="val 804240"/>
              <a:gd name="f55" fmla="val 43942"/>
              <a:gd name="f56" fmla="val 799198"/>
              <a:gd name="f57" fmla="val 794156"/>
              <a:gd name="f58" fmla="val 44069"/>
              <a:gd name="f59" fmla="val 787374"/>
              <a:gd name="f60" fmla="val 44526"/>
              <a:gd name="f61" fmla="val 780846"/>
              <a:gd name="f62" fmla="val 45377"/>
              <a:gd name="f63" fmla="val 774319"/>
              <a:gd name="f64" fmla="val 46736"/>
              <a:gd name="f65" fmla="val 767511"/>
              <a:gd name="f66" fmla="val 51193"/>
              <a:gd name="f67" fmla="val 719836"/>
              <a:gd name="f68" fmla="val 53301"/>
              <a:gd name="f69" fmla="val 671868"/>
              <a:gd name="f70" fmla="val 53479"/>
              <a:gd name="f71" fmla="val 623163"/>
              <a:gd name="f72" fmla="val 52171"/>
              <a:gd name="f73" fmla="val 575424"/>
              <a:gd name="f74" fmla="val 49784"/>
              <a:gd name="f75" fmla="val 527100"/>
              <a:gd name="f76" fmla="val 478802"/>
              <a:gd name="f77" fmla="val 46228"/>
              <a:gd name="f78" fmla="val 464654"/>
              <a:gd name="f79" fmla="val 45135"/>
              <a:gd name="f80" fmla="val 436079"/>
              <a:gd name="f81" fmla="val 44551"/>
              <a:gd name="f82" fmla="val 421373"/>
              <a:gd name="f83" fmla="val 42773"/>
              <a:gd name="f84" fmla="val 374103"/>
              <a:gd name="f85" fmla="val 42392"/>
              <a:gd name="f86" fmla="val 334987"/>
              <a:gd name="f87" fmla="val 42379"/>
              <a:gd name="f88" fmla="val 316585"/>
              <a:gd name="f89" fmla="val 42722"/>
              <a:gd name="f90" fmla="val 277342"/>
              <a:gd name="f91" fmla="val 43624"/>
              <a:gd name="f92" fmla="val 228904"/>
              <a:gd name="f93" fmla="val 180721"/>
              <a:gd name="f94" fmla="val 49631"/>
              <a:gd name="f95" fmla="val 122656"/>
              <a:gd name="f96" fmla="val 53035"/>
              <a:gd name="f97" fmla="val 93954"/>
              <a:gd name="f98" fmla="val 56134"/>
              <a:gd name="f99" fmla="val 64795"/>
              <a:gd name="f100" fmla="val 58674"/>
              <a:gd name="f101" fmla="val 57429"/>
              <a:gd name="f102" fmla="val 62992"/>
              <a:gd name="f103" fmla="val 51663"/>
              <a:gd name="f104" fmla="val 68910"/>
              <a:gd name="f105" fmla="val 47790"/>
              <a:gd name="f106" fmla="val 76327"/>
              <a:gd name="f107" fmla="val 46075"/>
              <a:gd name="f108" fmla="val 80645"/>
              <a:gd name="f109" fmla="val 82804"/>
              <a:gd name="f110" fmla="val 46799"/>
              <a:gd name="f111" fmla="val 89281"/>
              <a:gd name="f112" fmla="val 94996"/>
              <a:gd name="f113" fmla="val 47510"/>
              <a:gd name="f114" fmla="val 101473"/>
              <a:gd name="f115" fmla="val 48958"/>
              <a:gd name="f116" fmla="val 144348"/>
              <a:gd name="f117" fmla="val 62331"/>
              <a:gd name="f118" fmla="val 272796"/>
              <a:gd name="f119" fmla="val 100799"/>
              <a:gd name="f120" fmla="val 282956"/>
              <a:gd name="f121" fmla="val 105117"/>
              <a:gd name="f122" fmla="val 287909"/>
              <a:gd name="f123" fmla="val 106553"/>
              <a:gd name="f124" fmla="val 242036"/>
              <a:gd name="f125" fmla="val 55257"/>
              <a:gd name="f126" fmla="val 212801"/>
              <a:gd name="f127" fmla="val 200621"/>
              <a:gd name="f128" fmla="val 42252"/>
              <a:gd name="f129" fmla="val 146075"/>
              <a:gd name="f130" fmla="val 22453"/>
              <a:gd name="f131" fmla="val 90474"/>
              <a:gd name="f132" fmla="val 8001"/>
              <a:gd name="f133" fmla="val 42418"/>
              <a:gd name="f134" fmla="val 33426"/>
              <a:gd name="f135" fmla="val 1993"/>
              <a:gd name="f136" fmla="val 26200"/>
              <a:gd name="f137" fmla="val 6667"/>
              <a:gd name="f138" fmla="val 21145"/>
              <a:gd name="f139" fmla="val 13779"/>
              <a:gd name="f140" fmla="val 18669"/>
              <a:gd name="f141" fmla="val 23037"/>
              <a:gd name="f142" fmla="val 19431"/>
              <a:gd name="f143" fmla="val 28079"/>
              <a:gd name="f144" fmla="val 20713"/>
              <a:gd name="f145" fmla="val 17995"/>
              <a:gd name="f146" fmla="val 12954"/>
              <a:gd name="f147" fmla="val 153352"/>
              <a:gd name="f148" fmla="val 12192"/>
              <a:gd name="f149" fmla="val 160172"/>
              <a:gd name="f150" fmla="val 12115"/>
              <a:gd name="f151" fmla="val 12166"/>
              <a:gd name="f152" fmla="val 182029"/>
              <a:gd name="f153" fmla="val 11696"/>
              <a:gd name="f154" fmla="val 11582"/>
              <a:gd name="f155" fmla="val 283387"/>
              <a:gd name="f156" fmla="val 12014"/>
              <a:gd name="f157" fmla="val 13042"/>
              <a:gd name="f158" fmla="val 386702"/>
              <a:gd name="f159" fmla="val 14770"/>
              <a:gd name="f160" fmla="val 17272"/>
              <a:gd name="f161" fmla="val 490321"/>
              <a:gd name="f162" fmla="val 20370"/>
              <a:gd name="f163" fmla="val 534606"/>
              <a:gd name="f164" fmla="val 22656"/>
              <a:gd name="f165" fmla="val 578878"/>
              <a:gd name="f166" fmla="val 23342"/>
              <a:gd name="f167" fmla="val 21590"/>
              <a:gd name="f168" fmla="val 667435"/>
              <a:gd name="f169" fmla="val 18567"/>
              <a:gd name="f170" fmla="val 714108"/>
              <a:gd name="f171" fmla="val 13665"/>
              <a:gd name="f172" fmla="val 761047"/>
              <a:gd name="f173" fmla="val 8204"/>
              <a:gd name="f174" fmla="val 807974"/>
              <a:gd name="f175" fmla="val 3556"/>
              <a:gd name="f176" fmla="val 854633"/>
              <a:gd name="f177" fmla="val 858240"/>
              <a:gd name="f178" fmla="val 635"/>
              <a:gd name="f179" fmla="val 861123"/>
              <a:gd name="f180" fmla="val 867600"/>
              <a:gd name="f181" fmla="val 872642"/>
              <a:gd name="f182" fmla="val 2794"/>
              <a:gd name="f183" fmla="val 875512"/>
              <a:gd name="f184" fmla="val 10629"/>
              <a:gd name="f185" fmla="val 889088"/>
              <a:gd name="f186" fmla="val 14681"/>
              <a:gd name="f187" fmla="val 903605"/>
              <a:gd name="f188" fmla="val 16560"/>
              <a:gd name="f189" fmla="val 918654"/>
              <a:gd name="f190" fmla="val 17907"/>
              <a:gd name="f191" fmla="val 933843"/>
              <a:gd name="f192" fmla="val 20066"/>
              <a:gd name="f193" fmla="val 940904"/>
              <a:gd name="f194" fmla="val 24853"/>
              <a:gd name="f195" fmla="val 946531"/>
              <a:gd name="f196" fmla="val 31407"/>
              <a:gd name="f197" fmla="val 950150"/>
              <a:gd name="f198" fmla="val 38862"/>
              <a:gd name="f199" fmla="val 951115"/>
              <a:gd name="f200" fmla="val 41021"/>
              <a:gd name="f201" fmla="val 43180"/>
              <a:gd name="f202" fmla="val 950391"/>
              <a:gd name="f203" fmla="val 45339"/>
              <a:gd name="f204" fmla="val 948956"/>
              <a:gd name="f205" fmla="val 53200"/>
              <a:gd name="f206" fmla="val 945502"/>
              <a:gd name="f207" fmla="val 78994"/>
              <a:gd name="f208" fmla="val 900722"/>
              <a:gd name="f209" fmla="val 87757"/>
              <a:gd name="f210" fmla="val 873353"/>
              <a:gd name="f211" fmla="val 93408"/>
              <a:gd name="f212" fmla="val 855776"/>
              <a:gd name="f213" fmla="val 98691"/>
              <a:gd name="f214" fmla="val 838530"/>
              <a:gd name="f215" fmla="val 104089"/>
              <a:gd name="f216" fmla="val 821423"/>
              <a:gd name="f217" fmla="val 105067"/>
              <a:gd name="f218" fmla="val 110109"/>
              <a:gd name="f219" fmla="val 128308"/>
              <a:gd name="f220" fmla="val 753414"/>
              <a:gd name="f221" fmla="val 146558"/>
              <a:gd name="f222" fmla="val 702729"/>
              <a:gd name="f223" fmla="val 165468"/>
              <a:gd name="f224" fmla="val 652576"/>
              <a:gd name="f225" fmla="val 185674"/>
              <a:gd name="f226" fmla="val 603364"/>
              <a:gd name="f227" fmla="val 202260"/>
              <a:gd name="f228" fmla="val 564756"/>
              <a:gd name="f229" fmla="val 210007"/>
              <a:gd name="f230" fmla="val 545350"/>
              <a:gd name="f231" fmla="val 216662"/>
              <a:gd name="f232" fmla="val 525602"/>
              <a:gd name="f233" fmla="val 235686"/>
              <a:gd name="f234" fmla="val 473608"/>
              <a:gd name="f235" fmla="val 254609"/>
              <a:gd name="f236" fmla="val 273392"/>
              <a:gd name="f237" fmla="val 368998"/>
              <a:gd name="f238" fmla="val 291960"/>
              <a:gd name="f239" fmla="val 310261"/>
              <a:gd name="f240" fmla="val 264236"/>
              <a:gd name="f241" fmla="val 328434"/>
              <a:gd name="f242" fmla="val 209702"/>
              <a:gd name="f243" fmla="val 345567"/>
              <a:gd name="f244" fmla="val 154076"/>
              <a:gd name="f245" fmla="val 350024"/>
              <a:gd name="f246" fmla="val 126441"/>
              <a:gd name="f247" fmla="val 797306"/>
              <a:gd name="f248" fmla="val 530593"/>
              <a:gd name="f249" fmla="val 797090"/>
              <a:gd name="f250" fmla="val 520115"/>
              <a:gd name="f251" fmla="val 792670"/>
              <a:gd name="f252" fmla="val 510590"/>
              <a:gd name="f253" fmla="val 783971"/>
              <a:gd name="f254" fmla="val 501116"/>
              <a:gd name="f255" fmla="val 748157"/>
              <a:gd name="f256" fmla="val 471487"/>
              <a:gd name="f257" fmla="val 748144"/>
              <a:gd name="f258" fmla="val 533704"/>
              <a:gd name="f259" fmla="val 727837"/>
              <a:gd name="f260" fmla="val 577443"/>
              <a:gd name="f261" fmla="val 711987"/>
              <a:gd name="f262" fmla="val 599338"/>
              <a:gd name="f263" fmla="val 681393"/>
              <a:gd name="f264" fmla="val 642035"/>
              <a:gd name="f265" fmla="val 665988"/>
              <a:gd name="f266" fmla="val 663117"/>
              <a:gd name="f267" fmla="val 660869"/>
              <a:gd name="f268" fmla="val 669239"/>
              <a:gd name="f269" fmla="val 655421"/>
              <a:gd name="f270" fmla="val 674827"/>
              <a:gd name="f271" fmla="val 649859"/>
              <a:gd name="f272" fmla="val 680135"/>
              <a:gd name="f273" fmla="val 644398"/>
              <a:gd name="f274" fmla="val 685444"/>
              <a:gd name="f275" fmla="val 623849"/>
              <a:gd name="f276" fmla="val 704202"/>
              <a:gd name="f277" fmla="val 604227"/>
              <a:gd name="f278" fmla="val 723696"/>
              <a:gd name="f279" fmla="val 585419"/>
              <a:gd name="f280" fmla="val 743864"/>
              <a:gd name="f281" fmla="val 548068"/>
              <a:gd name="f282" fmla="val 786828"/>
              <a:gd name="f283" fmla="val 528967"/>
              <a:gd name="f284" fmla="val 808202"/>
              <a:gd name="f285" fmla="val 509600"/>
              <a:gd name="f286" fmla="val 829030"/>
              <a:gd name="f287" fmla="val 489585"/>
              <a:gd name="f288" fmla="val 849591"/>
              <a:gd name="f289" fmla="val 454342"/>
              <a:gd name="f290" fmla="val 882751"/>
              <a:gd name="f291" fmla="val 420598"/>
              <a:gd name="f292" fmla="val 917727"/>
              <a:gd name="f293" fmla="val 354965"/>
              <a:gd name="f294" fmla="val 988555"/>
              <a:gd name="f295" fmla="val 274320"/>
              <a:gd name="f296" fmla="val 1064158"/>
              <a:gd name="f297" fmla="val 262763"/>
              <a:gd name="f298" fmla="val 1069911"/>
              <a:gd name="f299" fmla="val 250571"/>
              <a:gd name="f300" fmla="val 253365"/>
              <a:gd name="f301" fmla="val 1059840"/>
              <a:gd name="f302" fmla="val 251206"/>
              <a:gd name="f303" fmla="val 1053350"/>
              <a:gd name="f304" fmla="val 250647"/>
              <a:gd name="f305" fmla="val 1045260"/>
              <a:gd name="f306" fmla="val 250621"/>
              <a:gd name="f307" fmla="val 1043279"/>
              <a:gd name="f308" fmla="val 250901"/>
              <a:gd name="f309" fmla="val 1035545"/>
              <a:gd name="f310" fmla="val 252285"/>
              <a:gd name="f311" fmla="val 1027036"/>
              <a:gd name="f312" fmla="val 254889"/>
              <a:gd name="f313" fmla="val 1018794"/>
              <a:gd name="f314" fmla="val 258191"/>
              <a:gd name="f315" fmla="val 1011148"/>
              <a:gd name="f316" fmla="val 261112"/>
              <a:gd name="f317" fmla="val 1003503"/>
              <a:gd name="f318" fmla="val 264312"/>
              <a:gd name="f319" fmla="val 996124"/>
              <a:gd name="f320" fmla="val 268478"/>
              <a:gd name="f321" fmla="val 989279"/>
              <a:gd name="f322" fmla="val 293306"/>
              <a:gd name="f323" fmla="val 947000"/>
              <a:gd name="f324" fmla="val 314642"/>
              <a:gd name="f325" fmla="val 902830"/>
              <a:gd name="f326" fmla="val 354050"/>
              <a:gd name="f327" fmla="val 812215"/>
              <a:gd name="f328" fmla="val 375793"/>
              <a:gd name="f329" fmla="val 382028"/>
              <a:gd name="f330" fmla="val 756069"/>
              <a:gd name="f331" fmla="val 387946"/>
              <a:gd name="f332" fmla="val 744474"/>
              <a:gd name="f333" fmla="val 393712"/>
              <a:gd name="f334" fmla="val 732891"/>
              <a:gd name="f335" fmla="val 399542"/>
              <a:gd name="f336" fmla="val 721436"/>
              <a:gd name="f337" fmla="val 424307"/>
              <a:gd name="f338" fmla="val 671576"/>
              <a:gd name="f339" fmla="val 435927"/>
              <a:gd name="f340" fmla="val 646518"/>
              <a:gd name="f341" fmla="val 446405"/>
              <a:gd name="f342" fmla="val 620636"/>
              <a:gd name="f343" fmla="val 463410"/>
              <a:gd name="f344" fmla="val 576567"/>
              <a:gd name="f345" fmla="val 482727"/>
              <a:gd name="f346" fmla="val 503656"/>
              <a:gd name="f347" fmla="val 491655"/>
              <a:gd name="f348" fmla="val 525526"/>
              <a:gd name="f349" fmla="val 449999"/>
              <a:gd name="f350" fmla="val 541172"/>
              <a:gd name="f351" fmla="val 419671"/>
              <a:gd name="f352" fmla="val 563753"/>
              <a:gd name="f353" fmla="val 387362"/>
              <a:gd name="f354" fmla="val 572389"/>
              <a:gd name="f355" fmla="val 384479"/>
              <a:gd name="f356" fmla="val 575945"/>
              <a:gd name="f357" fmla="val 578866"/>
              <a:gd name="f358" fmla="val 385914"/>
              <a:gd name="f359" fmla="val 582422"/>
              <a:gd name="f360" fmla="val 388797"/>
              <a:gd name="f361" fmla="val 593090"/>
              <a:gd name="f362" fmla="val 395643"/>
              <a:gd name="f363" fmla="val 603719"/>
              <a:gd name="f364" fmla="val 403021"/>
              <a:gd name="f365" fmla="val 614489"/>
              <a:gd name="f366" fmla="val 410667"/>
              <a:gd name="f367" fmla="val 625602"/>
              <a:gd name="f368" fmla="val 418312"/>
              <a:gd name="f369" fmla="val 662444"/>
              <a:gd name="f370" fmla="val 448475"/>
              <a:gd name="f371" fmla="val 681012"/>
              <a:gd name="f372" fmla="val 463384"/>
              <a:gd name="f373" fmla="val 699770"/>
              <a:gd name="f374" fmla="val 478078"/>
              <a:gd name="f375" fmla="val 710374"/>
              <a:gd name="f376" fmla="val 485178"/>
              <a:gd name="f377" fmla="val 719924"/>
              <a:gd name="f378" fmla="val 493293"/>
              <a:gd name="f379" fmla="val 728941"/>
              <a:gd name="f380" fmla="val 502081"/>
              <a:gd name="f381" fmla="val 737997"/>
              <a:gd name="f382" fmla="val 511200"/>
              <a:gd name="f383" fmla="val 745058"/>
              <a:gd name="f384" fmla="val 520750"/>
              <a:gd name="f385" fmla="val 746353"/>
              <a:gd name="f386" fmla="val 469988"/>
              <a:gd name="f387" fmla="val 708139"/>
              <a:gd name="f388" fmla="val 439166"/>
              <a:gd name="f389" fmla="val 669950"/>
              <a:gd name="f390" fmla="val 407911"/>
              <a:gd name="f391" fmla="val 642785"/>
              <a:gd name="f392" fmla="val 632409"/>
              <a:gd name="f393" fmla="val 375526"/>
              <a:gd name="f394" fmla="val 596138"/>
              <a:gd name="f395" fmla="val 341274"/>
              <a:gd name="f396" fmla="val 593217"/>
              <a:gd name="f397" fmla="val 338391"/>
              <a:gd name="f398" fmla="val 585978"/>
              <a:gd name="f399" fmla="val 332638"/>
              <a:gd name="f400" fmla="val 578104"/>
              <a:gd name="f401" fmla="val 330479"/>
              <a:gd name="f402" fmla="val 570230"/>
              <a:gd name="f403" fmla="val 520026"/>
              <a:gd name="f404" fmla="val 393534"/>
              <a:gd name="f405" fmla="val 495960"/>
              <a:gd name="f406" fmla="val 472986"/>
              <a:gd name="f407" fmla="val 451726"/>
              <a:gd name="f408" fmla="val 531787"/>
              <a:gd name="f409" fmla="val 432689"/>
              <a:gd name="f410" fmla="val 579602"/>
              <a:gd name="f411" fmla="val 418477"/>
              <a:gd name="f412" fmla="val 614553"/>
              <a:gd name="f413" fmla="val 402869"/>
              <a:gd name="f414" fmla="val 649084"/>
              <a:gd name="f415" fmla="val 385787"/>
              <a:gd name="f416" fmla="val 683082"/>
              <a:gd name="f417" fmla="val 367157"/>
              <a:gd name="f418" fmla="val 716394"/>
              <a:gd name="f419" fmla="val 363588"/>
              <a:gd name="f420" fmla="val 724027"/>
              <a:gd name="f421" fmla="val 355930"/>
              <a:gd name="f422" fmla="val 737666"/>
              <a:gd name="f423" fmla="val 352793"/>
              <a:gd name="f424" fmla="val 744486"/>
              <a:gd name="f425" fmla="val 331927"/>
              <a:gd name="f426" fmla="val 788543"/>
              <a:gd name="f427" fmla="val 311429"/>
              <a:gd name="f428" fmla="val 832408"/>
              <a:gd name="f429" fmla="val 291084"/>
              <a:gd name="f430" fmla="val 876414"/>
              <a:gd name="f431" fmla="val 270637"/>
              <a:gd name="f432" fmla="val 920877"/>
              <a:gd name="f433" fmla="val 261366"/>
              <a:gd name="f434" fmla="val 937882"/>
              <a:gd name="f435" fmla="val 251345"/>
              <a:gd name="f436" fmla="val 954811"/>
              <a:gd name="f437" fmla="val 239826"/>
              <a:gd name="f438" fmla="val 970800"/>
              <a:gd name="f439" fmla="val 226060"/>
              <a:gd name="f440" fmla="val 984961"/>
              <a:gd name="f441" fmla="val 221742"/>
              <a:gd name="f442" fmla="val 987831"/>
              <a:gd name="f443" fmla="val 218821"/>
              <a:gd name="f444" fmla="val 991438"/>
              <a:gd name="f445" fmla="val 215900"/>
              <a:gd name="f446" fmla="val 995756"/>
              <a:gd name="f447" fmla="val 208267"/>
              <a:gd name="f448" fmla="val 1006856"/>
              <a:gd name="f449" fmla="val 202882"/>
              <a:gd name="f450" fmla="val 1018082"/>
              <a:gd name="f451" fmla="val 201676"/>
              <a:gd name="f452" fmla="val 1030389"/>
              <a:gd name="f453" fmla="val 206629"/>
              <a:gd name="f454" fmla="val 1044714"/>
              <a:gd name="f455" fmla="val 208813"/>
              <a:gd name="f456" fmla="val 1051166"/>
              <a:gd name="f457" fmla="val 208699"/>
              <a:gd name="f458" fmla="val 207860"/>
              <a:gd name="f459" fmla="val 1067308"/>
              <a:gd name="f460" fmla="val 207264"/>
              <a:gd name="f461" fmla="val 1074953"/>
              <a:gd name="f462" fmla="val 207708"/>
              <a:gd name="f463" fmla="val 1082052"/>
              <a:gd name="f464" fmla="val 208330"/>
              <a:gd name="f465" fmla="val 1094600"/>
              <a:gd name="f466" fmla="val 208788"/>
              <a:gd name="f467" fmla="val 1100874"/>
              <a:gd name="f468" fmla="val 210680"/>
              <a:gd name="f469" fmla="val 1112037"/>
              <a:gd name="f470" fmla="val 215595"/>
              <a:gd name="f471" fmla="val 1119873"/>
              <a:gd name="f472" fmla="val 223761"/>
              <a:gd name="f473" fmla="val 1124877"/>
              <a:gd name="f474" fmla="val 235458"/>
              <a:gd name="f475" fmla="val 1127518"/>
              <a:gd name="f476" fmla="val 239776"/>
              <a:gd name="f477" fmla="val 1128953"/>
              <a:gd name="f478" fmla="val 246888"/>
              <a:gd name="f479" fmla="val 254711"/>
              <a:gd name="f480" fmla="val 1127899"/>
              <a:gd name="f481" fmla="val 262013"/>
              <a:gd name="f482" fmla="val 1125816"/>
              <a:gd name="f483" fmla="val 268757"/>
              <a:gd name="f484" fmla="val 1122794"/>
              <a:gd name="f485" fmla="val 274955"/>
              <a:gd name="f486" fmla="val 1118882"/>
              <a:gd name="f487" fmla="val 295071"/>
              <a:gd name="f488" fmla="val 1099680"/>
              <a:gd name="f489" fmla="val 327088"/>
              <a:gd name="f490" fmla="val 335546"/>
              <a:gd name="f491" fmla="val 1062088"/>
              <a:gd name="f492" fmla="val 355600"/>
              <a:gd name="f493" fmla="val 389255"/>
              <a:gd name="f494" fmla="val 1008278"/>
              <a:gd name="f495" fmla="val 455244"/>
              <a:gd name="f496" fmla="val 937171"/>
              <a:gd name="f497" fmla="val 488061"/>
              <a:gd name="f498" fmla="val 902157"/>
              <a:gd name="f499" fmla="val 521182"/>
              <a:gd name="f500" fmla="val 867498"/>
              <a:gd name="f501" fmla="val 587832"/>
              <a:gd name="f502" fmla="val 798550"/>
              <a:gd name="f503" fmla="val 620941"/>
              <a:gd name="f504" fmla="val 763841"/>
              <a:gd name="f505" fmla="val 653643"/>
              <a:gd name="f506" fmla="val 728687"/>
              <a:gd name="f507" fmla="val 685736"/>
              <a:gd name="f508" fmla="val 692886"/>
              <a:gd name="f509" fmla="val 717016"/>
              <a:gd name="f510" fmla="val 656221"/>
              <a:gd name="f511" fmla="val 747268"/>
              <a:gd name="f512" fmla="val 618477"/>
              <a:gd name="f513" fmla="val 772744"/>
              <a:gd name="f514" fmla="val 582307"/>
              <a:gd name="f515" fmla="val 793369"/>
              <a:gd name="f516" fmla="val 542874"/>
              <a:gd name="f517" fmla="val 991222"/>
              <a:gd name="f518" fmla="val 965352"/>
              <a:gd name="f519" fmla="val 984885"/>
              <a:gd name="f520" fmla="val 960475"/>
              <a:gd name="f521" fmla="val 979805"/>
              <a:gd name="f522" fmla="val 959040"/>
              <a:gd name="f523" fmla="val 977011"/>
              <a:gd name="f524" fmla="val 957605"/>
              <a:gd name="f525" fmla="val 973328"/>
              <a:gd name="f526" fmla="val 958316"/>
              <a:gd name="f527" fmla="val 963295"/>
              <a:gd name="f528" fmla="val 956056"/>
              <a:gd name="f529" fmla="val 961199"/>
              <a:gd name="f530" fmla="val 949579"/>
              <a:gd name="f531" fmla="val 963358"/>
              <a:gd name="f532" fmla="val 926592"/>
              <a:gd name="f533" fmla="val 972413"/>
              <a:gd name="f534" fmla="val 1021676"/>
              <a:gd name="f535" fmla="val 1025994"/>
              <a:gd name="f536" fmla="val 925195"/>
              <a:gd name="f537" fmla="val 1029601"/>
              <a:gd name="f538" fmla="val 922185"/>
              <a:gd name="f539" fmla="val 1041044"/>
              <a:gd name="f540" fmla="val 919505"/>
              <a:gd name="f541" fmla="val 1052550"/>
              <a:gd name="f542" fmla="val 916914"/>
              <a:gd name="f543" fmla="val 914400"/>
              <a:gd name="f544" fmla="val 902576"/>
              <a:gd name="f545" fmla="val 1128699"/>
              <a:gd name="f546" fmla="val 895045"/>
              <a:gd name="f547" fmla="val 1182738"/>
              <a:gd name="f548" fmla="val 890676"/>
              <a:gd name="f549" fmla="val 1237068"/>
              <a:gd name="f550" fmla="val 888352"/>
              <a:gd name="f551" fmla="val 1291640"/>
              <a:gd name="f552" fmla="val 886968"/>
              <a:gd name="f553" fmla="val 1346530"/>
              <a:gd name="f554" fmla="val 887158"/>
              <a:gd name="f555" fmla="val 1355483"/>
              <a:gd name="f556" fmla="val 886764"/>
              <a:gd name="f557" fmla="val 1364792"/>
              <a:gd name="f558" fmla="val 886155"/>
              <a:gd name="f559" fmla="val 1373632"/>
              <a:gd name="f560" fmla="val 885571"/>
              <a:gd name="f561" fmla="val 1383118"/>
              <a:gd name="f562" fmla="val 877570"/>
              <a:gd name="f563" fmla="val 1388160"/>
              <a:gd name="f564" fmla="val 871093"/>
              <a:gd name="f565" fmla="val 1385277"/>
              <a:gd name="f566" fmla="val 864616"/>
              <a:gd name="f567" fmla="val 1383842"/>
              <a:gd name="f568" fmla="val 857504"/>
              <a:gd name="f569" fmla="val 1379512"/>
              <a:gd name="f570" fmla="val 794486"/>
              <a:gd name="f571" fmla="val 1342986"/>
              <a:gd name="f572" fmla="val 727202"/>
              <a:gd name="f573" fmla="val 1313992"/>
              <a:gd name="f574" fmla="val 685063"/>
              <a:gd name="f575" fmla="val 1298333"/>
              <a:gd name="f576" fmla="val 641934"/>
              <a:gd name="f577" fmla="val 1287449"/>
              <a:gd name="f578" fmla="val 597877"/>
              <a:gd name="f579" fmla="val 1280490"/>
              <a:gd name="f580" fmla="val 552958"/>
              <a:gd name="f581" fmla="val 1276553"/>
              <a:gd name="f582" fmla="val 530098"/>
              <a:gd name="f583" fmla="val 1275715"/>
              <a:gd name="f584" fmla="val 507301"/>
              <a:gd name="f585" fmla="val 1272514"/>
              <a:gd name="f586" fmla="val 485152"/>
              <a:gd name="f587" fmla="val 1265936"/>
              <a:gd name="f588" fmla="val 464312"/>
              <a:gd name="f589" fmla="val 1254963"/>
              <a:gd name="f590" fmla="val 457835"/>
              <a:gd name="f591" fmla="val 1249921"/>
              <a:gd name="f592" fmla="val 455676"/>
              <a:gd name="f593" fmla="val 1240561"/>
              <a:gd name="f594" fmla="val 462153"/>
              <a:gd name="f595" fmla="val 1237678"/>
              <a:gd name="f596" fmla="val 475094"/>
              <a:gd name="f597" fmla="val 1229753"/>
              <a:gd name="f598" fmla="val 487972"/>
              <a:gd name="f599" fmla="val 1222298"/>
              <a:gd name="f600" fmla="val 500735"/>
              <a:gd name="f601" fmla="val 1215517"/>
              <a:gd name="f602" fmla="val 513334"/>
              <a:gd name="f603" fmla="val 1209598"/>
              <a:gd name="f604" fmla="val 541553"/>
              <a:gd name="f605" fmla="val 1195793"/>
              <a:gd name="f606" fmla="val 569188"/>
              <a:gd name="f607" fmla="val 1180719"/>
              <a:gd name="f608" fmla="val 623443"/>
              <a:gd name="f609" fmla="val 1149121"/>
              <a:gd name="f610" fmla="val 665073"/>
              <a:gd name="f611" fmla="val 1127036"/>
              <a:gd name="f612" fmla="val 706894"/>
              <a:gd name="f613" fmla="val 1105293"/>
              <a:gd name="f614" fmla="val 749109"/>
              <a:gd name="f615" fmla="val 1084224"/>
              <a:gd name="f616" fmla="val 791972"/>
              <a:gd name="f617" fmla="val 819188"/>
              <a:gd name="f618" fmla="val 1051115"/>
              <a:gd name="f619" fmla="val 846455"/>
              <a:gd name="f620" fmla="val 1039050"/>
              <a:gd name="f621" fmla="val 874115"/>
              <a:gd name="f622" fmla="val 1027607"/>
              <a:gd name="f623" fmla="val 902081"/>
              <a:gd name="f624" fmla="val 1016635"/>
              <a:gd name="f625" fmla="val 907161"/>
              <a:gd name="f626" fmla="val 1014476"/>
              <a:gd name="f627" fmla="val 912241"/>
              <a:gd name="f628" fmla="val 916559"/>
              <a:gd name="f629" fmla="val 1012317"/>
              <a:gd name="f630" fmla="val 920115"/>
              <a:gd name="f631" fmla="val 1015911"/>
              <a:gd name="f632" fmla="val 924433"/>
              <a:gd name="f633" fmla="val 898855"/>
              <a:gd name="f634" fmla="val 983335"/>
              <a:gd name="f635" fmla="val 848702"/>
              <a:gd name="f636" fmla="val 1004455"/>
              <a:gd name="f637" fmla="val 799134"/>
              <a:gd name="f638" fmla="val 1026807"/>
              <a:gd name="f639" fmla="val 750201"/>
              <a:gd name="f640" fmla="val 1050518"/>
              <a:gd name="f641" fmla="val 701929"/>
              <a:gd name="f642" fmla="val 1075677"/>
              <a:gd name="f643" fmla="val 496697"/>
              <a:gd name="f644" fmla="val 1180084"/>
              <a:gd name="f645" fmla="val 1216075"/>
              <a:gd name="f646" fmla="val 410337"/>
              <a:gd name="f647" fmla="val 1255674"/>
              <a:gd name="f648" fmla="val 413232"/>
              <a:gd name="f649" fmla="val 1269542"/>
              <a:gd name="f650" fmla="val 440563"/>
              <a:gd name="f651" fmla="val 1300314"/>
              <a:gd name="f652" fmla="val 478002"/>
              <a:gd name="f653" fmla="val 1311846"/>
              <a:gd name="f654" fmla="val 564095"/>
              <a:gd name="f655" fmla="val 1315923"/>
              <a:gd name="f656" fmla="val 609625"/>
              <a:gd name="f657" fmla="val 1321562"/>
              <a:gd name="f658" fmla="val 654342"/>
              <a:gd name="f659" fmla="val 1331531"/>
              <a:gd name="f660" fmla="val 698373"/>
              <a:gd name="f661" fmla="val 1345679"/>
              <a:gd name="f662" fmla="val 746239"/>
              <a:gd name="f663" fmla="val 791870"/>
              <a:gd name="f664" fmla="val 1387348"/>
              <a:gd name="f665" fmla="val 835736"/>
              <a:gd name="f666" fmla="val 1413014"/>
              <a:gd name="f667" fmla="val 878332"/>
              <a:gd name="f668" fmla="val 1441437"/>
              <a:gd name="f669" fmla="val 885317"/>
              <a:gd name="f670" fmla="val 1445869"/>
              <a:gd name="f671" fmla="val 892492"/>
              <a:gd name="f672" fmla="val 1450898"/>
              <a:gd name="f673" fmla="val 900328"/>
              <a:gd name="f674" fmla="val 1455521"/>
              <a:gd name="f675" fmla="val 905408"/>
              <a:gd name="f676" fmla="val 1457337"/>
              <a:gd name="f677" fmla="val 921893"/>
              <a:gd name="f678" fmla="val 925576"/>
              <a:gd name="f679" fmla="val 1456486"/>
              <a:gd name="f680" fmla="val 933450"/>
              <a:gd name="f681" fmla="val 1450530"/>
              <a:gd name="f682" fmla="val 938085"/>
              <a:gd name="f683" fmla="val 1442021"/>
              <a:gd name="f684" fmla="val 938149"/>
              <a:gd name="f685" fmla="val 1432077"/>
              <a:gd name="f686" fmla="val 936142"/>
              <a:gd name="f687" fmla="val 1423339"/>
              <a:gd name="f688" fmla="val 933157"/>
              <a:gd name="f689" fmla="val 1414538"/>
              <a:gd name="f690" fmla="val 930325"/>
              <a:gd name="f691" fmla="val 1405864"/>
              <a:gd name="f692" fmla="val 928751"/>
              <a:gd name="f693" fmla="val 1397520"/>
              <a:gd name="f694" fmla="val 928052"/>
              <a:gd name="f695" fmla="val 925004"/>
              <a:gd name="f696" fmla="val 923975"/>
              <a:gd name="f697" fmla="val 924013"/>
              <a:gd name="f698" fmla="val 925512"/>
              <a:gd name="f699" fmla="val 1245336"/>
              <a:gd name="f700" fmla="val 930021"/>
              <a:gd name="f701" fmla="val 1195184"/>
              <a:gd name="f702" fmla="val 937526"/>
              <a:gd name="f703" fmla="val 1145336"/>
              <a:gd name="f704" fmla="val 948182"/>
              <a:gd name="f705" fmla="val 1095832"/>
              <a:gd name="f706" fmla="val 962850"/>
              <a:gd name="f707" fmla="val 979309"/>
              <a:gd name="f708" fmla="val 985545"/>
              <a:gd name="f709" fmla="val 999845"/>
              <a:gd name="f710" fmla="val 988758"/>
              <a:gd name="f711" fmla="val 991895"/>
              <a:gd name="f712" fmla="val 984796"/>
            </a:gdLst>
            <a:ahLst/>
            <a:cxnLst>
              <a:cxn ang="3cd4">
                <a:pos x="hc" y="t"/>
              </a:cxn>
              <a:cxn ang="0">
                <a:pos x="r" y="vc"/>
              </a:cxn>
              <a:cxn ang="cd4">
                <a:pos x="hc" y="b"/>
              </a:cxn>
              <a:cxn ang="cd2">
                <a:pos x="l" y="vc"/>
              </a:cxn>
            </a:cxnLst>
            <a:rect l="l" t="t" r="r" b="b"/>
            <a:pathLst>
              <a:path w="991234" h="1457960">
                <a:moveTo>
                  <a:pt x="f1" y="f2"/>
                </a:moveTo>
                <a:lnTo>
                  <a:pt x="f3" y="f4"/>
                </a:lnTo>
                <a:lnTo>
                  <a:pt x="f5" y="f6"/>
                </a:lnTo>
                <a:lnTo>
                  <a:pt x="f5" y="f7"/>
                </a:lnTo>
                <a:lnTo>
                  <a:pt x="f8" y="f9"/>
                </a:lnTo>
                <a:lnTo>
                  <a:pt x="f10" y="f11"/>
                </a:lnTo>
                <a:lnTo>
                  <a:pt x="f12" y="f13"/>
                </a:lnTo>
                <a:lnTo>
                  <a:pt x="f14" y="f15"/>
                </a:lnTo>
                <a:lnTo>
                  <a:pt x="f16" y="f17"/>
                </a:lnTo>
                <a:lnTo>
                  <a:pt x="f18" y="f19"/>
                </a:lnTo>
                <a:lnTo>
                  <a:pt x="f20" y="f21"/>
                </a:lnTo>
                <a:lnTo>
                  <a:pt x="f22" y="f23"/>
                </a:lnTo>
                <a:lnTo>
                  <a:pt x="f24" y="f25"/>
                </a:lnTo>
                <a:lnTo>
                  <a:pt x="f26" y="f27"/>
                </a:lnTo>
                <a:lnTo>
                  <a:pt x="f28" y="f29"/>
                </a:lnTo>
                <a:lnTo>
                  <a:pt x="f30" y="f31"/>
                </a:lnTo>
                <a:lnTo>
                  <a:pt x="f32" y="f33"/>
                </a:lnTo>
                <a:lnTo>
                  <a:pt x="f11" y="f34"/>
                </a:lnTo>
                <a:lnTo>
                  <a:pt x="f35" y="f36"/>
                </a:lnTo>
                <a:lnTo>
                  <a:pt x="f37" y="f38"/>
                </a:lnTo>
                <a:lnTo>
                  <a:pt x="f39" y="f40"/>
                </a:lnTo>
                <a:lnTo>
                  <a:pt x="f41" y="f42"/>
                </a:lnTo>
                <a:lnTo>
                  <a:pt x="f43" y="f44"/>
                </a:lnTo>
                <a:lnTo>
                  <a:pt x="f45" y="f44"/>
                </a:lnTo>
                <a:lnTo>
                  <a:pt x="f46" y="f47"/>
                </a:lnTo>
                <a:lnTo>
                  <a:pt x="f48" y="f49"/>
                </a:lnTo>
                <a:lnTo>
                  <a:pt x="f50" y="f51"/>
                </a:lnTo>
                <a:lnTo>
                  <a:pt x="f52" y="f53"/>
                </a:lnTo>
                <a:lnTo>
                  <a:pt x="f52" y="f54"/>
                </a:lnTo>
                <a:lnTo>
                  <a:pt x="f55" y="f56"/>
                </a:lnTo>
                <a:lnTo>
                  <a:pt x="f55" y="f57"/>
                </a:lnTo>
                <a:lnTo>
                  <a:pt x="f58" y="f59"/>
                </a:lnTo>
                <a:lnTo>
                  <a:pt x="f60" y="f61"/>
                </a:lnTo>
                <a:lnTo>
                  <a:pt x="f62" y="f63"/>
                </a:lnTo>
                <a:lnTo>
                  <a:pt x="f64" y="f65"/>
                </a:lnTo>
                <a:lnTo>
                  <a:pt x="f66" y="f67"/>
                </a:lnTo>
                <a:lnTo>
                  <a:pt x="f68" y="f69"/>
                </a:lnTo>
                <a:lnTo>
                  <a:pt x="f70" y="f71"/>
                </a:lnTo>
                <a:lnTo>
                  <a:pt x="f72" y="f73"/>
                </a:lnTo>
                <a:lnTo>
                  <a:pt x="f74" y="f75"/>
                </a:lnTo>
                <a:lnTo>
                  <a:pt x="f64" y="f76"/>
                </a:lnTo>
                <a:lnTo>
                  <a:pt x="f77" y="f78"/>
                </a:lnTo>
                <a:lnTo>
                  <a:pt x="f79" y="f80"/>
                </a:lnTo>
                <a:lnTo>
                  <a:pt x="f81" y="f82"/>
                </a:lnTo>
                <a:lnTo>
                  <a:pt x="f83" y="f84"/>
                </a:lnTo>
                <a:lnTo>
                  <a:pt x="f85" y="f86"/>
                </a:lnTo>
                <a:lnTo>
                  <a:pt x="f87" y="f88"/>
                </a:lnTo>
                <a:lnTo>
                  <a:pt x="f89" y="f90"/>
                </a:lnTo>
                <a:lnTo>
                  <a:pt x="f91" y="f92"/>
                </a:lnTo>
                <a:lnTo>
                  <a:pt x="f52" y="f93"/>
                </a:lnTo>
                <a:lnTo>
                  <a:pt x="f94" y="f95"/>
                </a:lnTo>
                <a:lnTo>
                  <a:pt x="f96" y="f97"/>
                </a:lnTo>
                <a:lnTo>
                  <a:pt x="f98" y="f99"/>
                </a:lnTo>
                <a:lnTo>
                  <a:pt x="f100" y="f101"/>
                </a:lnTo>
                <a:lnTo>
                  <a:pt x="f102" y="f103"/>
                </a:lnTo>
                <a:lnTo>
                  <a:pt x="f104" y="f105"/>
                </a:lnTo>
                <a:lnTo>
                  <a:pt x="f106" y="f107"/>
                </a:lnTo>
                <a:lnTo>
                  <a:pt x="f108" y="f107"/>
                </a:lnTo>
                <a:lnTo>
                  <a:pt x="f109" y="f110"/>
                </a:lnTo>
                <a:lnTo>
                  <a:pt x="f111" y="f107"/>
                </a:lnTo>
                <a:lnTo>
                  <a:pt x="f112" y="f113"/>
                </a:lnTo>
                <a:lnTo>
                  <a:pt x="f114" y="f115"/>
                </a:lnTo>
                <a:lnTo>
                  <a:pt x="f116" y="f117"/>
                </a:lnTo>
                <a:lnTo>
                  <a:pt x="f118" y="f119"/>
                </a:lnTo>
                <a:lnTo>
                  <a:pt x="f120" y="f121"/>
                </a:lnTo>
                <a:lnTo>
                  <a:pt x="f122" y="f123"/>
                </a:lnTo>
                <a:lnTo>
                  <a:pt x="f5" y="f7"/>
                </a:lnTo>
                <a:lnTo>
                  <a:pt x="f5" y="f6"/>
                </a:lnTo>
                <a:lnTo>
                  <a:pt x="f124" y="f125"/>
                </a:lnTo>
                <a:lnTo>
                  <a:pt x="f126" y="f107"/>
                </a:lnTo>
                <a:lnTo>
                  <a:pt x="f127" y="f128"/>
                </a:lnTo>
                <a:lnTo>
                  <a:pt x="f129" y="f130"/>
                </a:lnTo>
                <a:lnTo>
                  <a:pt x="f131" y="f132"/>
                </a:lnTo>
                <a:lnTo>
                  <a:pt x="f48" y="f0"/>
                </a:lnTo>
                <a:lnTo>
                  <a:pt x="f133" y="f0"/>
                </a:lnTo>
                <a:lnTo>
                  <a:pt x="f134" y="f135"/>
                </a:lnTo>
                <a:lnTo>
                  <a:pt x="f136" y="f137"/>
                </a:lnTo>
                <a:lnTo>
                  <a:pt x="f138" y="f139"/>
                </a:lnTo>
                <a:lnTo>
                  <a:pt x="f140" y="f141"/>
                </a:lnTo>
                <a:lnTo>
                  <a:pt x="f142" y="f143"/>
                </a:lnTo>
                <a:lnTo>
                  <a:pt x="f144" y="f101"/>
                </a:lnTo>
                <a:lnTo>
                  <a:pt x="f145" y="f95"/>
                </a:lnTo>
                <a:lnTo>
                  <a:pt x="f146" y="f147"/>
                </a:lnTo>
                <a:lnTo>
                  <a:pt x="f148" y="f149"/>
                </a:lnTo>
                <a:lnTo>
                  <a:pt x="f150" y="f13"/>
                </a:lnTo>
                <a:lnTo>
                  <a:pt x="f151" y="f152"/>
                </a:lnTo>
                <a:lnTo>
                  <a:pt x="f153" y="f92"/>
                </a:lnTo>
                <a:lnTo>
                  <a:pt x="f154" y="f155"/>
                </a:lnTo>
                <a:lnTo>
                  <a:pt x="f156" y="f86"/>
                </a:lnTo>
                <a:lnTo>
                  <a:pt x="f157" y="f158"/>
                </a:lnTo>
                <a:lnTo>
                  <a:pt x="f159" y="f27"/>
                </a:lnTo>
                <a:lnTo>
                  <a:pt x="f160" y="f161"/>
                </a:lnTo>
                <a:lnTo>
                  <a:pt x="f162" y="f163"/>
                </a:lnTo>
                <a:lnTo>
                  <a:pt x="f164" y="f165"/>
                </a:lnTo>
                <a:lnTo>
                  <a:pt x="f166" y="f71"/>
                </a:lnTo>
                <a:lnTo>
                  <a:pt x="f167" y="f168"/>
                </a:lnTo>
                <a:lnTo>
                  <a:pt x="f169" y="f170"/>
                </a:lnTo>
                <a:lnTo>
                  <a:pt x="f171" y="f172"/>
                </a:lnTo>
                <a:lnTo>
                  <a:pt x="f173" y="f174"/>
                </a:lnTo>
                <a:lnTo>
                  <a:pt x="f175" y="f176"/>
                </a:lnTo>
                <a:lnTo>
                  <a:pt x="f175" y="f177"/>
                </a:lnTo>
                <a:lnTo>
                  <a:pt x="f178" y="f179"/>
                </a:lnTo>
                <a:lnTo>
                  <a:pt x="f178" y="f180"/>
                </a:lnTo>
                <a:lnTo>
                  <a:pt x="f0" y="f181"/>
                </a:lnTo>
                <a:lnTo>
                  <a:pt x="f182" y="f183"/>
                </a:lnTo>
                <a:lnTo>
                  <a:pt x="f184" y="f185"/>
                </a:lnTo>
                <a:lnTo>
                  <a:pt x="f186" y="f187"/>
                </a:lnTo>
                <a:lnTo>
                  <a:pt x="f188" y="f189"/>
                </a:lnTo>
                <a:lnTo>
                  <a:pt x="f190" y="f191"/>
                </a:lnTo>
                <a:lnTo>
                  <a:pt x="f192" y="f193"/>
                </a:lnTo>
                <a:lnTo>
                  <a:pt x="f194" y="f195"/>
                </a:lnTo>
                <a:lnTo>
                  <a:pt x="f196" y="f197"/>
                </a:lnTo>
                <a:lnTo>
                  <a:pt x="f198" y="f199"/>
                </a:lnTo>
                <a:lnTo>
                  <a:pt x="f200" y="f199"/>
                </a:lnTo>
                <a:lnTo>
                  <a:pt x="f201" y="f202"/>
                </a:lnTo>
                <a:lnTo>
                  <a:pt x="f203" y="f204"/>
                </a:lnTo>
                <a:lnTo>
                  <a:pt x="f205" y="f206"/>
                </a:lnTo>
                <a:lnTo>
                  <a:pt x="f207" y="f208"/>
                </a:lnTo>
                <a:lnTo>
                  <a:pt x="f209" y="f210"/>
                </a:lnTo>
                <a:lnTo>
                  <a:pt x="f211" y="f212"/>
                </a:lnTo>
                <a:lnTo>
                  <a:pt x="f213" y="f214"/>
                </a:lnTo>
                <a:lnTo>
                  <a:pt x="f215" y="f216"/>
                </a:lnTo>
                <a:lnTo>
                  <a:pt x="f217" y="f44"/>
                </a:lnTo>
                <a:lnTo>
                  <a:pt x="f218" y="f54"/>
                </a:lnTo>
                <a:lnTo>
                  <a:pt x="f219" y="f220"/>
                </a:lnTo>
                <a:lnTo>
                  <a:pt x="f221" y="f222"/>
                </a:lnTo>
                <a:lnTo>
                  <a:pt x="f223" y="f224"/>
                </a:lnTo>
                <a:lnTo>
                  <a:pt x="f225" y="f226"/>
                </a:lnTo>
                <a:lnTo>
                  <a:pt x="f227" y="f228"/>
                </a:lnTo>
                <a:lnTo>
                  <a:pt x="f229" y="f230"/>
                </a:lnTo>
                <a:lnTo>
                  <a:pt x="f231" y="f232"/>
                </a:lnTo>
                <a:lnTo>
                  <a:pt x="f233" y="f234"/>
                </a:lnTo>
                <a:lnTo>
                  <a:pt x="f235" y="f82"/>
                </a:lnTo>
                <a:lnTo>
                  <a:pt x="f236" y="f237"/>
                </a:lnTo>
                <a:lnTo>
                  <a:pt x="f238" y="f88"/>
                </a:lnTo>
                <a:lnTo>
                  <a:pt x="f239" y="f240"/>
                </a:lnTo>
                <a:lnTo>
                  <a:pt x="f241" y="f242"/>
                </a:lnTo>
                <a:lnTo>
                  <a:pt x="f243" y="f244"/>
                </a:lnTo>
                <a:lnTo>
                  <a:pt x="f245" y="f246"/>
                </a:lnTo>
                <a:lnTo>
                  <a:pt x="f1" y="f2"/>
                </a:lnTo>
                <a:close/>
              </a:path>
              <a:path w="991234" h="1457960">
                <a:moveTo>
                  <a:pt x="f247" y="f248"/>
                </a:moveTo>
                <a:lnTo>
                  <a:pt x="f249" y="f250"/>
                </a:lnTo>
                <a:lnTo>
                  <a:pt x="f251" y="f252"/>
                </a:lnTo>
                <a:lnTo>
                  <a:pt x="f253" y="f254"/>
                </a:lnTo>
                <a:lnTo>
                  <a:pt x="f255" y="f256"/>
                </a:lnTo>
                <a:lnTo>
                  <a:pt x="f255" y="f248"/>
                </a:lnTo>
                <a:lnTo>
                  <a:pt x="f257" y="f258"/>
                </a:lnTo>
                <a:lnTo>
                  <a:pt x="f259" y="f260"/>
                </a:lnTo>
                <a:lnTo>
                  <a:pt x="f261" y="f262"/>
                </a:lnTo>
                <a:lnTo>
                  <a:pt x="f263" y="f264"/>
                </a:lnTo>
                <a:lnTo>
                  <a:pt x="f265" y="f266"/>
                </a:lnTo>
                <a:lnTo>
                  <a:pt x="f267" y="f268"/>
                </a:lnTo>
                <a:lnTo>
                  <a:pt x="f269" y="f270"/>
                </a:lnTo>
                <a:lnTo>
                  <a:pt x="f271" y="f272"/>
                </a:lnTo>
                <a:lnTo>
                  <a:pt x="f273" y="f274"/>
                </a:lnTo>
                <a:lnTo>
                  <a:pt x="f275" y="f276"/>
                </a:lnTo>
                <a:lnTo>
                  <a:pt x="f277" y="f278"/>
                </a:lnTo>
                <a:lnTo>
                  <a:pt x="f279" y="f280"/>
                </a:lnTo>
                <a:lnTo>
                  <a:pt x="f281" y="f282"/>
                </a:lnTo>
                <a:lnTo>
                  <a:pt x="f283" y="f284"/>
                </a:lnTo>
                <a:lnTo>
                  <a:pt x="f285" y="f286"/>
                </a:lnTo>
                <a:lnTo>
                  <a:pt x="f287" y="f288"/>
                </a:lnTo>
                <a:lnTo>
                  <a:pt x="f289" y="f290"/>
                </a:lnTo>
                <a:lnTo>
                  <a:pt x="f291" y="f292"/>
                </a:lnTo>
                <a:lnTo>
                  <a:pt x="f293" y="f294"/>
                </a:lnTo>
                <a:lnTo>
                  <a:pt x="f295" y="f296"/>
                </a:lnTo>
                <a:lnTo>
                  <a:pt x="f297" y="f298"/>
                </a:lnTo>
                <a:lnTo>
                  <a:pt x="f299" y="f298"/>
                </a:lnTo>
                <a:lnTo>
                  <a:pt x="f300" y="f301"/>
                </a:lnTo>
                <a:lnTo>
                  <a:pt x="f302" y="f303"/>
                </a:lnTo>
                <a:lnTo>
                  <a:pt x="f304" y="f305"/>
                </a:lnTo>
                <a:lnTo>
                  <a:pt x="f306" y="f307"/>
                </a:lnTo>
                <a:lnTo>
                  <a:pt x="f308" y="f309"/>
                </a:lnTo>
                <a:lnTo>
                  <a:pt x="f310" y="f311"/>
                </a:lnTo>
                <a:lnTo>
                  <a:pt x="f312" y="f313"/>
                </a:lnTo>
                <a:lnTo>
                  <a:pt x="f314" y="f315"/>
                </a:lnTo>
                <a:lnTo>
                  <a:pt x="f316" y="f317"/>
                </a:lnTo>
                <a:lnTo>
                  <a:pt x="f318" y="f319"/>
                </a:lnTo>
                <a:lnTo>
                  <a:pt x="f320" y="f321"/>
                </a:lnTo>
                <a:lnTo>
                  <a:pt x="f322" y="f323"/>
                </a:lnTo>
                <a:lnTo>
                  <a:pt x="f324" y="f325"/>
                </a:lnTo>
                <a:lnTo>
                  <a:pt x="f326" y="f327"/>
                </a:lnTo>
                <a:lnTo>
                  <a:pt x="f328" y="f65"/>
                </a:lnTo>
                <a:lnTo>
                  <a:pt x="f329" y="f330"/>
                </a:lnTo>
                <a:lnTo>
                  <a:pt x="f331" y="f332"/>
                </a:lnTo>
                <a:lnTo>
                  <a:pt x="f333" y="f334"/>
                </a:lnTo>
                <a:lnTo>
                  <a:pt x="f335" y="f336"/>
                </a:lnTo>
                <a:lnTo>
                  <a:pt x="f337" y="f338"/>
                </a:lnTo>
                <a:lnTo>
                  <a:pt x="f339" y="f340"/>
                </a:lnTo>
                <a:lnTo>
                  <a:pt x="f341" y="f342"/>
                </a:lnTo>
                <a:lnTo>
                  <a:pt x="f343" y="f344"/>
                </a:lnTo>
                <a:lnTo>
                  <a:pt x="f345" y="f258"/>
                </a:lnTo>
                <a:lnTo>
                  <a:pt x="f346" y="f347"/>
                </a:lnTo>
                <a:lnTo>
                  <a:pt x="f348" y="f349"/>
                </a:lnTo>
                <a:lnTo>
                  <a:pt x="f350" y="f351"/>
                </a:lnTo>
                <a:lnTo>
                  <a:pt x="f352" y="f353"/>
                </a:lnTo>
                <a:lnTo>
                  <a:pt x="f354" y="f355"/>
                </a:lnTo>
                <a:lnTo>
                  <a:pt x="f356" y="f355"/>
                </a:lnTo>
                <a:lnTo>
                  <a:pt x="f357" y="f358"/>
                </a:lnTo>
                <a:lnTo>
                  <a:pt x="f359" y="f360"/>
                </a:lnTo>
                <a:lnTo>
                  <a:pt x="f361" y="f362"/>
                </a:lnTo>
                <a:lnTo>
                  <a:pt x="f363" y="f364"/>
                </a:lnTo>
                <a:lnTo>
                  <a:pt x="f365" y="f366"/>
                </a:lnTo>
                <a:lnTo>
                  <a:pt x="f367" y="f368"/>
                </a:lnTo>
                <a:lnTo>
                  <a:pt x="f369" y="f370"/>
                </a:lnTo>
                <a:lnTo>
                  <a:pt x="f371" y="f372"/>
                </a:lnTo>
                <a:lnTo>
                  <a:pt x="f373" y="f374"/>
                </a:lnTo>
                <a:lnTo>
                  <a:pt x="f375" y="f376"/>
                </a:lnTo>
                <a:lnTo>
                  <a:pt x="f377" y="f378"/>
                </a:lnTo>
                <a:lnTo>
                  <a:pt x="f379" y="f380"/>
                </a:lnTo>
                <a:lnTo>
                  <a:pt x="f381" y="f382"/>
                </a:lnTo>
                <a:lnTo>
                  <a:pt x="f383" y="f384"/>
                </a:lnTo>
                <a:lnTo>
                  <a:pt x="f255" y="f248"/>
                </a:lnTo>
                <a:lnTo>
                  <a:pt x="f255" y="f256"/>
                </a:lnTo>
                <a:lnTo>
                  <a:pt x="f385" y="f386"/>
                </a:lnTo>
                <a:lnTo>
                  <a:pt x="f387" y="f388"/>
                </a:lnTo>
                <a:lnTo>
                  <a:pt x="f389" y="f390"/>
                </a:lnTo>
                <a:lnTo>
                  <a:pt x="f391" y="f355"/>
                </a:lnTo>
                <a:lnTo>
                  <a:pt x="f392" y="f393"/>
                </a:lnTo>
                <a:lnTo>
                  <a:pt x="f394" y="f395"/>
                </a:lnTo>
                <a:lnTo>
                  <a:pt x="f396" y="f397"/>
                </a:lnTo>
                <a:lnTo>
                  <a:pt x="f398" y="f399"/>
                </a:lnTo>
                <a:lnTo>
                  <a:pt x="f400" y="f401"/>
                </a:lnTo>
                <a:lnTo>
                  <a:pt x="f402" y="f401"/>
                </a:lnTo>
                <a:lnTo>
                  <a:pt x="f403" y="f404"/>
                </a:lnTo>
                <a:lnTo>
                  <a:pt x="f405" y="f388"/>
                </a:lnTo>
                <a:lnTo>
                  <a:pt x="f406" y="f376"/>
                </a:lnTo>
                <a:lnTo>
                  <a:pt x="f407" y="f408"/>
                </a:lnTo>
                <a:lnTo>
                  <a:pt x="f409" y="f410"/>
                </a:lnTo>
                <a:lnTo>
                  <a:pt x="f411" y="f412"/>
                </a:lnTo>
                <a:lnTo>
                  <a:pt x="f413" y="f414"/>
                </a:lnTo>
                <a:lnTo>
                  <a:pt x="f415" y="f416"/>
                </a:lnTo>
                <a:lnTo>
                  <a:pt x="f417" y="f418"/>
                </a:lnTo>
                <a:lnTo>
                  <a:pt x="f419" y="f420"/>
                </a:lnTo>
                <a:lnTo>
                  <a:pt x="f421" y="f422"/>
                </a:lnTo>
                <a:lnTo>
                  <a:pt x="f423" y="f424"/>
                </a:lnTo>
                <a:lnTo>
                  <a:pt x="f425" y="f426"/>
                </a:lnTo>
                <a:lnTo>
                  <a:pt x="f427" y="f428"/>
                </a:lnTo>
                <a:lnTo>
                  <a:pt x="f429" y="f430"/>
                </a:lnTo>
                <a:lnTo>
                  <a:pt x="f431" y="f432"/>
                </a:lnTo>
                <a:lnTo>
                  <a:pt x="f433" y="f434"/>
                </a:lnTo>
                <a:lnTo>
                  <a:pt x="f435" y="f436"/>
                </a:lnTo>
                <a:lnTo>
                  <a:pt x="f437" y="f438"/>
                </a:lnTo>
                <a:lnTo>
                  <a:pt x="f439" y="f440"/>
                </a:lnTo>
                <a:lnTo>
                  <a:pt x="f441" y="f442"/>
                </a:lnTo>
                <a:lnTo>
                  <a:pt x="f443" y="f444"/>
                </a:lnTo>
                <a:lnTo>
                  <a:pt x="f445" y="f446"/>
                </a:lnTo>
                <a:lnTo>
                  <a:pt x="f447" y="f448"/>
                </a:lnTo>
                <a:lnTo>
                  <a:pt x="f449" y="f450"/>
                </a:lnTo>
                <a:lnTo>
                  <a:pt x="f451" y="f452"/>
                </a:lnTo>
                <a:lnTo>
                  <a:pt x="f453" y="f454"/>
                </a:lnTo>
                <a:lnTo>
                  <a:pt x="f455" y="f456"/>
                </a:lnTo>
                <a:lnTo>
                  <a:pt x="f457" y="f301"/>
                </a:lnTo>
                <a:lnTo>
                  <a:pt x="f458" y="f459"/>
                </a:lnTo>
                <a:lnTo>
                  <a:pt x="f460" y="f461"/>
                </a:lnTo>
                <a:lnTo>
                  <a:pt x="f462" y="f463"/>
                </a:lnTo>
                <a:lnTo>
                  <a:pt x="f464" y="f465"/>
                </a:lnTo>
                <a:lnTo>
                  <a:pt x="f466" y="f467"/>
                </a:lnTo>
                <a:lnTo>
                  <a:pt x="f468" y="f469"/>
                </a:lnTo>
                <a:lnTo>
                  <a:pt x="f470" y="f471"/>
                </a:lnTo>
                <a:lnTo>
                  <a:pt x="f472" y="f473"/>
                </a:lnTo>
                <a:lnTo>
                  <a:pt x="f474" y="f475"/>
                </a:lnTo>
                <a:lnTo>
                  <a:pt x="f476" y="f477"/>
                </a:lnTo>
                <a:lnTo>
                  <a:pt x="f478" y="f477"/>
                </a:lnTo>
                <a:lnTo>
                  <a:pt x="f479" y="f480"/>
                </a:lnTo>
                <a:lnTo>
                  <a:pt x="f481" y="f482"/>
                </a:lnTo>
                <a:lnTo>
                  <a:pt x="f483" y="f484"/>
                </a:lnTo>
                <a:lnTo>
                  <a:pt x="f485" y="f486"/>
                </a:lnTo>
                <a:lnTo>
                  <a:pt x="f487" y="f488"/>
                </a:lnTo>
                <a:lnTo>
                  <a:pt x="f489" y="f298"/>
                </a:lnTo>
                <a:lnTo>
                  <a:pt x="f490" y="f491"/>
                </a:lnTo>
                <a:lnTo>
                  <a:pt x="f492" y="f307"/>
                </a:lnTo>
                <a:lnTo>
                  <a:pt x="f493" y="f494"/>
                </a:lnTo>
                <a:lnTo>
                  <a:pt x="f495" y="f496"/>
                </a:lnTo>
                <a:lnTo>
                  <a:pt x="f497" y="f498"/>
                </a:lnTo>
                <a:lnTo>
                  <a:pt x="f499" y="f500"/>
                </a:lnTo>
                <a:lnTo>
                  <a:pt x="f501" y="f502"/>
                </a:lnTo>
                <a:lnTo>
                  <a:pt x="f503" y="f504"/>
                </a:lnTo>
                <a:lnTo>
                  <a:pt x="f505" y="f506"/>
                </a:lnTo>
                <a:lnTo>
                  <a:pt x="f507" y="f508"/>
                </a:lnTo>
                <a:lnTo>
                  <a:pt x="f509" y="f510"/>
                </a:lnTo>
                <a:lnTo>
                  <a:pt x="f511" y="f512"/>
                </a:lnTo>
                <a:lnTo>
                  <a:pt x="f513" y="f514"/>
                </a:lnTo>
                <a:lnTo>
                  <a:pt x="f515" y="f516"/>
                </a:lnTo>
                <a:lnTo>
                  <a:pt x="f247" y="f248"/>
                </a:lnTo>
                <a:close/>
              </a:path>
              <a:path w="991234" h="1457960">
                <a:moveTo>
                  <a:pt x="f517" y="f518"/>
                </a:moveTo>
                <a:lnTo>
                  <a:pt x="f519" y="f520"/>
                </a:lnTo>
                <a:lnTo>
                  <a:pt x="f521" y="f522"/>
                </a:lnTo>
                <a:lnTo>
                  <a:pt x="f523" y="f524"/>
                </a:lnTo>
                <a:lnTo>
                  <a:pt x="f525" y="f526"/>
                </a:lnTo>
                <a:lnTo>
                  <a:pt x="f527" y="f526"/>
                </a:lnTo>
                <a:lnTo>
                  <a:pt x="f528" y="f529"/>
                </a:lnTo>
                <a:lnTo>
                  <a:pt x="f530" y="f531"/>
                </a:lnTo>
                <a:lnTo>
                  <a:pt x="f532" y="f533"/>
                </a:lnTo>
                <a:lnTo>
                  <a:pt x="f532" y="f534"/>
                </a:lnTo>
                <a:lnTo>
                  <a:pt x="f532" y="f535"/>
                </a:lnTo>
                <a:lnTo>
                  <a:pt x="f536" y="f537"/>
                </a:lnTo>
                <a:lnTo>
                  <a:pt x="f538" y="f539"/>
                </a:lnTo>
                <a:lnTo>
                  <a:pt x="f540" y="f541"/>
                </a:lnTo>
                <a:lnTo>
                  <a:pt x="f542" y="f296"/>
                </a:lnTo>
                <a:lnTo>
                  <a:pt x="f543" y="f461"/>
                </a:lnTo>
                <a:lnTo>
                  <a:pt x="f544" y="f545"/>
                </a:lnTo>
                <a:lnTo>
                  <a:pt x="f546" y="f547"/>
                </a:lnTo>
                <a:lnTo>
                  <a:pt x="f548" y="f549"/>
                </a:lnTo>
                <a:lnTo>
                  <a:pt x="f550" y="f551"/>
                </a:lnTo>
                <a:lnTo>
                  <a:pt x="f552" y="f553"/>
                </a:lnTo>
                <a:lnTo>
                  <a:pt x="f554" y="f555"/>
                </a:lnTo>
                <a:lnTo>
                  <a:pt x="f556" y="f557"/>
                </a:lnTo>
                <a:lnTo>
                  <a:pt x="f558" y="f559"/>
                </a:lnTo>
                <a:lnTo>
                  <a:pt x="f560" y="f561"/>
                </a:lnTo>
                <a:lnTo>
                  <a:pt x="f562" y="f563"/>
                </a:lnTo>
                <a:lnTo>
                  <a:pt x="f564" y="f565"/>
                </a:lnTo>
                <a:lnTo>
                  <a:pt x="f566" y="f567"/>
                </a:lnTo>
                <a:lnTo>
                  <a:pt x="f568" y="f569"/>
                </a:lnTo>
                <a:lnTo>
                  <a:pt x="f570" y="f571"/>
                </a:lnTo>
                <a:lnTo>
                  <a:pt x="f572" y="f573"/>
                </a:lnTo>
                <a:lnTo>
                  <a:pt x="f574" y="f575"/>
                </a:lnTo>
                <a:lnTo>
                  <a:pt x="f576" y="f577"/>
                </a:lnTo>
                <a:lnTo>
                  <a:pt x="f578" y="f579"/>
                </a:lnTo>
                <a:lnTo>
                  <a:pt x="f580" y="f581"/>
                </a:lnTo>
                <a:lnTo>
                  <a:pt x="f582" y="f583"/>
                </a:lnTo>
                <a:lnTo>
                  <a:pt x="f584" y="f585"/>
                </a:lnTo>
                <a:lnTo>
                  <a:pt x="f586" y="f587"/>
                </a:lnTo>
                <a:lnTo>
                  <a:pt x="f588" y="f589"/>
                </a:lnTo>
                <a:lnTo>
                  <a:pt x="f590" y="f591"/>
                </a:lnTo>
                <a:lnTo>
                  <a:pt x="f592" y="f593"/>
                </a:lnTo>
                <a:lnTo>
                  <a:pt x="f594" y="f595"/>
                </a:lnTo>
                <a:lnTo>
                  <a:pt x="f596" y="f597"/>
                </a:lnTo>
                <a:lnTo>
                  <a:pt x="f598" y="f599"/>
                </a:lnTo>
                <a:lnTo>
                  <a:pt x="f600" y="f601"/>
                </a:lnTo>
                <a:lnTo>
                  <a:pt x="f602" y="f603"/>
                </a:lnTo>
                <a:lnTo>
                  <a:pt x="f604" y="f605"/>
                </a:lnTo>
                <a:lnTo>
                  <a:pt x="f606" y="f607"/>
                </a:lnTo>
                <a:lnTo>
                  <a:pt x="f608" y="f609"/>
                </a:lnTo>
                <a:lnTo>
                  <a:pt x="f610" y="f611"/>
                </a:lnTo>
                <a:lnTo>
                  <a:pt x="f612" y="f613"/>
                </a:lnTo>
                <a:lnTo>
                  <a:pt x="f614" y="f615"/>
                </a:lnTo>
                <a:lnTo>
                  <a:pt x="f616" y="f296"/>
                </a:lnTo>
                <a:lnTo>
                  <a:pt x="f617" y="f618"/>
                </a:lnTo>
                <a:lnTo>
                  <a:pt x="f619" y="f620"/>
                </a:lnTo>
                <a:lnTo>
                  <a:pt x="f621" y="f622"/>
                </a:lnTo>
                <a:lnTo>
                  <a:pt x="f623" y="f624"/>
                </a:lnTo>
                <a:lnTo>
                  <a:pt x="f625" y="f626"/>
                </a:lnTo>
                <a:lnTo>
                  <a:pt x="f627" y="f626"/>
                </a:lnTo>
                <a:lnTo>
                  <a:pt x="f628" y="f629"/>
                </a:lnTo>
                <a:lnTo>
                  <a:pt x="f630" y="f631"/>
                </a:lnTo>
                <a:lnTo>
                  <a:pt x="f632" y="f624"/>
                </a:lnTo>
                <a:lnTo>
                  <a:pt x="f632" y="f450"/>
                </a:lnTo>
                <a:lnTo>
                  <a:pt x="f532" y="f534"/>
                </a:lnTo>
                <a:lnTo>
                  <a:pt x="f532" y="f533"/>
                </a:lnTo>
                <a:lnTo>
                  <a:pt x="f633" y="f634"/>
                </a:lnTo>
                <a:lnTo>
                  <a:pt x="f635" y="f636"/>
                </a:lnTo>
                <a:lnTo>
                  <a:pt x="f637" y="f638"/>
                </a:lnTo>
                <a:lnTo>
                  <a:pt x="f639" y="f640"/>
                </a:lnTo>
                <a:lnTo>
                  <a:pt x="f641" y="f642"/>
                </a:lnTo>
                <a:lnTo>
                  <a:pt x="f643" y="f644"/>
                </a:lnTo>
                <a:lnTo>
                  <a:pt x="f409" y="f645"/>
                </a:lnTo>
                <a:lnTo>
                  <a:pt x="f646" y="f647"/>
                </a:lnTo>
                <a:lnTo>
                  <a:pt x="f648" y="f649"/>
                </a:lnTo>
                <a:lnTo>
                  <a:pt x="f650" y="f651"/>
                </a:lnTo>
                <a:lnTo>
                  <a:pt x="f652" y="f653"/>
                </a:lnTo>
                <a:lnTo>
                  <a:pt x="f654" y="f655"/>
                </a:lnTo>
                <a:lnTo>
                  <a:pt x="f656" y="f657"/>
                </a:lnTo>
                <a:lnTo>
                  <a:pt x="f658" y="f659"/>
                </a:lnTo>
                <a:lnTo>
                  <a:pt x="f660" y="f661"/>
                </a:lnTo>
                <a:lnTo>
                  <a:pt x="f662" y="f557"/>
                </a:lnTo>
                <a:lnTo>
                  <a:pt x="f663" y="f664"/>
                </a:lnTo>
                <a:lnTo>
                  <a:pt x="f665" y="f666"/>
                </a:lnTo>
                <a:lnTo>
                  <a:pt x="f667" y="f668"/>
                </a:lnTo>
                <a:lnTo>
                  <a:pt x="f669" y="f670"/>
                </a:lnTo>
                <a:lnTo>
                  <a:pt x="f671" y="f672"/>
                </a:lnTo>
                <a:lnTo>
                  <a:pt x="f673" y="f674"/>
                </a:lnTo>
                <a:lnTo>
                  <a:pt x="f675" y="f676"/>
                </a:lnTo>
                <a:lnTo>
                  <a:pt x="f677" y="f676"/>
                </a:lnTo>
                <a:lnTo>
                  <a:pt x="f678" y="f679"/>
                </a:lnTo>
                <a:lnTo>
                  <a:pt x="f680" y="f681"/>
                </a:lnTo>
                <a:lnTo>
                  <a:pt x="f682" y="f683"/>
                </a:lnTo>
                <a:lnTo>
                  <a:pt x="f684" y="f685"/>
                </a:lnTo>
                <a:lnTo>
                  <a:pt x="f686" y="f687"/>
                </a:lnTo>
                <a:lnTo>
                  <a:pt x="f688" y="f689"/>
                </a:lnTo>
                <a:lnTo>
                  <a:pt x="f690" y="f691"/>
                </a:lnTo>
                <a:lnTo>
                  <a:pt x="f692" y="f693"/>
                </a:lnTo>
                <a:lnTo>
                  <a:pt x="f694" y="f563"/>
                </a:lnTo>
                <a:lnTo>
                  <a:pt x="f695" y="f553"/>
                </a:lnTo>
                <a:lnTo>
                  <a:pt x="f696" y="f651"/>
                </a:lnTo>
                <a:lnTo>
                  <a:pt x="f697" y="f551"/>
                </a:lnTo>
                <a:lnTo>
                  <a:pt x="f698" y="f699"/>
                </a:lnTo>
                <a:lnTo>
                  <a:pt x="f700" y="f701"/>
                </a:lnTo>
                <a:lnTo>
                  <a:pt x="f702" y="f703"/>
                </a:lnTo>
                <a:lnTo>
                  <a:pt x="f704" y="f705"/>
                </a:lnTo>
                <a:lnTo>
                  <a:pt x="f706" y="f618"/>
                </a:lnTo>
                <a:lnTo>
                  <a:pt x="f707" y="f629"/>
                </a:lnTo>
                <a:lnTo>
                  <a:pt x="f708" y="f709"/>
                </a:lnTo>
                <a:lnTo>
                  <a:pt x="f710" y="f711"/>
                </a:lnTo>
                <a:lnTo>
                  <a:pt x="f517" y="f712"/>
                </a:lnTo>
                <a:lnTo>
                  <a:pt x="f517" y="f518"/>
                </a:lnTo>
                <a:close/>
              </a:path>
            </a:pathLst>
          </a:custGeom>
          <a:solidFill>
            <a:srgbClr val="798AC5"/>
          </a:solidFill>
          <a:ln>
            <a:noFill/>
            <a:prstDash val="solid"/>
          </a:ln>
        </p:spPr>
        <p:txBody>
          <a:bodyPr vert="horz" wrap="square" lIns="0" tIns="0" rIns="0" bIns="0" anchor="t" anchorCtr="0" compatLnSpc="0">
            <a:noAutofit/>
          </a:bodyPr>
          <a:lstStyle/>
          <a:p>
            <a:pPr marL="0" marR="0" lvl="0" indent="0" rtl="0" hangingPunct="0">
              <a:lnSpc>
                <a:spcPct val="100000"/>
              </a:lnSpc>
              <a:spcBef>
                <a:spcPts val="0"/>
              </a:spcBef>
              <a:spcAft>
                <a:spcPts val="0"/>
              </a:spcAft>
              <a:buNone/>
              <a:tabLst/>
            </a:pPr>
            <a:endParaRPr lang="en-IN" sz="1800" b="0" i="0" u="none" strike="noStrike" kern="1200">
              <a:ln>
                <a:noFill/>
              </a:ln>
              <a:latin typeface="Arial" pitchFamily="18"/>
              <a:ea typeface="Microsoft YaHei" pitchFamily="2"/>
              <a:cs typeface="Lucida Sans" pitchFamily="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name="Introduction">
    <p:spTree>
      <p:nvGrpSpPr>
        <p:cNvPr id="1" name=""/>
        <p:cNvGrpSpPr/>
        <p:nvPr/>
      </p:nvGrpSpPr>
      <p:grpSpPr>
        <a:xfrm>
          <a:off x="0" y="0"/>
          <a:ext cx="0" cy="0"/>
          <a:chOff x="0" y="0"/>
          <a:chExt cx="0" cy="0"/>
        </a:xfrm>
      </p:grpSpPr>
      <p:grpSp>
        <p:nvGrpSpPr>
          <p:cNvPr id="2" name="object 2"/>
          <p:cNvGrpSpPr/>
          <p:nvPr/>
        </p:nvGrpSpPr>
        <p:grpSpPr>
          <a:xfrm>
            <a:off x="12014639" y="7907399"/>
            <a:ext cx="6273361" cy="2379601"/>
            <a:chOff x="12014639" y="7907399"/>
            <a:chExt cx="6273361" cy="2379601"/>
          </a:xfrm>
        </p:grpSpPr>
        <p:sp>
          <p:nvSpPr>
            <p:cNvPr id="3" name="object 3"/>
            <p:cNvSpPr/>
            <p:nvPr/>
          </p:nvSpPr>
          <p:spPr>
            <a:xfrm>
              <a:off x="12014639" y="7907399"/>
              <a:ext cx="6273359" cy="2379600"/>
            </a:xfrm>
            <a:custGeom>
              <a:avLst/>
              <a:gdLst>
                <a:gd name="f0" fmla="val 0"/>
                <a:gd name="f1" fmla="val 607663"/>
                <a:gd name="f2" fmla="val 2199440"/>
                <a:gd name="f3" fmla="val 560162"/>
                <a:gd name="f4" fmla="val 2202029"/>
                <a:gd name="f5" fmla="val 381600"/>
                <a:gd name="f6" fmla="val 2335225"/>
                <a:gd name="f7" fmla="val 280075"/>
                <a:gd name="f8" fmla="val 2341519"/>
                <a:gd name="f9" fmla="val 24489"/>
                <a:gd name="f10" fmla="val 2353947"/>
                <a:gd name="f11" fmla="val 2379521"/>
                <a:gd name="f12" fmla="val 6273370"/>
                <a:gd name="f13" fmla="val 2211385"/>
                <a:gd name="f14" fmla="val 736552"/>
                <a:gd name="f15" fmla="val 696731"/>
                <a:gd name="f16" fmla="val 2204253"/>
                <a:gd name="f17" fmla="val 653477"/>
                <a:gd name="f18" fmla="val 2200227"/>
                <a:gd name="f19" fmla="val 1005157"/>
                <a:gd name="f20" fmla="val 2061629"/>
                <a:gd name="f21" fmla="val 967026"/>
                <a:gd name="f22" fmla="val 2067567"/>
                <a:gd name="f23" fmla="val 929465"/>
                <a:gd name="f24" fmla="val 2078908"/>
                <a:gd name="f25" fmla="val 886189"/>
                <a:gd name="f26" fmla="val 2098491"/>
                <a:gd name="f27" fmla="val 844772"/>
                <a:gd name="f28" fmla="val 2123259"/>
                <a:gd name="f29" fmla="val 805701"/>
                <a:gd name="f30" fmla="val 2151482"/>
                <a:gd name="f31" fmla="val 769466"/>
                <a:gd name="f32" fmla="val 2181433"/>
                <a:gd name="f33" fmla="val 2089347"/>
                <a:gd name="f34" fmla="val 1176639"/>
                <a:gd name="f35" fmla="val 1138567"/>
                <a:gd name="f36" fmla="val 2088537"/>
                <a:gd name="f37" fmla="val 1097232"/>
                <a:gd name="f38" fmla="val 2079628"/>
                <a:gd name="f39" fmla="val 1076166"/>
                <a:gd name="f40" fmla="val 2073272"/>
                <a:gd name="f41" fmla="val 1054433"/>
                <a:gd name="f42" fmla="val 2067119"/>
                <a:gd name="f43" fmla="val 1031081"/>
                <a:gd name="f44" fmla="val 2062721"/>
                <a:gd name="f45" fmla="val 1433036"/>
                <a:gd name="f46" fmla="val 2004568"/>
                <a:gd name="f47" fmla="val 1363678"/>
                <a:gd name="f48" fmla="val 2021307"/>
                <a:gd name="f49" fmla="val 1318298"/>
                <a:gd name="f50" fmla="val 2040241"/>
                <a:gd name="f51" fmla="val 1275017"/>
                <a:gd name="f52" fmla="val 2060460"/>
                <a:gd name="f53" fmla="val 1260775"/>
                <a:gd name="f54" fmla="val 2066973"/>
                <a:gd name="f55" fmla="val 1246330"/>
                <a:gd name="f56" fmla="val 2073148"/>
                <a:gd name="f57" fmla="val 1212283"/>
                <a:gd name="f58" fmla="val 2083678"/>
                <a:gd name="f59" fmla="val 2014827"/>
                <a:gd name="f60" fmla="val 1510490"/>
                <a:gd name="f61" fmla="val 1470460"/>
                <a:gd name="f62" fmla="val 2005513"/>
                <a:gd name="f63" fmla="val 6263812"/>
                <a:gd name="f64" fmla="val 1115"/>
                <a:gd name="f65" fmla="val 6172470"/>
                <a:gd name="f66" fmla="val 10674"/>
                <a:gd name="f67" fmla="val 6160215"/>
                <a:gd name="f68" fmla="val 12522"/>
                <a:gd name="f69" fmla="val 6093286"/>
                <a:gd name="f70" fmla="val 37719"/>
                <a:gd name="f71" fmla="val 6002237"/>
                <a:gd name="f72" fmla="val 73125"/>
                <a:gd name="f73" fmla="val 5921221"/>
                <a:gd name="f74" fmla="val 107088"/>
                <a:gd name="f75" fmla="val 5849576"/>
                <a:gd name="f76" fmla="val 139530"/>
                <a:gd name="f77" fmla="val 5786645"/>
                <a:gd name="f78" fmla="val 170374"/>
                <a:gd name="f79" fmla="val 5731766"/>
                <a:gd name="f80" fmla="val 199542"/>
                <a:gd name="f81" fmla="val 5684282"/>
                <a:gd name="f82" fmla="val 226959"/>
                <a:gd name="f83" fmla="val 5643531"/>
                <a:gd name="f84" fmla="val 252546"/>
                <a:gd name="f85" fmla="val 5608855"/>
                <a:gd name="f86" fmla="val 276226"/>
                <a:gd name="f87" fmla="val 5555089"/>
                <a:gd name="f88" fmla="val 317559"/>
                <a:gd name="f89" fmla="val 5517707"/>
                <a:gd name="f90" fmla="val 350340"/>
                <a:gd name="f91" fmla="val 5503511"/>
                <a:gd name="f92" fmla="val 363330"/>
                <a:gd name="f93" fmla="val 5491433"/>
                <a:gd name="f94" fmla="val 373952"/>
                <a:gd name="f95" fmla="val 5398103"/>
                <a:gd name="f96" fmla="val 438128"/>
                <a:gd name="f97" fmla="val 5354648"/>
                <a:gd name="f98" fmla="val 470853"/>
                <a:gd name="f99" fmla="val 5317824"/>
                <a:gd name="f100" fmla="val 504990"/>
                <a:gd name="f101" fmla="val 5290144"/>
                <a:gd name="f102" fmla="val 585265"/>
                <a:gd name="f103" fmla="val 5281485"/>
                <a:gd name="f104" fmla="val 637239"/>
                <a:gd name="f105" fmla="val 5271705"/>
                <a:gd name="f106" fmla="val 684061"/>
                <a:gd name="f107" fmla="val 5257372"/>
                <a:gd name="f108" fmla="val 715950"/>
                <a:gd name="f109" fmla="val 5233773"/>
                <a:gd name="f110" fmla="val 752660"/>
                <a:gd name="f111" fmla="val 5217970"/>
                <a:gd name="f112" fmla="val 788351"/>
                <a:gd name="f113" fmla="val 5208221"/>
                <a:gd name="f114" fmla="val 823026"/>
                <a:gd name="f115" fmla="val 5202786"/>
                <a:gd name="f116" fmla="val 856691"/>
                <a:gd name="f117" fmla="val 5199925"/>
                <a:gd name="f118" fmla="val 889348"/>
                <a:gd name="f119" fmla="val 5197896"/>
                <a:gd name="f120" fmla="val 921003"/>
                <a:gd name="f121" fmla="val 5194959"/>
                <a:gd name="f122" fmla="val 951658"/>
                <a:gd name="f123" fmla="val 5179396"/>
                <a:gd name="f124" fmla="val 1009987"/>
                <a:gd name="f125" fmla="val 5139310"/>
                <a:gd name="f126" fmla="val 1064368"/>
                <a:gd name="f127" fmla="val 5105719"/>
                <a:gd name="f128" fmla="val 1090087"/>
                <a:gd name="f129" fmla="val 5060776"/>
                <a:gd name="f130" fmla="val 1114831"/>
                <a:gd name="f131" fmla="val 4964745"/>
                <a:gd name="f132" fmla="val 1143414"/>
                <a:gd name="f133" fmla="val 4867813"/>
                <a:gd name="f134" fmla="val 1171029"/>
                <a:gd name="f135" fmla="val 4819603"/>
                <a:gd name="f136" fmla="val 1183955"/>
                <a:gd name="f137" fmla="val 4802162"/>
                <a:gd name="f138" fmla="val 1222913"/>
                <a:gd name="f139" fmla="val 4772755"/>
                <a:gd name="f140" fmla="val 1261804"/>
                <a:gd name="f141" fmla="val 4733467"/>
                <a:gd name="f142" fmla="val 1298670"/>
                <a:gd name="f143" fmla="val 4686380"/>
                <a:gd name="f144" fmla="val 1331553"/>
                <a:gd name="f145" fmla="val 4632579"/>
                <a:gd name="f146" fmla="val 1363054"/>
                <a:gd name="f147" fmla="val 4607423"/>
                <a:gd name="f148" fmla="val 1378737"/>
                <a:gd name="f149" fmla="val 4586304"/>
                <a:gd name="f150" fmla="val 1395634"/>
                <a:gd name="f151" fmla="val 4554032"/>
                <a:gd name="f152" fmla="val 1421875"/>
                <a:gd name="f153" fmla="val 4514214"/>
                <a:gd name="f154" fmla="val 1441931"/>
                <a:gd name="f155" fmla="val 4472104"/>
                <a:gd name="f156" fmla="val 1459809"/>
                <a:gd name="f157" fmla="val 4432957"/>
                <a:gd name="f158" fmla="val 1479520"/>
                <a:gd name="f159" fmla="val 4402027"/>
                <a:gd name="f160" fmla="val 1505071"/>
                <a:gd name="f161" fmla="val 4397056"/>
                <a:gd name="f162" fmla="val 1509391"/>
                <a:gd name="f163" fmla="val 4389882"/>
                <a:gd name="f164" fmla="val 1513711"/>
                <a:gd name="f165" fmla="val 4327937"/>
                <a:gd name="f166" fmla="val 1535577"/>
                <a:gd name="f167" fmla="val 4275777"/>
                <a:gd name="f168" fmla="val 1548642"/>
                <a:gd name="f169" fmla="val 4217288"/>
                <a:gd name="f170" fmla="val 1561320"/>
                <a:gd name="f171" fmla="val 4045137"/>
                <a:gd name="f172" fmla="val 1594745"/>
                <a:gd name="f173" fmla="val 4002620"/>
                <a:gd name="f174" fmla="val 1603592"/>
                <a:gd name="f175" fmla="val 3974418"/>
                <a:gd name="f176" fmla="val 1610912"/>
                <a:gd name="f177" fmla="val 3938414"/>
                <a:gd name="f178" fmla="val 1621781"/>
                <a:gd name="f179" fmla="val 3900530"/>
                <a:gd name="f180" fmla="val 1632145"/>
                <a:gd name="f181" fmla="val 3860851"/>
                <a:gd name="f182" fmla="val 1642024"/>
                <a:gd name="f183" fmla="val 3819463"/>
                <a:gd name="f184" fmla="val 1651441"/>
                <a:gd name="f185" fmla="val 3776452"/>
                <a:gd name="f186" fmla="val 1660418"/>
                <a:gd name="f187" fmla="val 3731902"/>
                <a:gd name="f188" fmla="val 1668974"/>
                <a:gd name="f189" fmla="val 3685900"/>
                <a:gd name="f190" fmla="val 1677133"/>
                <a:gd name="f191" fmla="val 3638530"/>
                <a:gd name="f192" fmla="val 1684915"/>
                <a:gd name="f193" fmla="val 3589879"/>
                <a:gd name="f194" fmla="val 1692341"/>
                <a:gd name="f195" fmla="val 3540031"/>
                <a:gd name="f196" fmla="val 1699434"/>
                <a:gd name="f197" fmla="val 3437088"/>
                <a:gd name="f198" fmla="val 1712704"/>
                <a:gd name="f199" fmla="val 3330385"/>
                <a:gd name="f200" fmla="val 1724896"/>
                <a:gd name="f201" fmla="val 3164775"/>
                <a:gd name="f202" fmla="val 1741538"/>
                <a:gd name="f203" fmla="val 2368202"/>
                <a:gd name="f204" fmla="val 1809241"/>
                <a:gd name="f205" fmla="val 2154967"/>
                <a:gd name="f206" fmla="val 1830973"/>
                <a:gd name="f207" fmla="val 2054160"/>
                <a:gd name="f208" fmla="val 1843095"/>
                <a:gd name="f209" fmla="val 1958139"/>
                <a:gd name="f210" fmla="val 1856282"/>
                <a:gd name="f211" fmla="val 1912137"/>
                <a:gd name="f212" fmla="val 1863329"/>
                <a:gd name="f213" fmla="val 1867587"/>
                <a:gd name="f214" fmla="val 1870707"/>
                <a:gd name="f215" fmla="val 1824576"/>
                <a:gd name="f216" fmla="val 1878437"/>
                <a:gd name="f217" fmla="val 1783188"/>
                <a:gd name="f218" fmla="val 1886541"/>
                <a:gd name="f219" fmla="val 1743509"/>
                <a:gd name="f220" fmla="val 1895039"/>
                <a:gd name="f221" fmla="val 1705625"/>
                <a:gd name="f222" fmla="val 1903954"/>
                <a:gd name="f223" fmla="val 1629809"/>
                <a:gd name="f224" fmla="val 1939093"/>
                <a:gd name="f225" fmla="val 1550374"/>
                <a:gd name="f226" fmla="val 1989044"/>
              </a:gdLst>
              <a:ahLst/>
              <a:cxnLst>
                <a:cxn ang="3cd4">
                  <a:pos x="hc" y="t"/>
                </a:cxn>
                <a:cxn ang="0">
                  <a:pos x="r" y="vc"/>
                </a:cxn>
                <a:cxn ang="cd4">
                  <a:pos x="hc" y="b"/>
                </a:cxn>
                <a:cxn ang="cd2">
                  <a:pos x="l" y="vc"/>
                </a:cxn>
              </a:cxnLst>
              <a:rect l="l" t="t" r="r" b="b"/>
              <a:pathLst>
                <a:path w="6273800" h="2379979">
                  <a:moveTo>
                    <a:pt x="f1" y="f2"/>
                  </a:moveTo>
                  <a:lnTo>
                    <a:pt x="f3" y="f4"/>
                  </a:lnTo>
                  <a:lnTo>
                    <a:pt x="f5" y="f6"/>
                  </a:lnTo>
                  <a:lnTo>
                    <a:pt x="f7" y="f8"/>
                  </a:lnTo>
                  <a:lnTo>
                    <a:pt x="f9" y="f10"/>
                  </a:lnTo>
                  <a:lnTo>
                    <a:pt x="f0" y="f11"/>
                  </a:lnTo>
                  <a:lnTo>
                    <a:pt x="f12" y="f11"/>
                  </a:lnTo>
                  <a:lnTo>
                    <a:pt x="f12" y="f13"/>
                  </a:lnTo>
                  <a:lnTo>
                    <a:pt x="f14" y="f13"/>
                  </a:lnTo>
                  <a:lnTo>
                    <a:pt x="f15" y="f16"/>
                  </a:lnTo>
                  <a:lnTo>
                    <a:pt x="f17" y="f18"/>
                  </a:lnTo>
                  <a:lnTo>
                    <a:pt x="f1" y="f2"/>
                  </a:lnTo>
                  <a:close/>
                </a:path>
                <a:path w="6273800" h="2379979">
                  <a:moveTo>
                    <a:pt x="f19" y="f20"/>
                  </a:moveTo>
                  <a:lnTo>
                    <a:pt x="f21" y="f22"/>
                  </a:lnTo>
                  <a:lnTo>
                    <a:pt x="f23" y="f24"/>
                  </a:lnTo>
                  <a:lnTo>
                    <a:pt x="f25" y="f26"/>
                  </a:lnTo>
                  <a:lnTo>
                    <a:pt x="f27" y="f28"/>
                  </a:lnTo>
                  <a:lnTo>
                    <a:pt x="f29" y="f30"/>
                  </a:lnTo>
                  <a:lnTo>
                    <a:pt x="f31" y="f32"/>
                  </a:lnTo>
                  <a:lnTo>
                    <a:pt x="f14" y="f13"/>
                  </a:lnTo>
                  <a:lnTo>
                    <a:pt x="f12" y="f13"/>
                  </a:lnTo>
                  <a:lnTo>
                    <a:pt x="f12" y="f33"/>
                  </a:lnTo>
                  <a:lnTo>
                    <a:pt x="f34" y="f33"/>
                  </a:lnTo>
                  <a:lnTo>
                    <a:pt x="f35" y="f36"/>
                  </a:lnTo>
                  <a:lnTo>
                    <a:pt x="f37" y="f38"/>
                  </a:lnTo>
                  <a:lnTo>
                    <a:pt x="f39" y="f40"/>
                  </a:lnTo>
                  <a:lnTo>
                    <a:pt x="f41" y="f42"/>
                  </a:lnTo>
                  <a:lnTo>
                    <a:pt x="f43" y="f44"/>
                  </a:lnTo>
                  <a:lnTo>
                    <a:pt x="f19" y="f20"/>
                  </a:lnTo>
                  <a:close/>
                </a:path>
                <a:path w="6273800" h="2379979">
                  <a:moveTo>
                    <a:pt x="f45" y="f46"/>
                  </a:moveTo>
                  <a:lnTo>
                    <a:pt x="f47" y="f48"/>
                  </a:lnTo>
                  <a:lnTo>
                    <a:pt x="f49" y="f50"/>
                  </a:lnTo>
                  <a:lnTo>
                    <a:pt x="f51" y="f52"/>
                  </a:lnTo>
                  <a:lnTo>
                    <a:pt x="f53" y="f54"/>
                  </a:lnTo>
                  <a:lnTo>
                    <a:pt x="f55" y="f56"/>
                  </a:lnTo>
                  <a:lnTo>
                    <a:pt x="f57" y="f58"/>
                  </a:lnTo>
                  <a:lnTo>
                    <a:pt x="f34" y="f33"/>
                  </a:lnTo>
                  <a:lnTo>
                    <a:pt x="f12" y="f33"/>
                  </a:lnTo>
                  <a:lnTo>
                    <a:pt x="f12" y="f59"/>
                  </a:lnTo>
                  <a:lnTo>
                    <a:pt x="f60" y="f59"/>
                  </a:lnTo>
                  <a:lnTo>
                    <a:pt x="f61" y="f62"/>
                  </a:lnTo>
                  <a:lnTo>
                    <a:pt x="f45" y="f46"/>
                  </a:lnTo>
                  <a:close/>
                </a:path>
                <a:path w="6273800" h="2379979">
                  <a:moveTo>
                    <a:pt x="f12" y="f0"/>
                  </a:moveTo>
                  <a:lnTo>
                    <a:pt x="f63" y="f64"/>
                  </a:lnTo>
                  <a:lnTo>
                    <a:pt x="f65" y="f66"/>
                  </a:lnTo>
                  <a:lnTo>
                    <a:pt x="f67" y="f68"/>
                  </a:lnTo>
                  <a:lnTo>
                    <a:pt x="f69" y="f70"/>
                  </a:lnTo>
                  <a:lnTo>
                    <a:pt x="f71" y="f72"/>
                  </a:lnTo>
                  <a:lnTo>
                    <a:pt x="f73" y="f74"/>
                  </a:lnTo>
                  <a:lnTo>
                    <a:pt x="f75" y="f76"/>
                  </a:lnTo>
                  <a:lnTo>
                    <a:pt x="f77" y="f78"/>
                  </a:lnTo>
                  <a:lnTo>
                    <a:pt x="f79" y="f80"/>
                  </a:lnTo>
                  <a:lnTo>
                    <a:pt x="f81" y="f82"/>
                  </a:lnTo>
                  <a:lnTo>
                    <a:pt x="f83" y="f84"/>
                  </a:lnTo>
                  <a:lnTo>
                    <a:pt x="f85" y="f86"/>
                  </a:lnTo>
                  <a:lnTo>
                    <a:pt x="f87" y="f88"/>
                  </a:lnTo>
                  <a:lnTo>
                    <a:pt x="f89" y="f90"/>
                  </a:lnTo>
                  <a:lnTo>
                    <a:pt x="f91" y="f92"/>
                  </a:lnTo>
                  <a:lnTo>
                    <a:pt x="f93" y="f94"/>
                  </a:lnTo>
                  <a:lnTo>
                    <a:pt x="f95" y="f96"/>
                  </a:lnTo>
                  <a:lnTo>
                    <a:pt x="f97" y="f98"/>
                  </a:lnTo>
                  <a:lnTo>
                    <a:pt x="f99" y="f100"/>
                  </a:lnTo>
                  <a:lnTo>
                    <a:pt x="f101" y="f102"/>
                  </a:lnTo>
                  <a:lnTo>
                    <a:pt x="f103" y="f104"/>
                  </a:lnTo>
                  <a:lnTo>
                    <a:pt x="f105" y="f106"/>
                  </a:lnTo>
                  <a:lnTo>
                    <a:pt x="f107" y="f108"/>
                  </a:lnTo>
                  <a:lnTo>
                    <a:pt x="f109" y="f110"/>
                  </a:lnTo>
                  <a:lnTo>
                    <a:pt x="f111" y="f112"/>
                  </a:lnTo>
                  <a:lnTo>
                    <a:pt x="f113" y="f114"/>
                  </a:lnTo>
                  <a:lnTo>
                    <a:pt x="f115" y="f116"/>
                  </a:lnTo>
                  <a:lnTo>
                    <a:pt x="f117" y="f118"/>
                  </a:lnTo>
                  <a:lnTo>
                    <a:pt x="f119" y="f120"/>
                  </a:lnTo>
                  <a:lnTo>
                    <a:pt x="f121" y="f122"/>
                  </a:lnTo>
                  <a:lnTo>
                    <a:pt x="f123" y="f124"/>
                  </a:lnTo>
                  <a:lnTo>
                    <a:pt x="f125" y="f126"/>
                  </a:lnTo>
                  <a:lnTo>
                    <a:pt x="f127" y="f128"/>
                  </a:lnTo>
                  <a:lnTo>
                    <a:pt x="f129" y="f130"/>
                  </a:lnTo>
                  <a:lnTo>
                    <a:pt x="f131" y="f132"/>
                  </a:lnTo>
                  <a:lnTo>
                    <a:pt x="f133" y="f134"/>
                  </a:lnTo>
                  <a:lnTo>
                    <a:pt x="f135" y="f136"/>
                  </a:lnTo>
                  <a:lnTo>
                    <a:pt x="f137" y="f138"/>
                  </a:lnTo>
                  <a:lnTo>
                    <a:pt x="f139" y="f140"/>
                  </a:lnTo>
                  <a:lnTo>
                    <a:pt x="f141" y="f142"/>
                  </a:lnTo>
                  <a:lnTo>
                    <a:pt x="f143" y="f144"/>
                  </a:lnTo>
                  <a:lnTo>
                    <a:pt x="f145" y="f146"/>
                  </a:lnTo>
                  <a:lnTo>
                    <a:pt x="f147" y="f148"/>
                  </a:lnTo>
                  <a:lnTo>
                    <a:pt x="f149" y="f150"/>
                  </a:lnTo>
                  <a:lnTo>
                    <a:pt x="f151" y="f152"/>
                  </a:lnTo>
                  <a:lnTo>
                    <a:pt x="f153" y="f154"/>
                  </a:lnTo>
                  <a:lnTo>
                    <a:pt x="f155" y="f156"/>
                  </a:lnTo>
                  <a:lnTo>
                    <a:pt x="f157" y="f158"/>
                  </a:lnTo>
                  <a:lnTo>
                    <a:pt x="f159" y="f160"/>
                  </a:lnTo>
                  <a:lnTo>
                    <a:pt x="f161" y="f162"/>
                  </a:lnTo>
                  <a:lnTo>
                    <a:pt x="f163" y="f164"/>
                  </a:lnTo>
                  <a:lnTo>
                    <a:pt x="f165" y="f166"/>
                  </a:lnTo>
                  <a:lnTo>
                    <a:pt x="f167" y="f168"/>
                  </a:lnTo>
                  <a:lnTo>
                    <a:pt x="f169" y="f170"/>
                  </a:lnTo>
                  <a:lnTo>
                    <a:pt x="f171" y="f172"/>
                  </a:lnTo>
                  <a:lnTo>
                    <a:pt x="f173" y="f174"/>
                  </a:lnTo>
                  <a:lnTo>
                    <a:pt x="f175" y="f176"/>
                  </a:lnTo>
                  <a:lnTo>
                    <a:pt x="f177" y="f178"/>
                  </a:lnTo>
                  <a:lnTo>
                    <a:pt x="f179" y="f180"/>
                  </a:lnTo>
                  <a:lnTo>
                    <a:pt x="f181" y="f182"/>
                  </a:lnTo>
                  <a:lnTo>
                    <a:pt x="f183" y="f184"/>
                  </a:lnTo>
                  <a:lnTo>
                    <a:pt x="f185" y="f186"/>
                  </a:lnTo>
                  <a:lnTo>
                    <a:pt x="f187" y="f188"/>
                  </a:lnTo>
                  <a:lnTo>
                    <a:pt x="f189" y="f190"/>
                  </a:lnTo>
                  <a:lnTo>
                    <a:pt x="f191" y="f192"/>
                  </a:lnTo>
                  <a:lnTo>
                    <a:pt x="f193" y="f194"/>
                  </a:lnTo>
                  <a:lnTo>
                    <a:pt x="f195" y="f196"/>
                  </a:lnTo>
                  <a:lnTo>
                    <a:pt x="f197" y="f198"/>
                  </a:lnTo>
                  <a:lnTo>
                    <a:pt x="f199" y="f200"/>
                  </a:lnTo>
                  <a:lnTo>
                    <a:pt x="f201" y="f202"/>
                  </a:lnTo>
                  <a:lnTo>
                    <a:pt x="f203" y="f204"/>
                  </a:lnTo>
                  <a:lnTo>
                    <a:pt x="f205" y="f206"/>
                  </a:lnTo>
                  <a:lnTo>
                    <a:pt x="f207" y="f208"/>
                  </a:lnTo>
                  <a:lnTo>
                    <a:pt x="f209" y="f210"/>
                  </a:lnTo>
                  <a:lnTo>
                    <a:pt x="f211" y="f212"/>
                  </a:lnTo>
                  <a:lnTo>
                    <a:pt x="f213" y="f214"/>
                  </a:lnTo>
                  <a:lnTo>
                    <a:pt x="f215" y="f216"/>
                  </a:lnTo>
                  <a:lnTo>
                    <a:pt x="f217" y="f218"/>
                  </a:lnTo>
                  <a:lnTo>
                    <a:pt x="f219" y="f220"/>
                  </a:lnTo>
                  <a:lnTo>
                    <a:pt x="f221" y="f222"/>
                  </a:lnTo>
                  <a:lnTo>
                    <a:pt x="f223" y="f224"/>
                  </a:lnTo>
                  <a:lnTo>
                    <a:pt x="f225" y="f226"/>
                  </a:lnTo>
                  <a:lnTo>
                    <a:pt x="f60" y="f59"/>
                  </a:lnTo>
                  <a:lnTo>
                    <a:pt x="f12" y="f59"/>
                  </a:lnTo>
                  <a:lnTo>
                    <a:pt x="f12" y="f0"/>
                  </a:lnTo>
                  <a:close/>
                </a:path>
              </a:pathLst>
            </a:custGeom>
            <a:solidFill>
              <a:srgbClr val="FFFFFF"/>
            </a:solidFill>
            <a:ln>
              <a:noFill/>
              <a:prstDash val="solid"/>
            </a:ln>
          </p:spPr>
          <p:txBody>
            <a:bodyPr vert="horz" wrap="square" lIns="0" tIns="0" rIns="0" bIns="0" anchor="t" anchorCtr="0" compatLnSpc="0">
              <a:noAutofit/>
            </a:bodyPr>
            <a:lstStyle/>
            <a:p>
              <a:pPr marL="0" marR="0" lvl="0" indent="0" rtl="0" hangingPunct="0">
                <a:lnSpc>
                  <a:spcPct val="100000"/>
                </a:lnSpc>
                <a:spcBef>
                  <a:spcPts val="0"/>
                </a:spcBef>
                <a:spcAft>
                  <a:spcPts val="0"/>
                </a:spcAft>
                <a:buNone/>
                <a:tabLst/>
              </a:pPr>
              <a:endParaRPr lang="en-IN" sz="1800" b="0" i="0" u="none" strike="noStrike" kern="1200">
                <a:ln>
                  <a:noFill/>
                </a:ln>
                <a:latin typeface="Arial" pitchFamily="18"/>
                <a:ea typeface="Microsoft YaHei" pitchFamily="2"/>
                <a:cs typeface="Lucida Sans" pitchFamily="2"/>
              </a:endParaRPr>
            </a:p>
          </p:txBody>
        </p:sp>
        <p:sp>
          <p:nvSpPr>
            <p:cNvPr id="4" name="object 4"/>
            <p:cNvSpPr/>
            <p:nvPr/>
          </p:nvSpPr>
          <p:spPr>
            <a:xfrm>
              <a:off x="12422160" y="7924680"/>
              <a:ext cx="5865480" cy="2361600"/>
            </a:xfrm>
            <a:custGeom>
              <a:avLst/>
              <a:gdLst>
                <a:gd name="f0" fmla="val 0"/>
                <a:gd name="f1" fmla="val 2362200"/>
                <a:gd name="f2" fmla="val 643759"/>
                <a:gd name="f3" fmla="val 1993900"/>
                <a:gd name="f4" fmla="val 515636"/>
                <a:gd name="f5" fmla="val 497560"/>
                <a:gd name="f6" fmla="val 2006600"/>
                <a:gd name="f7" fmla="val 453624"/>
                <a:gd name="f8" fmla="val 2019300"/>
                <a:gd name="f9" fmla="val 411980"/>
                <a:gd name="f10" fmla="val 2044700"/>
                <a:gd name="f11" fmla="val 373001"/>
                <a:gd name="f12" fmla="val 2070100"/>
                <a:gd name="f13" fmla="val 337056"/>
                <a:gd name="f14" fmla="val 2108200"/>
                <a:gd name="f15" fmla="val 304520"/>
                <a:gd name="f16" fmla="val 2133600"/>
                <a:gd name="f17" fmla="val 283692"/>
                <a:gd name="f18" fmla="val 272097"/>
                <a:gd name="f19" fmla="val 2146300"/>
                <a:gd name="f20" fmla="val 261721"/>
                <a:gd name="f21" fmla="val 251888"/>
                <a:gd name="f22" fmla="val 2159000"/>
                <a:gd name="f23" fmla="val 241922"/>
                <a:gd name="f24" fmla="val 2184400"/>
                <a:gd name="f25" fmla="val 233273"/>
                <a:gd name="f26" fmla="val 224255"/>
                <a:gd name="f27" fmla="val 2197100"/>
                <a:gd name="f28" fmla="val 215098"/>
                <a:gd name="f29" fmla="val 2209800"/>
                <a:gd name="f30" fmla="val 205129"/>
                <a:gd name="f31" fmla="val 193675"/>
                <a:gd name="f32" fmla="val 2222500"/>
                <a:gd name="f33" fmla="val 176403"/>
                <a:gd name="f34" fmla="val 602495"/>
                <a:gd name="f35" fmla="val 1576108"/>
                <a:gd name="f36" fmla="val 664565"/>
                <a:gd name="f37" fmla="val 2389345"/>
                <a:gd name="f38" fmla="val 1790700"/>
                <a:gd name="f39" fmla="val 2228316"/>
                <a:gd name="f40" fmla="val 1894651"/>
                <a:gd name="f41" fmla="val 1917700"/>
                <a:gd name="f42" fmla="val 675737"/>
                <a:gd name="f43" fmla="val 2234055"/>
                <a:gd name="f44" fmla="val 3181578"/>
                <a:gd name="f45" fmla="val 3743413"/>
                <a:gd name="f46" fmla="val 1803400"/>
                <a:gd name="f47" fmla="val 2560611"/>
                <a:gd name="f48" fmla="val 5865849"/>
                <a:gd name="f49" fmla="val 1028700"/>
                <a:gd name="f50" fmla="val 3189579"/>
                <a:gd name="f51" fmla="val 2032000"/>
                <a:gd name="f52" fmla="val 2903280"/>
                <a:gd name="f53" fmla="val 2299914"/>
                <a:gd name="f54" fmla="val 3854438"/>
                <a:gd name="f55" fmla="val 4146358"/>
                <a:gd name="f56" fmla="val 2260600"/>
                <a:gd name="f57" fmla="val 5483715"/>
                <a:gd name="f58" fmla="val 1752600"/>
                <a:gd name="f59" fmla="val 1612900"/>
                <a:gd name="f60" fmla="val 1638300"/>
                <a:gd name="f61" fmla="val 3920326"/>
                <a:gd name="f62" fmla="val 5466763"/>
                <a:gd name="f63" fmla="val 2247900"/>
                <a:gd name="f64" fmla="val 5533453"/>
                <a:gd name="f65" fmla="val 2167229"/>
                <a:gd name="f66" fmla="val 1486930"/>
                <a:gd name="f67" fmla="val 1439839"/>
                <a:gd name="f68" fmla="val 1394816"/>
                <a:gd name="f69" fmla="val 1351977"/>
                <a:gd name="f70" fmla="val 1816100"/>
                <a:gd name="f71" fmla="val 1311436"/>
                <a:gd name="f72" fmla="val 1273310"/>
                <a:gd name="f73" fmla="val 1828800"/>
                <a:gd name="f74" fmla="val 1237716"/>
                <a:gd name="f75" fmla="val 1197243"/>
                <a:gd name="f76" fmla="val 1854200"/>
                <a:gd name="f77" fmla="val 1118201"/>
                <a:gd name="f78" fmla="val 1905000"/>
                <a:gd name="f79" fmla="val 1078585"/>
                <a:gd name="f80" fmla="val 1943100"/>
                <a:gd name="f81" fmla="val 917164"/>
                <a:gd name="f82" fmla="val 901992"/>
                <a:gd name="f83" fmla="val 1955800"/>
                <a:gd name="f84" fmla="val 886533"/>
                <a:gd name="f85" fmla="val 857498"/>
                <a:gd name="f86" fmla="val 1981200"/>
                <a:gd name="f87" fmla="val 842587"/>
                <a:gd name="f88" fmla="val 826867"/>
                <a:gd name="f89" fmla="val 810742"/>
                <a:gd name="f90" fmla="val 778151"/>
                <a:gd name="f91" fmla="val 598718"/>
                <a:gd name="f92" fmla="val 553406"/>
                <a:gd name="f93" fmla="val 534247"/>
                <a:gd name="f94" fmla="val 622036"/>
                <a:gd name="f95" fmla="val 1038499"/>
                <a:gd name="f96" fmla="val 1930400"/>
                <a:gd name="f97" fmla="val 965660"/>
                <a:gd name="f98" fmla="val 931646"/>
                <a:gd name="f99" fmla="val 419100"/>
                <a:gd name="f100" fmla="val 5370916"/>
                <a:gd name="f101" fmla="val 609600"/>
                <a:gd name="f102" fmla="val 5226694"/>
                <a:gd name="f103" fmla="val 660400"/>
                <a:gd name="f104" fmla="val 4939649"/>
                <a:gd name="f105" fmla="val 773943"/>
                <a:gd name="f106" fmla="val 4929084"/>
                <a:gd name="f107" fmla="val 825500"/>
                <a:gd name="f108" fmla="val 4916353"/>
                <a:gd name="f109" fmla="val 876300"/>
                <a:gd name="f110" fmla="val 4900870"/>
                <a:gd name="f111" fmla="val 927100"/>
                <a:gd name="f112" fmla="val 4882179"/>
                <a:gd name="f113" fmla="val 977900"/>
                <a:gd name="f114" fmla="val 4859824"/>
                <a:gd name="f115" fmla="val 4833347"/>
                <a:gd name="f116" fmla="val 1079500"/>
                <a:gd name="f117" fmla="val 4802294"/>
                <a:gd name="f118" fmla="val 1117600"/>
                <a:gd name="f119" fmla="val 4766206"/>
                <a:gd name="f120" fmla="val 1155700"/>
                <a:gd name="f121" fmla="val 4724628"/>
                <a:gd name="f122" fmla="val 1181100"/>
                <a:gd name="f123" fmla="val 4481169"/>
                <a:gd name="f124" fmla="val 1244600"/>
                <a:gd name="f125" fmla="val 4463701"/>
                <a:gd name="f126" fmla="val 1282700"/>
                <a:gd name="f127" fmla="val 4434767"/>
                <a:gd name="f128" fmla="val 1333500"/>
                <a:gd name="f129" fmla="val 4395569"/>
                <a:gd name="f130" fmla="val 1358900"/>
                <a:gd name="f131" fmla="val 4347311"/>
                <a:gd name="f132" fmla="val 1397000"/>
                <a:gd name="f133" fmla="val 4294971"/>
                <a:gd name="f134" fmla="val 1422400"/>
                <a:gd name="f135" fmla="val 4270605"/>
                <a:gd name="f136" fmla="val 1447800"/>
                <a:gd name="f137" fmla="val 4250156"/>
                <a:gd name="f138" fmla="val 1460500"/>
                <a:gd name="f139" fmla="val 4227899"/>
                <a:gd name="f140" fmla="val 1498600"/>
                <a:gd name="f141" fmla="val 4223550"/>
                <a:gd name="f142" fmla="val 1536700"/>
                <a:gd name="f143" fmla="val 4220438"/>
                <a:gd name="f144" fmla="val 1574800"/>
                <a:gd name="f145" fmla="val 4201896"/>
                <a:gd name="f146" fmla="val 4192752"/>
                <a:gd name="f147" fmla="val 4178465"/>
                <a:gd name="f148" fmla="val 1625600"/>
                <a:gd name="f149" fmla="val 4159319"/>
                <a:gd name="f150" fmla="val 4135602"/>
                <a:gd name="f151" fmla="val 4087726"/>
                <a:gd name="f152" fmla="val 1663700"/>
                <a:gd name="f153" fmla="val 3922294"/>
                <a:gd name="f154" fmla="val 1701800"/>
                <a:gd name="f155" fmla="val 3872738"/>
                <a:gd name="f156" fmla="val 1714500"/>
                <a:gd name="f157" fmla="val 3832404"/>
                <a:gd name="f158" fmla="val 1727200"/>
                <a:gd name="f159" fmla="val 3805148"/>
                <a:gd name="f160" fmla="val 1739900"/>
                <a:gd name="f161" fmla="val 3773978"/>
                <a:gd name="f162" fmla="val 3740872"/>
                <a:gd name="f163" fmla="val 3705906"/>
                <a:gd name="f164" fmla="val 1765300"/>
                <a:gd name="f165" fmla="val 3669154"/>
                <a:gd name="f166" fmla="val 1778000"/>
                <a:gd name="f167" fmla="val 3630692"/>
                <a:gd name="f168" fmla="val 3590594"/>
                <a:gd name="f169" fmla="val 3505791"/>
                <a:gd name="f170" fmla="val 3461236"/>
                <a:gd name="f171" fmla="val 4806667"/>
                <a:gd name="f172" fmla="val 1003300"/>
                <a:gd name="f173" fmla="val 2046002"/>
                <a:gd name="f174" fmla="val 1693642"/>
                <a:gd name="f175" fmla="val 1639443"/>
                <a:gd name="f176" fmla="val 2108174"/>
                <a:gd name="f177" fmla="val 4946089"/>
                <a:gd name="f178" fmla="val 735896"/>
                <a:gd name="f179" fmla="val 4943449"/>
                <a:gd name="f180" fmla="val 736600"/>
                <a:gd name="f181" fmla="val 4942949"/>
                <a:gd name="f182" fmla="val 749300"/>
                <a:gd name="f183" fmla="val 4941639"/>
                <a:gd name="f184" fmla="val 4939806"/>
                <a:gd name="f185" fmla="val 762000"/>
                <a:gd name="f186" fmla="val 4937734"/>
                <a:gd name="f187" fmla="val 774700"/>
                <a:gd name="f188" fmla="val 5620994"/>
                <a:gd name="f189" fmla="val 50800"/>
                <a:gd name="f190" fmla="val 5606729"/>
                <a:gd name="f191" fmla="val 76200"/>
                <a:gd name="f192" fmla="val 5585260"/>
                <a:gd name="f193" fmla="val 101600"/>
                <a:gd name="f194" fmla="val 5557719"/>
                <a:gd name="f195" fmla="val 114300"/>
                <a:gd name="f196" fmla="val 5525236"/>
                <a:gd name="f197" fmla="val 139700"/>
                <a:gd name="f198" fmla="val 5459704"/>
                <a:gd name="f199" fmla="val 5423860"/>
                <a:gd name="f200" fmla="val 165100"/>
                <a:gd name="f201" fmla="val 5390600"/>
                <a:gd name="f202" fmla="val 177800"/>
                <a:gd name="f203" fmla="val 5362746"/>
                <a:gd name="f204" fmla="val 203200"/>
                <a:gd name="f205" fmla="val 5343118"/>
                <a:gd name="f206" fmla="val 241300"/>
                <a:gd name="f207" fmla="val 5297970"/>
                <a:gd name="f208" fmla="val 5291679"/>
                <a:gd name="f209" fmla="val 254000"/>
                <a:gd name="f210" fmla="val 5285460"/>
                <a:gd name="f211" fmla="val 266700"/>
                <a:gd name="f212" fmla="val 5280051"/>
                <a:gd name="f213" fmla="val 279400"/>
                <a:gd name="f214" fmla="val 5274189"/>
                <a:gd name="f215" fmla="val 292100"/>
                <a:gd name="f216" fmla="val 5267137"/>
                <a:gd name="f217" fmla="val 5258155"/>
                <a:gd name="f218" fmla="val 304800"/>
                <a:gd name="f219" fmla="val 5230723"/>
                <a:gd name="f220" fmla="val 5222008"/>
                <a:gd name="f221" fmla="val 368300"/>
                <a:gd name="f222" fmla="val 5191558"/>
                <a:gd name="f223" fmla="val 406400"/>
                <a:gd name="f224" fmla="val 5152237"/>
                <a:gd name="f225" fmla="val 444500"/>
                <a:gd name="f226" fmla="val 5107355"/>
                <a:gd name="f227" fmla="val 469900"/>
                <a:gd name="f228" fmla="val 5061305"/>
                <a:gd name="f229" fmla="val 508000"/>
                <a:gd name="f230" fmla="val 5017542"/>
                <a:gd name="f231" fmla="val 533400"/>
                <a:gd name="f232" fmla="val 4979517"/>
                <a:gd name="f233" fmla="val 571500"/>
                <a:gd name="f234" fmla="val 4961629"/>
                <a:gd name="f235" fmla="val 635000"/>
                <a:gd name="f236" fmla="val 4955337"/>
                <a:gd name="f237" fmla="val 673100"/>
                <a:gd name="f238" fmla="val 4948120"/>
                <a:gd name="f239" fmla="val 723900"/>
                <a:gd name="f240" fmla="val 5038758"/>
                <a:gd name="f241" fmla="val 711200"/>
                <a:gd name="f242" fmla="val 5324523"/>
                <a:gd name="f243" fmla="val 596900"/>
                <a:gd name="f244" fmla="val 5467355"/>
                <a:gd name="f245" fmla="val 546100"/>
                <a:gd name="f246" fmla="val 393700"/>
                <a:gd name="f247" fmla="val 63500"/>
                <a:gd name="f248" fmla="val 5632137"/>
                <a:gd name="f249" fmla="val 5333202"/>
                <a:gd name="f250" fmla="val 228600"/>
                <a:gd name="f251" fmla="val 5314289"/>
                <a:gd name="f252" fmla="val 5305213"/>
                <a:gd name="f253" fmla="val 5496233"/>
                <a:gd name="f254" fmla="val 127000"/>
                <a:gd name="f255" fmla="val 5478641"/>
                <a:gd name="f256" fmla="val 5511943"/>
                <a:gd name="f257" fmla="val 5831243"/>
                <a:gd name="f258" fmla="val 5752693"/>
                <a:gd name="f259" fmla="val 5740150"/>
                <a:gd name="f260" fmla="val 12700"/>
                <a:gd name="f261" fmla="val 5723023"/>
                <a:gd name="f262" fmla="val 25400"/>
                <a:gd name="f263" fmla="val 5702919"/>
                <a:gd name="f264" fmla="val 38100"/>
                <a:gd name="f265" fmla="val 5681446"/>
                <a:gd name="f266" fmla="val 5663375"/>
                <a:gd name="f267" fmla="val 5854500"/>
              </a:gdLst>
              <a:ahLst/>
              <a:cxnLst>
                <a:cxn ang="3cd4">
                  <a:pos x="hc" y="t"/>
                </a:cxn>
                <a:cxn ang="0">
                  <a:pos x="r" y="vc"/>
                </a:cxn>
                <a:cxn ang="cd4">
                  <a:pos x="hc" y="b"/>
                </a:cxn>
                <a:cxn ang="cd2">
                  <a:pos x="l" y="vc"/>
                </a:cxn>
              </a:cxnLst>
              <a:rect l="l" t="t" r="r" b="b"/>
              <a:pathLst>
                <a:path w="5866130" h="2362200">
                  <a:moveTo>
                    <a:pt x="f2" y="f3"/>
                  </a:moveTo>
                  <a:lnTo>
                    <a:pt x="f4" y="f3"/>
                  </a:lnTo>
                  <a:lnTo>
                    <a:pt x="f5" y="f6"/>
                  </a:lnTo>
                  <a:lnTo>
                    <a:pt x="f7" y="f8"/>
                  </a:lnTo>
                  <a:lnTo>
                    <a:pt x="f9" y="f10"/>
                  </a:lnTo>
                  <a:lnTo>
                    <a:pt x="f11" y="f12"/>
                  </a:lnTo>
                  <a:lnTo>
                    <a:pt x="f13" y="f14"/>
                  </a:lnTo>
                  <a:lnTo>
                    <a:pt x="f15" y="f16"/>
                  </a:lnTo>
                  <a:lnTo>
                    <a:pt x="f17" y="f16"/>
                  </a:lnTo>
                  <a:lnTo>
                    <a:pt x="f18" y="f19"/>
                  </a:lnTo>
                  <a:lnTo>
                    <a:pt x="f20" y="f19"/>
                  </a:lnTo>
                  <a:lnTo>
                    <a:pt x="f21" y="f22"/>
                  </a:lnTo>
                  <a:lnTo>
                    <a:pt x="f23" y="f24"/>
                  </a:lnTo>
                  <a:lnTo>
                    <a:pt x="f25" y="f24"/>
                  </a:lnTo>
                  <a:lnTo>
                    <a:pt x="f26" y="f27"/>
                  </a:lnTo>
                  <a:lnTo>
                    <a:pt x="f28" y="f29"/>
                  </a:lnTo>
                  <a:lnTo>
                    <a:pt x="f30" y="f29"/>
                  </a:lnTo>
                  <a:lnTo>
                    <a:pt x="f31" y="f32"/>
                  </a:lnTo>
                  <a:lnTo>
                    <a:pt x="f33" y="f32"/>
                  </a:lnTo>
                  <a:lnTo>
                    <a:pt x="f0" y="f1"/>
                  </a:lnTo>
                  <a:lnTo>
                    <a:pt x="f34" y="f1"/>
                  </a:lnTo>
                  <a:lnTo>
                    <a:pt x="f35" y="f6"/>
                  </a:lnTo>
                  <a:lnTo>
                    <a:pt x="f36" y="f6"/>
                  </a:lnTo>
                  <a:lnTo>
                    <a:pt x="f2" y="f3"/>
                  </a:lnTo>
                  <a:close/>
                </a:path>
                <a:path w="5866130" h="2362200">
                  <a:moveTo>
                    <a:pt x="f37" y="f38"/>
                  </a:moveTo>
                  <a:lnTo>
                    <a:pt x="f39" y="f38"/>
                  </a:lnTo>
                  <a:lnTo>
                    <a:pt x="f40" y="f41"/>
                  </a:lnTo>
                  <a:lnTo>
                    <a:pt x="f42" y="f1"/>
                  </a:lnTo>
                  <a:lnTo>
                    <a:pt x="f43" y="f1"/>
                  </a:lnTo>
                  <a:lnTo>
                    <a:pt x="f44" y="f8"/>
                  </a:lnTo>
                  <a:lnTo>
                    <a:pt x="f45" y="f46"/>
                  </a:lnTo>
                  <a:lnTo>
                    <a:pt x="f47" y="f46"/>
                  </a:lnTo>
                  <a:lnTo>
                    <a:pt x="f37" y="f38"/>
                  </a:lnTo>
                  <a:close/>
                </a:path>
                <a:path w="5866130" h="2362200">
                  <a:moveTo>
                    <a:pt x="f48" y="f49"/>
                  </a:moveTo>
                  <a:lnTo>
                    <a:pt x="f50" y="f51"/>
                  </a:lnTo>
                  <a:lnTo>
                    <a:pt x="f52" y="f19"/>
                  </a:lnTo>
                  <a:lnTo>
                    <a:pt x="f53" y="f1"/>
                  </a:lnTo>
                  <a:lnTo>
                    <a:pt x="f54" y="f1"/>
                  </a:lnTo>
                  <a:lnTo>
                    <a:pt x="f55" y="f56"/>
                  </a:lnTo>
                  <a:lnTo>
                    <a:pt x="f57" y="f58"/>
                  </a:lnTo>
                  <a:lnTo>
                    <a:pt x="f48" y="f59"/>
                  </a:lnTo>
                  <a:lnTo>
                    <a:pt x="f48" y="f49"/>
                  </a:lnTo>
                  <a:close/>
                </a:path>
                <a:path w="5866130" h="2362200">
                  <a:moveTo>
                    <a:pt x="f48" y="f60"/>
                  </a:moveTo>
                  <a:lnTo>
                    <a:pt x="f61" y="f1"/>
                  </a:lnTo>
                  <a:lnTo>
                    <a:pt x="f62" y="f1"/>
                  </a:lnTo>
                  <a:lnTo>
                    <a:pt x="f48" y="f32"/>
                  </a:lnTo>
                  <a:lnTo>
                    <a:pt x="f48" y="f60"/>
                  </a:lnTo>
                  <a:close/>
                </a:path>
                <a:path w="5866130" h="2362200">
                  <a:moveTo>
                    <a:pt x="f48" y="f63"/>
                  </a:moveTo>
                  <a:lnTo>
                    <a:pt x="f64" y="f1"/>
                  </a:lnTo>
                  <a:lnTo>
                    <a:pt x="f48" y="f1"/>
                  </a:lnTo>
                  <a:lnTo>
                    <a:pt x="f48" y="f63"/>
                  </a:lnTo>
                  <a:close/>
                </a:path>
                <a:path w="5866130" h="2362200">
                  <a:moveTo>
                    <a:pt x="f65" y="f38"/>
                  </a:moveTo>
                  <a:lnTo>
                    <a:pt x="f66" y="f38"/>
                  </a:lnTo>
                  <a:lnTo>
                    <a:pt x="f67" y="f46"/>
                  </a:lnTo>
                  <a:lnTo>
                    <a:pt x="f68" y="f46"/>
                  </a:lnTo>
                  <a:lnTo>
                    <a:pt x="f69" y="f70"/>
                  </a:lnTo>
                  <a:lnTo>
                    <a:pt x="f71" y="f70"/>
                  </a:lnTo>
                  <a:lnTo>
                    <a:pt x="f72" y="f73"/>
                  </a:lnTo>
                  <a:lnTo>
                    <a:pt x="f74" y="f73"/>
                  </a:lnTo>
                  <a:lnTo>
                    <a:pt x="f75" y="f76"/>
                  </a:lnTo>
                  <a:lnTo>
                    <a:pt x="f77" y="f78"/>
                  </a:lnTo>
                  <a:lnTo>
                    <a:pt x="f79" y="f80"/>
                  </a:lnTo>
                  <a:lnTo>
                    <a:pt x="f81" y="f80"/>
                  </a:lnTo>
                  <a:lnTo>
                    <a:pt x="f82" y="f83"/>
                  </a:lnTo>
                  <a:lnTo>
                    <a:pt x="f84" y="f83"/>
                  </a:lnTo>
                  <a:lnTo>
                    <a:pt x="f85" y="f86"/>
                  </a:lnTo>
                  <a:lnTo>
                    <a:pt x="f87" y="f86"/>
                  </a:lnTo>
                  <a:lnTo>
                    <a:pt x="f88" y="f3"/>
                  </a:lnTo>
                  <a:lnTo>
                    <a:pt x="f89" y="f3"/>
                  </a:lnTo>
                  <a:lnTo>
                    <a:pt x="f90" y="f6"/>
                  </a:lnTo>
                  <a:lnTo>
                    <a:pt x="f35" y="f6"/>
                  </a:lnTo>
                  <a:lnTo>
                    <a:pt x="f65" y="f38"/>
                  </a:lnTo>
                  <a:close/>
                </a:path>
                <a:path w="5866130" h="2362200">
                  <a:moveTo>
                    <a:pt x="f91" y="f86"/>
                  </a:moveTo>
                  <a:lnTo>
                    <a:pt x="f92" y="f86"/>
                  </a:lnTo>
                  <a:lnTo>
                    <a:pt x="f93" y="f3"/>
                  </a:lnTo>
                  <a:lnTo>
                    <a:pt x="f94" y="f3"/>
                  </a:lnTo>
                  <a:lnTo>
                    <a:pt x="f91" y="f86"/>
                  </a:lnTo>
                  <a:close/>
                </a:path>
                <a:path w="5866130" h="2362200">
                  <a:moveTo>
                    <a:pt x="f95" y="f96"/>
                  </a:moveTo>
                  <a:lnTo>
                    <a:pt x="f97" y="f96"/>
                  </a:lnTo>
                  <a:lnTo>
                    <a:pt x="f98" y="f80"/>
                  </a:lnTo>
                  <a:lnTo>
                    <a:pt x="f79" y="f80"/>
                  </a:lnTo>
                  <a:lnTo>
                    <a:pt x="f95" y="f96"/>
                  </a:lnTo>
                  <a:close/>
                </a:path>
                <a:path w="5866130" h="2362200">
                  <a:moveTo>
                    <a:pt x="f48" y="f99"/>
                  </a:moveTo>
                  <a:lnTo>
                    <a:pt x="f100" y="f101"/>
                  </a:lnTo>
                  <a:lnTo>
                    <a:pt x="f102" y="f103"/>
                  </a:lnTo>
                  <a:lnTo>
                    <a:pt x="f104" y="f105"/>
                  </a:lnTo>
                  <a:lnTo>
                    <a:pt x="f106" y="f107"/>
                  </a:lnTo>
                  <a:lnTo>
                    <a:pt x="f108" y="f109"/>
                  </a:lnTo>
                  <a:lnTo>
                    <a:pt x="f110" y="f111"/>
                  </a:lnTo>
                  <a:lnTo>
                    <a:pt x="f112" y="f113"/>
                  </a:lnTo>
                  <a:lnTo>
                    <a:pt x="f114" y="f49"/>
                  </a:lnTo>
                  <a:lnTo>
                    <a:pt x="f115" y="f116"/>
                  </a:lnTo>
                  <a:lnTo>
                    <a:pt x="f117" y="f118"/>
                  </a:lnTo>
                  <a:lnTo>
                    <a:pt x="f119" y="f120"/>
                  </a:lnTo>
                  <a:lnTo>
                    <a:pt x="f121" y="f122"/>
                  </a:lnTo>
                  <a:lnTo>
                    <a:pt x="f123" y="f124"/>
                  </a:lnTo>
                  <a:lnTo>
                    <a:pt x="f125" y="f126"/>
                  </a:lnTo>
                  <a:lnTo>
                    <a:pt x="f127" y="f128"/>
                  </a:lnTo>
                  <a:lnTo>
                    <a:pt x="f129" y="f130"/>
                  </a:lnTo>
                  <a:lnTo>
                    <a:pt x="f131" y="f132"/>
                  </a:lnTo>
                  <a:lnTo>
                    <a:pt x="f133" y="f134"/>
                  </a:lnTo>
                  <a:lnTo>
                    <a:pt x="f135" y="f136"/>
                  </a:lnTo>
                  <a:lnTo>
                    <a:pt x="f137" y="f138"/>
                  </a:lnTo>
                  <a:lnTo>
                    <a:pt x="f139" y="f140"/>
                  </a:lnTo>
                  <a:lnTo>
                    <a:pt x="f141" y="f142"/>
                  </a:lnTo>
                  <a:lnTo>
                    <a:pt x="f143" y="f144"/>
                  </a:lnTo>
                  <a:lnTo>
                    <a:pt x="f145" y="f59"/>
                  </a:lnTo>
                  <a:lnTo>
                    <a:pt x="f146" y="f59"/>
                  </a:lnTo>
                  <a:lnTo>
                    <a:pt x="f147" y="f148"/>
                  </a:lnTo>
                  <a:lnTo>
                    <a:pt x="f149" y="f60"/>
                  </a:lnTo>
                  <a:lnTo>
                    <a:pt x="f150" y="f60"/>
                  </a:lnTo>
                  <a:lnTo>
                    <a:pt x="f151" y="f152"/>
                  </a:lnTo>
                  <a:lnTo>
                    <a:pt x="f153" y="f154"/>
                  </a:lnTo>
                  <a:lnTo>
                    <a:pt x="f155" y="f156"/>
                  </a:lnTo>
                  <a:lnTo>
                    <a:pt x="f157" y="f158"/>
                  </a:lnTo>
                  <a:lnTo>
                    <a:pt x="f159" y="f160"/>
                  </a:lnTo>
                  <a:lnTo>
                    <a:pt x="f161" y="f58"/>
                  </a:lnTo>
                  <a:lnTo>
                    <a:pt x="f162" y="f58"/>
                  </a:lnTo>
                  <a:lnTo>
                    <a:pt x="f163" y="f164"/>
                  </a:lnTo>
                  <a:lnTo>
                    <a:pt x="f165" y="f166"/>
                  </a:lnTo>
                  <a:lnTo>
                    <a:pt x="f167" y="f166"/>
                  </a:lnTo>
                  <a:lnTo>
                    <a:pt x="f168" y="f38"/>
                  </a:lnTo>
                  <a:lnTo>
                    <a:pt x="f169" y="f38"/>
                  </a:lnTo>
                  <a:lnTo>
                    <a:pt x="f170" y="f46"/>
                  </a:lnTo>
                  <a:lnTo>
                    <a:pt x="f45" y="f46"/>
                  </a:lnTo>
                  <a:lnTo>
                    <a:pt x="f171" y="f132"/>
                  </a:lnTo>
                  <a:lnTo>
                    <a:pt x="f48" y="f172"/>
                  </a:lnTo>
                  <a:lnTo>
                    <a:pt x="f48" y="f99"/>
                  </a:lnTo>
                  <a:close/>
                </a:path>
                <a:path w="5866130" h="2362200">
                  <a:moveTo>
                    <a:pt x="f173" y="f166"/>
                  </a:moveTo>
                  <a:lnTo>
                    <a:pt x="f174" y="f166"/>
                  </a:lnTo>
                  <a:lnTo>
                    <a:pt x="f175" y="f38"/>
                  </a:lnTo>
                  <a:lnTo>
                    <a:pt x="f176" y="f38"/>
                  </a:lnTo>
                  <a:lnTo>
                    <a:pt x="f173" y="f166"/>
                  </a:lnTo>
                  <a:close/>
                </a:path>
                <a:path w="5866130" h="2362200">
                  <a:moveTo>
                    <a:pt x="f177" y="f178"/>
                  </a:moveTo>
                  <a:lnTo>
                    <a:pt x="f179" y="f180"/>
                  </a:lnTo>
                  <a:lnTo>
                    <a:pt x="f181" y="f182"/>
                  </a:lnTo>
                  <a:lnTo>
                    <a:pt x="f183" y="f182"/>
                  </a:lnTo>
                  <a:lnTo>
                    <a:pt x="f184" y="f185"/>
                  </a:lnTo>
                  <a:lnTo>
                    <a:pt x="f186" y="f187"/>
                  </a:lnTo>
                  <a:lnTo>
                    <a:pt x="f104" y="f105"/>
                  </a:lnTo>
                  <a:lnTo>
                    <a:pt x="f177" y="f178"/>
                  </a:lnTo>
                  <a:close/>
                </a:path>
                <a:path w="5866130" h="2362200">
                  <a:moveTo>
                    <a:pt x="f188" y="f189"/>
                  </a:moveTo>
                  <a:lnTo>
                    <a:pt x="f190" y="f191"/>
                  </a:lnTo>
                  <a:lnTo>
                    <a:pt x="f192" y="f193"/>
                  </a:lnTo>
                  <a:lnTo>
                    <a:pt x="f194" y="f195"/>
                  </a:lnTo>
                  <a:lnTo>
                    <a:pt x="f196" y="f197"/>
                  </a:lnTo>
                  <a:lnTo>
                    <a:pt x="f198" y="f197"/>
                  </a:lnTo>
                  <a:lnTo>
                    <a:pt x="f199" y="f200"/>
                  </a:lnTo>
                  <a:lnTo>
                    <a:pt x="f201" y="f202"/>
                  </a:lnTo>
                  <a:lnTo>
                    <a:pt x="f203" y="f204"/>
                  </a:lnTo>
                  <a:lnTo>
                    <a:pt x="f205" y="f206"/>
                  </a:lnTo>
                  <a:lnTo>
                    <a:pt x="f207" y="f206"/>
                  </a:lnTo>
                  <a:lnTo>
                    <a:pt x="f208" y="f209"/>
                  </a:lnTo>
                  <a:lnTo>
                    <a:pt x="f210" y="f211"/>
                  </a:lnTo>
                  <a:lnTo>
                    <a:pt x="f212" y="f213"/>
                  </a:lnTo>
                  <a:lnTo>
                    <a:pt x="f214" y="f215"/>
                  </a:lnTo>
                  <a:lnTo>
                    <a:pt x="f216" y="f215"/>
                  </a:lnTo>
                  <a:lnTo>
                    <a:pt x="f217" y="f218"/>
                  </a:lnTo>
                  <a:lnTo>
                    <a:pt x="f219" y="f218"/>
                  </a:lnTo>
                  <a:lnTo>
                    <a:pt x="f220" y="f221"/>
                  </a:lnTo>
                  <a:lnTo>
                    <a:pt x="f222" y="f223"/>
                  </a:lnTo>
                  <a:lnTo>
                    <a:pt x="f224" y="f225"/>
                  </a:lnTo>
                  <a:lnTo>
                    <a:pt x="f226" y="f227"/>
                  </a:lnTo>
                  <a:lnTo>
                    <a:pt x="f228" y="f229"/>
                  </a:lnTo>
                  <a:lnTo>
                    <a:pt x="f230" y="f231"/>
                  </a:lnTo>
                  <a:lnTo>
                    <a:pt x="f232" y="f233"/>
                  </a:lnTo>
                  <a:lnTo>
                    <a:pt x="f234" y="f235"/>
                  </a:lnTo>
                  <a:lnTo>
                    <a:pt x="f236" y="f237"/>
                  </a:lnTo>
                  <a:lnTo>
                    <a:pt x="f238" y="f239"/>
                  </a:lnTo>
                  <a:lnTo>
                    <a:pt x="f177" y="f178"/>
                  </a:lnTo>
                  <a:lnTo>
                    <a:pt x="f240" y="f241"/>
                  </a:lnTo>
                  <a:lnTo>
                    <a:pt x="f242" y="f243"/>
                  </a:lnTo>
                  <a:lnTo>
                    <a:pt x="f244" y="f245"/>
                  </a:lnTo>
                  <a:lnTo>
                    <a:pt x="f48" y="f246"/>
                  </a:lnTo>
                  <a:lnTo>
                    <a:pt x="f48" y="f247"/>
                  </a:lnTo>
                  <a:lnTo>
                    <a:pt x="f248" y="f247"/>
                  </a:lnTo>
                  <a:lnTo>
                    <a:pt x="f188" y="f189"/>
                  </a:lnTo>
                  <a:close/>
                </a:path>
                <a:path w="5866130" h="2362200">
                  <a:moveTo>
                    <a:pt x="f249" y="f250"/>
                  </a:moveTo>
                  <a:lnTo>
                    <a:pt x="f251" y="f250"/>
                  </a:lnTo>
                  <a:lnTo>
                    <a:pt x="f252" y="f206"/>
                  </a:lnTo>
                  <a:lnTo>
                    <a:pt x="f205" y="f206"/>
                  </a:lnTo>
                  <a:lnTo>
                    <a:pt x="f249" y="f250"/>
                  </a:lnTo>
                  <a:close/>
                </a:path>
                <a:path w="5866130" h="2362200">
                  <a:moveTo>
                    <a:pt x="f253" y="f254"/>
                  </a:moveTo>
                  <a:lnTo>
                    <a:pt x="f255" y="f197"/>
                  </a:lnTo>
                  <a:lnTo>
                    <a:pt x="f256" y="f197"/>
                  </a:lnTo>
                  <a:lnTo>
                    <a:pt x="f253" y="f254"/>
                  </a:lnTo>
                  <a:close/>
                </a:path>
                <a:path w="5866130" h="2362200">
                  <a:moveTo>
                    <a:pt x="f257" y="f0"/>
                  </a:moveTo>
                  <a:lnTo>
                    <a:pt x="f258" y="f0"/>
                  </a:lnTo>
                  <a:lnTo>
                    <a:pt x="f259" y="f260"/>
                  </a:lnTo>
                  <a:lnTo>
                    <a:pt x="f261" y="f262"/>
                  </a:lnTo>
                  <a:lnTo>
                    <a:pt x="f263" y="f264"/>
                  </a:lnTo>
                  <a:lnTo>
                    <a:pt x="f265" y="f189"/>
                  </a:lnTo>
                  <a:lnTo>
                    <a:pt x="f266" y="f247"/>
                  </a:lnTo>
                  <a:lnTo>
                    <a:pt x="f48" y="f247"/>
                  </a:lnTo>
                  <a:lnTo>
                    <a:pt x="f48" y="f260"/>
                  </a:lnTo>
                  <a:lnTo>
                    <a:pt x="f267" y="f260"/>
                  </a:lnTo>
                  <a:lnTo>
                    <a:pt x="f257" y="f0"/>
                  </a:lnTo>
                  <a:close/>
                </a:path>
              </a:pathLst>
            </a:custGeom>
            <a:solidFill>
              <a:srgbClr val="F2E7DB"/>
            </a:solidFill>
            <a:ln>
              <a:noFill/>
              <a:prstDash val="solid"/>
            </a:ln>
          </p:spPr>
          <p:txBody>
            <a:bodyPr vert="horz" wrap="square" lIns="0" tIns="0" rIns="0" bIns="0" anchor="t" anchorCtr="0" compatLnSpc="0">
              <a:noAutofit/>
            </a:bodyPr>
            <a:lstStyle/>
            <a:p>
              <a:pPr marL="0" marR="0" lvl="0" indent="0" rtl="0" hangingPunct="0">
                <a:lnSpc>
                  <a:spcPct val="100000"/>
                </a:lnSpc>
                <a:spcBef>
                  <a:spcPts val="0"/>
                </a:spcBef>
                <a:spcAft>
                  <a:spcPts val="0"/>
                </a:spcAft>
                <a:buNone/>
                <a:tabLst/>
              </a:pPr>
              <a:endParaRPr lang="en-IN" sz="1800" b="0" i="0" u="none" strike="noStrike" kern="1200">
                <a:ln>
                  <a:noFill/>
                </a:ln>
                <a:latin typeface="Arial" pitchFamily="18"/>
                <a:ea typeface="Microsoft YaHei" pitchFamily="2"/>
                <a:cs typeface="Lucida Sans" pitchFamily="2"/>
              </a:endParaRPr>
            </a:p>
          </p:txBody>
        </p:sp>
        <p:sp>
          <p:nvSpPr>
            <p:cNvPr id="5" name="object 5"/>
            <p:cNvSpPr/>
            <p:nvPr/>
          </p:nvSpPr>
          <p:spPr>
            <a:xfrm>
              <a:off x="13021920" y="9699119"/>
              <a:ext cx="1629719" cy="587520"/>
            </a:xfrm>
            <a:custGeom>
              <a:avLst/>
              <a:gdLst>
                <a:gd name="f0" fmla="val 0"/>
                <a:gd name="f1" fmla="val 1606267"/>
                <a:gd name="f2" fmla="val 1592551"/>
                <a:gd name="f3" fmla="val 5040"/>
                <a:gd name="f4" fmla="val 1591154"/>
                <a:gd name="f5" fmla="val 1583153"/>
                <a:gd name="f6" fmla="val 2882"/>
                <a:gd name="f7" fmla="val 1581756"/>
                <a:gd name="f8" fmla="val 720"/>
                <a:gd name="f9" fmla="val 1568802"/>
                <a:gd name="f10" fmla="val 5759"/>
                <a:gd name="f11" fmla="val 1566643"/>
                <a:gd name="f12" fmla="val 587891"/>
                <a:gd name="f13" fmla="val 79403"/>
                <a:gd name="f14" fmla="val 1630016"/>
                <a:gd name="f15" fmla="val 6479"/>
                <a:gd name="f16" fmla="val 1628492"/>
                <a:gd name="f17" fmla="val 1438"/>
                <a:gd name="f18" fmla="val 1617697"/>
                <a:gd name="f19" fmla="val 1616300"/>
                <a:gd name="f20" fmla="val 2157"/>
                <a:gd name="f21" fmla="val 1608426"/>
              </a:gdLst>
              <a:ahLst/>
              <a:cxnLst>
                <a:cxn ang="3cd4">
                  <a:pos x="hc" y="t"/>
                </a:cxn>
                <a:cxn ang="0">
                  <a:pos x="r" y="vc"/>
                </a:cxn>
                <a:cxn ang="cd4">
                  <a:pos x="hc" y="b"/>
                </a:cxn>
                <a:cxn ang="cd2">
                  <a:pos x="l" y="vc"/>
                </a:cxn>
              </a:cxnLst>
              <a:rect l="l" t="t" r="r" b="b"/>
              <a:pathLst>
                <a:path w="1630044" h="588009">
                  <a:moveTo>
                    <a:pt x="f1" y="f0"/>
                  </a:moveTo>
                  <a:lnTo>
                    <a:pt x="f2" y="f3"/>
                  </a:lnTo>
                  <a:lnTo>
                    <a:pt x="f4" y="f0"/>
                  </a:lnTo>
                  <a:lnTo>
                    <a:pt x="f5" y="f6"/>
                  </a:lnTo>
                  <a:lnTo>
                    <a:pt x="f7" y="f8"/>
                  </a:lnTo>
                  <a:lnTo>
                    <a:pt x="f9" y="f10"/>
                  </a:lnTo>
                  <a:lnTo>
                    <a:pt x="f11" y="f0"/>
                  </a:lnTo>
                  <a:lnTo>
                    <a:pt x="f0" y="f12"/>
                  </a:lnTo>
                  <a:lnTo>
                    <a:pt x="f13" y="f12"/>
                  </a:lnTo>
                  <a:lnTo>
                    <a:pt x="f14" y="f15"/>
                  </a:lnTo>
                  <a:lnTo>
                    <a:pt x="f16" y="f17"/>
                  </a:lnTo>
                  <a:lnTo>
                    <a:pt x="f18" y="f10"/>
                  </a:lnTo>
                  <a:lnTo>
                    <a:pt x="f19" y="f20"/>
                  </a:lnTo>
                  <a:lnTo>
                    <a:pt x="f21" y="f3"/>
                  </a:lnTo>
                  <a:lnTo>
                    <a:pt x="f1" y="f0"/>
                  </a:lnTo>
                  <a:close/>
                </a:path>
              </a:pathLst>
            </a:custGeom>
            <a:solidFill>
              <a:srgbClr val="E0CEBD"/>
            </a:solidFill>
            <a:ln>
              <a:noFill/>
              <a:prstDash val="solid"/>
            </a:ln>
          </p:spPr>
          <p:txBody>
            <a:bodyPr vert="horz" wrap="square" lIns="0" tIns="0" rIns="0" bIns="0" anchor="t" anchorCtr="0" compatLnSpc="0">
              <a:noAutofit/>
            </a:bodyPr>
            <a:lstStyle/>
            <a:p>
              <a:pPr marL="0" marR="0" lvl="0" indent="0" rtl="0" hangingPunct="0">
                <a:lnSpc>
                  <a:spcPct val="100000"/>
                </a:lnSpc>
                <a:spcBef>
                  <a:spcPts val="0"/>
                </a:spcBef>
                <a:spcAft>
                  <a:spcPts val="0"/>
                </a:spcAft>
                <a:buNone/>
                <a:tabLst/>
              </a:pPr>
              <a:endParaRPr lang="en-IN" sz="1800" b="0" i="0" u="none" strike="noStrike" kern="1200">
                <a:ln>
                  <a:noFill/>
                </a:ln>
                <a:latin typeface="Arial" pitchFamily="18"/>
                <a:ea typeface="Microsoft YaHei" pitchFamily="2"/>
                <a:cs typeface="Lucida Sans" pitchFamily="2"/>
              </a:endParaRPr>
            </a:p>
          </p:txBody>
        </p:sp>
        <p:sp>
          <p:nvSpPr>
            <p:cNvPr id="6" name="object 6"/>
            <p:cNvSpPr/>
            <p:nvPr/>
          </p:nvSpPr>
          <p:spPr>
            <a:xfrm>
              <a:off x="17355600" y="8312400"/>
              <a:ext cx="932400" cy="378720"/>
            </a:xfrm>
            <a:custGeom>
              <a:avLst/>
              <a:gdLst>
                <a:gd name="f0" fmla="val 0"/>
                <a:gd name="f1" fmla="val 932432"/>
                <a:gd name="f2" fmla="val 6477"/>
                <a:gd name="f3" fmla="val 347874"/>
                <a:gd name="f4" fmla="val 7874"/>
                <a:gd name="f5" fmla="val 352916"/>
                <a:gd name="f6" fmla="val 5715"/>
                <a:gd name="f7" fmla="val 353627"/>
                <a:gd name="f8" fmla="val 8636"/>
                <a:gd name="f9" fmla="val 361552"/>
                <a:gd name="f10" fmla="val 3556"/>
                <a:gd name="f11" fmla="val 362987"/>
                <a:gd name="f12" fmla="val 368753"/>
                <a:gd name="f13" fmla="val 370188"/>
                <a:gd name="f14" fmla="val 2794"/>
                <a:gd name="f15" fmla="val 378837"/>
                <a:gd name="f16" fmla="val 30234"/>
              </a:gdLst>
              <a:ahLst/>
              <a:cxnLst>
                <a:cxn ang="3cd4">
                  <a:pos x="hc" y="t"/>
                </a:cxn>
                <a:cxn ang="0">
                  <a:pos x="r" y="vc"/>
                </a:cxn>
                <a:cxn ang="cd4">
                  <a:pos x="hc" y="b"/>
                </a:cxn>
                <a:cxn ang="cd2">
                  <a:pos x="l" y="vc"/>
                </a:cxn>
              </a:cxnLst>
              <a:rect l="l" t="t" r="r" b="b"/>
              <a:pathLst>
                <a:path w="932815" h="379095">
                  <a:moveTo>
                    <a:pt x="f1" y="f0"/>
                  </a:moveTo>
                  <a:lnTo>
                    <a:pt x="f2" y="f3"/>
                  </a:lnTo>
                  <a:lnTo>
                    <a:pt x="f4" y="f5"/>
                  </a:lnTo>
                  <a:lnTo>
                    <a:pt x="f6" y="f7"/>
                  </a:lnTo>
                  <a:lnTo>
                    <a:pt x="f8" y="f9"/>
                  </a:lnTo>
                  <a:lnTo>
                    <a:pt x="f10" y="f11"/>
                  </a:lnTo>
                  <a:lnTo>
                    <a:pt x="f6" y="f12"/>
                  </a:lnTo>
                  <a:lnTo>
                    <a:pt x="f0" y="f13"/>
                  </a:lnTo>
                  <a:lnTo>
                    <a:pt x="f14" y="f15"/>
                  </a:lnTo>
                  <a:lnTo>
                    <a:pt x="f1" y="f16"/>
                  </a:lnTo>
                  <a:lnTo>
                    <a:pt x="f1" y="f0"/>
                  </a:lnTo>
                  <a:close/>
                </a:path>
              </a:pathLst>
            </a:custGeom>
            <a:solidFill>
              <a:srgbClr val="C3C5C3"/>
            </a:solidFill>
            <a:ln>
              <a:noFill/>
              <a:prstDash val="solid"/>
            </a:ln>
          </p:spPr>
          <p:txBody>
            <a:bodyPr vert="horz" wrap="square" lIns="0" tIns="0" rIns="0" bIns="0" anchor="t" anchorCtr="0" compatLnSpc="0">
              <a:noAutofit/>
            </a:bodyPr>
            <a:lstStyle/>
            <a:p>
              <a:pPr marL="0" marR="0" lvl="0" indent="0" rtl="0" hangingPunct="0">
                <a:lnSpc>
                  <a:spcPct val="100000"/>
                </a:lnSpc>
                <a:spcBef>
                  <a:spcPts val="0"/>
                </a:spcBef>
                <a:spcAft>
                  <a:spcPts val="0"/>
                </a:spcAft>
                <a:buNone/>
                <a:tabLst/>
              </a:pPr>
              <a:endParaRPr lang="en-IN" sz="1800" b="0" i="0" u="none" strike="noStrike" kern="1200">
                <a:ln>
                  <a:noFill/>
                </a:ln>
                <a:latin typeface="Arial" pitchFamily="18"/>
                <a:ea typeface="Microsoft YaHei" pitchFamily="2"/>
                <a:cs typeface="Lucida Sans" pitchFamily="2"/>
              </a:endParaRPr>
            </a:p>
          </p:txBody>
        </p:sp>
        <p:sp>
          <p:nvSpPr>
            <p:cNvPr id="7" name="object 7"/>
            <p:cNvSpPr/>
            <p:nvPr/>
          </p:nvSpPr>
          <p:spPr>
            <a:xfrm>
              <a:off x="14642280" y="8919720"/>
              <a:ext cx="3645719" cy="1367280"/>
            </a:xfrm>
            <a:custGeom>
              <a:avLst/>
              <a:gdLst>
                <a:gd name="f0" fmla="val 0"/>
                <a:gd name="f1" fmla="val 3645573"/>
                <a:gd name="f2" fmla="val 1214729"/>
                <a:gd name="f3" fmla="val 3238995"/>
                <a:gd name="f4" fmla="val 1367205"/>
                <a:gd name="f5" fmla="val 3319615"/>
                <a:gd name="f6" fmla="val 1244930"/>
                <a:gd name="f7" fmla="val 607593"/>
                <a:gd name="f8" fmla="val 1620113"/>
                <a:gd name="f9" fmla="val 1699145"/>
                <a:gd name="f10" fmla="val 637057"/>
                <a:gd name="f11" fmla="val 81343"/>
                <a:gd name="f12" fmla="val 30187"/>
              </a:gdLst>
              <a:ahLst/>
              <a:cxnLst>
                <a:cxn ang="3cd4">
                  <a:pos x="hc" y="t"/>
                </a:cxn>
                <a:cxn ang="0">
                  <a:pos x="r" y="vc"/>
                </a:cxn>
                <a:cxn ang="cd4">
                  <a:pos x="hc" y="b"/>
                </a:cxn>
                <a:cxn ang="cd2">
                  <a:pos x="l" y="vc"/>
                </a:cxn>
              </a:cxnLst>
              <a:rect l="l" t="t" r="r" b="b"/>
              <a:pathLst>
                <a:path w="3646169" h="1367790">
                  <a:moveTo>
                    <a:pt x="f1" y="f2"/>
                  </a:moveTo>
                  <a:lnTo>
                    <a:pt x="f3" y="f4"/>
                  </a:lnTo>
                  <a:lnTo>
                    <a:pt x="f5" y="f4"/>
                  </a:lnTo>
                  <a:lnTo>
                    <a:pt x="f1" y="f6"/>
                  </a:lnTo>
                  <a:lnTo>
                    <a:pt x="f1" y="f2"/>
                  </a:lnTo>
                  <a:close/>
                </a:path>
                <a:path w="3646169" h="1367790">
                  <a:moveTo>
                    <a:pt x="f1" y="f7"/>
                  </a:moveTo>
                  <a:lnTo>
                    <a:pt x="f8" y="f4"/>
                  </a:lnTo>
                  <a:lnTo>
                    <a:pt x="f9" y="f4"/>
                  </a:lnTo>
                  <a:lnTo>
                    <a:pt x="f1" y="f10"/>
                  </a:lnTo>
                  <a:lnTo>
                    <a:pt x="f1" y="f7"/>
                  </a:lnTo>
                  <a:close/>
                </a:path>
                <a:path w="3646169" h="1367790">
                  <a:moveTo>
                    <a:pt x="f1" y="f0"/>
                  </a:moveTo>
                  <a:lnTo>
                    <a:pt x="f0" y="f4"/>
                  </a:lnTo>
                  <a:lnTo>
                    <a:pt x="f11" y="f4"/>
                  </a:lnTo>
                  <a:lnTo>
                    <a:pt x="f1" y="f12"/>
                  </a:lnTo>
                  <a:lnTo>
                    <a:pt x="f1" y="f0"/>
                  </a:lnTo>
                  <a:close/>
                </a:path>
              </a:pathLst>
            </a:custGeom>
            <a:solidFill>
              <a:srgbClr val="E0CEBD"/>
            </a:solidFill>
            <a:ln>
              <a:noFill/>
              <a:prstDash val="solid"/>
            </a:ln>
          </p:spPr>
          <p:txBody>
            <a:bodyPr vert="horz" wrap="square" lIns="0" tIns="0" rIns="0" bIns="0" anchor="t" anchorCtr="0" compatLnSpc="0">
              <a:noAutofit/>
            </a:bodyPr>
            <a:lstStyle/>
            <a:p>
              <a:pPr marL="0" marR="0" lvl="0" indent="0" rtl="0" hangingPunct="0">
                <a:lnSpc>
                  <a:spcPct val="100000"/>
                </a:lnSpc>
                <a:spcBef>
                  <a:spcPts val="0"/>
                </a:spcBef>
                <a:spcAft>
                  <a:spcPts val="0"/>
                </a:spcAft>
                <a:buNone/>
                <a:tabLst/>
              </a:pPr>
              <a:endParaRPr lang="en-IN" sz="1800" b="0" i="0" u="none" strike="noStrike" kern="1200">
                <a:ln>
                  <a:noFill/>
                </a:ln>
                <a:latin typeface="Arial" pitchFamily="18"/>
                <a:ea typeface="Microsoft YaHei" pitchFamily="2"/>
                <a:cs typeface="Lucida Sans" pitchFamily="2"/>
              </a:endParaRPr>
            </a:p>
          </p:txBody>
        </p:sp>
      </p:grpSp>
      <p:grpSp>
        <p:nvGrpSpPr>
          <p:cNvPr id="8" name="object 8"/>
          <p:cNvGrpSpPr/>
          <p:nvPr/>
        </p:nvGrpSpPr>
        <p:grpSpPr>
          <a:xfrm>
            <a:off x="0" y="0"/>
            <a:ext cx="6773760" cy="4200840"/>
            <a:chOff x="0" y="0"/>
            <a:chExt cx="6773760" cy="4200840"/>
          </a:xfrm>
        </p:grpSpPr>
        <p:sp>
          <p:nvSpPr>
            <p:cNvPr id="9" name="object 9"/>
            <p:cNvSpPr/>
            <p:nvPr/>
          </p:nvSpPr>
          <p:spPr>
            <a:xfrm>
              <a:off x="0" y="0"/>
              <a:ext cx="6771240" cy="4200840"/>
            </a:xfrm>
            <a:custGeom>
              <a:avLst/>
              <a:gdLst>
                <a:gd name="f0" fmla="val 0"/>
                <a:gd name="f1" fmla="val 1400600"/>
                <a:gd name="f2" fmla="val 4167961"/>
                <a:gd name="f3" fmla="val 1056218"/>
                <a:gd name="f4" fmla="val 1067062"/>
                <a:gd name="f5" fmla="val 4168716"/>
                <a:gd name="f6" fmla="val 1079256"/>
                <a:gd name="f7" fmla="val 4171293"/>
                <a:gd name="f8" fmla="val 1093072"/>
                <a:gd name="f9" fmla="val 4176164"/>
                <a:gd name="f10" fmla="val 1108793"/>
                <a:gd name="f11" fmla="val 4183803"/>
                <a:gd name="f12" fmla="val 1120106"/>
                <a:gd name="f13" fmla="val 4187672"/>
                <a:gd name="f14" fmla="val 1132987"/>
                <a:gd name="f15" fmla="val 4191004"/>
                <a:gd name="f16" fmla="val 1146543"/>
                <a:gd name="f17" fmla="val 4194333"/>
                <a:gd name="f18" fmla="val 1159897"/>
                <a:gd name="f19" fmla="val 4198200"/>
                <a:gd name="f20" fmla="val 1170832"/>
                <a:gd name="f21" fmla="val 4199561"/>
                <a:gd name="f22" fmla="val 1182036"/>
                <a:gd name="f23" fmla="val 4200451"/>
                <a:gd name="f24" fmla="val 1193510"/>
                <a:gd name="f25" fmla="val 4200936"/>
                <a:gd name="f26" fmla="val 1205255"/>
                <a:gd name="f27" fmla="val 4201083"/>
                <a:gd name="f28" fmla="val 1247318"/>
                <a:gd name="f29" fmla="val 4198883"/>
                <a:gd name="f30" fmla="val 1291200"/>
                <a:gd name="f31" fmla="val 4192843"/>
                <a:gd name="f32" fmla="val 1336582"/>
                <a:gd name="f33" fmla="val 4183798"/>
                <a:gd name="f34" fmla="val 1383063"/>
                <a:gd name="f35" fmla="val 4172603"/>
                <a:gd name="f36" fmla="val 1884606"/>
                <a:gd name="f37" fmla="val 4073651"/>
                <a:gd name="f38" fmla="val 782622"/>
                <a:gd name="f39" fmla="val 845947"/>
                <a:gd name="f40" fmla="val 4074910"/>
                <a:gd name="f41" fmla="val 894490"/>
                <a:gd name="f42" fmla="val 4078869"/>
                <a:gd name="f43" fmla="val 925078"/>
                <a:gd name="f44" fmla="val 4085797"/>
                <a:gd name="f45" fmla="val 934540"/>
                <a:gd name="f46" fmla="val 4095965"/>
                <a:gd name="f47" fmla="val 948950"/>
                <a:gd name="f48" fmla="val 4106246"/>
                <a:gd name="f49" fmla="val 952088"/>
                <a:gd name="f50" fmla="val 4126921"/>
                <a:gd name="f51" fmla="val 955091"/>
                <a:gd name="f52" fmla="val 4147596"/>
                <a:gd name="f53" fmla="val 969098"/>
                <a:gd name="f54" fmla="val 4157877"/>
                <a:gd name="f55" fmla="val 985635"/>
                <a:gd name="f56" fmla="val 4164157"/>
                <a:gd name="f57" fmla="val 999877"/>
                <a:gd name="f58" fmla="val 4168142"/>
                <a:gd name="f59" fmla="val 1012230"/>
                <a:gd name="f60" fmla="val 4170236"/>
                <a:gd name="f61" fmla="val 1023099"/>
                <a:gd name="f62" fmla="val 4170844"/>
                <a:gd name="f63" fmla="val 1029577"/>
                <a:gd name="f64" fmla="val 1034618"/>
                <a:gd name="f65" fmla="val 4170120"/>
                <a:gd name="f66" fmla="val 1040377"/>
                <a:gd name="f67" fmla="val 4169396"/>
                <a:gd name="f68" fmla="val 1050458"/>
                <a:gd name="f69" fmla="val 1533872"/>
                <a:gd name="f70" fmla="val 4131737"/>
                <a:gd name="f71" fmla="val 1588473"/>
                <a:gd name="f72" fmla="val 4117636"/>
                <a:gd name="f73" fmla="val 1641482"/>
                <a:gd name="f74" fmla="val 4106024"/>
                <a:gd name="f75" fmla="val 1692450"/>
                <a:gd name="f76" fmla="val 4098144"/>
                <a:gd name="f77" fmla="val 1740928"/>
                <a:gd name="f78" fmla="val 4095241"/>
                <a:gd name="f79" fmla="val 1782379"/>
                <a:gd name="f80" fmla="val 1821928"/>
                <a:gd name="f81" fmla="val 4091803"/>
                <a:gd name="f82" fmla="val 1864947"/>
                <a:gd name="f83" fmla="val 4081028"/>
                <a:gd name="f84" fmla="val 6771513"/>
                <a:gd name="f85" fmla="val 4142881"/>
                <a:gd name="f86" fmla="val 34267"/>
                <a:gd name="f87" fmla="val 4139377"/>
                <a:gd name="f88" fmla="val 76309"/>
                <a:gd name="f89" fmla="val 4132680"/>
                <a:gd name="f90" fmla="val 109066"/>
                <a:gd name="f91" fmla="val 4126765"/>
                <a:gd name="f92" fmla="val 147852"/>
                <a:gd name="f93" fmla="val 4120797"/>
                <a:gd name="f94" fmla="val 191839"/>
                <a:gd name="f95" fmla="val 4114854"/>
                <a:gd name="f96" fmla="val 240202"/>
                <a:gd name="f97" fmla="val 4109015"/>
                <a:gd name="f98" fmla="val 292113"/>
                <a:gd name="f99" fmla="val 4103358"/>
                <a:gd name="f100" fmla="val 403275"/>
                <a:gd name="f101" fmla="val 4092907"/>
                <a:gd name="f102" fmla="val 518713"/>
                <a:gd name="f103" fmla="val 4084131"/>
                <a:gd name="f104" fmla="val 575969"/>
                <a:gd name="f105" fmla="val 4080568"/>
                <a:gd name="f106" fmla="val 631815"/>
                <a:gd name="f107" fmla="val 4077660"/>
                <a:gd name="f108" fmla="val 685423"/>
                <a:gd name="f109" fmla="val 4075485"/>
                <a:gd name="f110" fmla="val 735968"/>
                <a:gd name="f111" fmla="val 4074122"/>
                <a:gd name="f112" fmla="val 1904455"/>
                <a:gd name="f113" fmla="val 4066202"/>
                <a:gd name="f114" fmla="val 1941804"/>
                <a:gd name="f115" fmla="val 4049889"/>
                <a:gd name="f116" fmla="val 1975139"/>
                <a:gd name="f117" fmla="val 4032852"/>
                <a:gd name="f118" fmla="val 2007595"/>
                <a:gd name="f119" fmla="val 4017845"/>
                <a:gd name="f120" fmla="val 2039915"/>
                <a:gd name="f121" fmla="val 4007161"/>
                <a:gd name="f122" fmla="val 2072843"/>
                <a:gd name="f123" fmla="val 4003090"/>
                <a:gd name="f124" fmla="val 2152893"/>
                <a:gd name="f125" fmla="val 2160057"/>
                <a:gd name="f126" fmla="val 3975004"/>
                <a:gd name="f127" fmla="val 2166435"/>
                <a:gd name="f128" fmla="val 3928025"/>
                <a:gd name="f129" fmla="val 2172208"/>
                <a:gd name="f130" fmla="val 3873486"/>
                <a:gd name="f131" fmla="val 2178921"/>
                <a:gd name="f132" fmla="val 3819895"/>
                <a:gd name="f133" fmla="val 2188135"/>
                <a:gd name="f134" fmla="val 3773591"/>
                <a:gd name="f135" fmla="val 2201267"/>
                <a:gd name="f136" fmla="val 3741055"/>
                <a:gd name="f137" fmla="val 2219731"/>
                <a:gd name="f138" fmla="val 3728770"/>
                <a:gd name="f139" fmla="val 2361946"/>
                <a:gd name="f140" fmla="val 2394079"/>
                <a:gd name="f141" fmla="val 3720181"/>
                <a:gd name="f142" fmla="val 2422042"/>
                <a:gd name="f143" fmla="val 3708615"/>
                <a:gd name="f144" fmla="val 2435004"/>
                <a:gd name="f145" fmla="val 3689604"/>
                <a:gd name="f146" fmla="val 2460922"/>
                <a:gd name="f147" fmla="val 3651311"/>
                <a:gd name="f148" fmla="val 2473883"/>
                <a:gd name="f149" fmla="val 3632300"/>
                <a:gd name="f150" fmla="val 1755330"/>
                <a:gd name="f151" fmla="val 1762531"/>
                <a:gd name="f152" fmla="val 1774050"/>
                <a:gd name="f153" fmla="val 2088000"/>
                <a:gd name="f154" fmla="val 4003944"/>
                <a:gd name="f155" fmla="val 2103356"/>
                <a:gd name="f156" fmla="val 4006688"/>
                <a:gd name="f157" fmla="val 2119115"/>
                <a:gd name="f158" fmla="val 4011592"/>
                <a:gd name="f159" fmla="val 2135479"/>
                <a:gd name="f160" fmla="val 4018926"/>
                <a:gd name="f161" fmla="val 2138362"/>
                <a:gd name="f162" fmla="val 4020362"/>
                <a:gd name="f163" fmla="val 2139810"/>
                <a:gd name="f164" fmla="val 2151655"/>
                <a:gd name="f165" fmla="val 4007942"/>
                <a:gd name="f166" fmla="val 2511239"/>
                <a:gd name="f167" fmla="val 3648388"/>
                <a:gd name="f168" fmla="val 2549044"/>
                <a:gd name="f169" fmla="val 3669376"/>
                <a:gd name="f170" fmla="val 2587272"/>
                <a:gd name="f171" fmla="val 3694446"/>
                <a:gd name="f172" fmla="val 2625901"/>
                <a:gd name="f173" fmla="val 3722779"/>
                <a:gd name="f174" fmla="val 2664905"/>
                <a:gd name="f175" fmla="val 3753554"/>
                <a:gd name="f176" fmla="val 2704260"/>
                <a:gd name="f177" fmla="val 3785952"/>
                <a:gd name="f178" fmla="val 2783927"/>
                <a:gd name="f179" fmla="val 3852341"/>
                <a:gd name="f180" fmla="val 2824190"/>
                <a:gd name="f181" fmla="val 3884692"/>
                <a:gd name="f182" fmla="val 2864708"/>
                <a:gd name="f183" fmla="val 3915388"/>
                <a:gd name="f184" fmla="val 2905455"/>
                <a:gd name="f185" fmla="val 3943610"/>
                <a:gd name="f186" fmla="val 2946409"/>
                <a:gd name="f187" fmla="val 3968539"/>
                <a:gd name="f188" fmla="val 2987543"/>
                <a:gd name="f189" fmla="val 3989354"/>
                <a:gd name="f190" fmla="val 3028835"/>
                <a:gd name="f191" fmla="val 4005237"/>
                <a:gd name="f192" fmla="val 3070259"/>
                <a:gd name="f193" fmla="val 4015368"/>
                <a:gd name="f194" fmla="val 3111792"/>
                <a:gd name="f195" fmla="val 3124224"/>
                <a:gd name="f196" fmla="val 4018533"/>
                <a:gd name="f197" fmla="val 3136723"/>
                <a:gd name="f198" fmla="val 4017396"/>
                <a:gd name="f199" fmla="val 3149359"/>
                <a:gd name="f200" fmla="val 4015583"/>
                <a:gd name="f201" fmla="val 3162198"/>
                <a:gd name="f202" fmla="val 4013161"/>
                <a:gd name="f203" fmla="val 3517150"/>
                <a:gd name="f204" fmla="val 3936122"/>
                <a:gd name="f205" fmla="val 3524428"/>
                <a:gd name="f206" fmla="val 3935182"/>
                <a:gd name="f207" fmla="val 3533260"/>
                <a:gd name="f208" fmla="val 3934511"/>
                <a:gd name="f209" fmla="val 3543579"/>
                <a:gd name="f210" fmla="val 3934110"/>
                <a:gd name="f211" fmla="val 3555314"/>
                <a:gd name="f212" fmla="val 3933976"/>
                <a:gd name="f213" fmla="val 4345002"/>
                <a:gd name="f214" fmla="val 4369095"/>
                <a:gd name="f215" fmla="val 3919719"/>
                <a:gd name="f216" fmla="val 4406475"/>
                <a:gd name="f217" fmla="val 3903477"/>
                <a:gd name="f218" fmla="val 4448046"/>
                <a:gd name="f219" fmla="val 3890075"/>
                <a:gd name="f220" fmla="val 4493208"/>
                <a:gd name="f221" fmla="val 3879303"/>
                <a:gd name="f222" fmla="val 4541362"/>
                <a:gd name="f223" fmla="val 3870954"/>
                <a:gd name="f224" fmla="val 4591911"/>
                <a:gd name="f225" fmla="val 3864822"/>
                <a:gd name="f226" fmla="val 4644255"/>
                <a:gd name="f227" fmla="val 3860699"/>
                <a:gd name="f228" fmla="val 4697795"/>
                <a:gd name="f229" fmla="val 3858377"/>
                <a:gd name="f230" fmla="val 4751933"/>
                <a:gd name="f231" fmla="val 3857649"/>
                <a:gd name="f232" fmla="val 3592633"/>
                <a:gd name="f233" fmla="val 3934893"/>
                <a:gd name="f234" fmla="val 3638112"/>
                <a:gd name="f235" fmla="val 3937469"/>
                <a:gd name="f236" fmla="val 3690310"/>
                <a:gd name="f237" fmla="val 3941445"/>
                <a:gd name="f238" fmla="val 3747788"/>
                <a:gd name="f239" fmla="val 3946561"/>
                <a:gd name="f240" fmla="val 4038641"/>
                <a:gd name="f241" fmla="val 3976266"/>
                <a:gd name="f242" fmla="val 4090210"/>
                <a:gd name="f243" fmla="val 3980728"/>
                <a:gd name="f244" fmla="val 4138352"/>
                <a:gd name="f245" fmla="val 3984195"/>
                <a:gd name="f246" fmla="val 4182123"/>
                <a:gd name="f247" fmla="val 3986441"/>
                <a:gd name="f248" fmla="val 4220578"/>
                <a:gd name="f249" fmla="val 3987240"/>
                <a:gd name="f250" fmla="val 4251078"/>
                <a:gd name="f251" fmla="val 3986521"/>
                <a:gd name="f252" fmla="val 4275032"/>
                <a:gd name="f253" fmla="val 3984184"/>
                <a:gd name="f254" fmla="val 4291562"/>
                <a:gd name="f255" fmla="val 3979959"/>
                <a:gd name="f256" fmla="val 4299788"/>
                <a:gd name="f257" fmla="val 3973575"/>
                <a:gd name="f258" fmla="val 4303901"/>
                <a:gd name="f259" fmla="val 3966550"/>
                <a:gd name="f260" fmla="val 4311664"/>
                <a:gd name="f261" fmla="val 3958448"/>
                <a:gd name="f262" fmla="val 4322667"/>
                <a:gd name="f263" fmla="val 3949266"/>
                <a:gd name="f264" fmla="val 4336504"/>
                <a:gd name="f265" fmla="val 3939005"/>
                <a:gd name="f266" fmla="val 4822552"/>
                <a:gd name="f267" fmla="val 3858805"/>
                <a:gd name="f268" fmla="val 4891803"/>
                <a:gd name="f269" fmla="val 3861969"/>
                <a:gd name="f270" fmla="val 4958314"/>
                <a:gd name="f271" fmla="val 3866688"/>
                <a:gd name="f272" fmla="val 5020718"/>
                <a:gd name="f273" fmla="val 3872508"/>
                <a:gd name="f274" fmla="val 5077644"/>
                <a:gd name="f275" fmla="val 3878977"/>
                <a:gd name="f276" fmla="val 5127722"/>
                <a:gd name="f277" fmla="val 3885641"/>
                <a:gd name="f278" fmla="val 5169584"/>
                <a:gd name="f279" fmla="val 3892046"/>
                <a:gd name="f280" fmla="val 5223255"/>
                <a:gd name="f281" fmla="val 3902290"/>
                <a:gd name="f282" fmla="val 5260025"/>
                <a:gd name="f283" fmla="val 3919895"/>
                <a:gd name="f284" fmla="val 5291390"/>
                <a:gd name="f285" fmla="val 3933338"/>
                <a:gd name="f286" fmla="val 5325724"/>
                <a:gd name="f287" fmla="val 3943138"/>
                <a:gd name="f288" fmla="val 5362486"/>
                <a:gd name="f289" fmla="val 3946930"/>
                <a:gd name="f290" fmla="val 5369687"/>
                <a:gd name="f291" fmla="val 5417401"/>
                <a:gd name="f292" fmla="val 3937681"/>
                <a:gd name="f293" fmla="val 5494248"/>
                <a:gd name="f294" fmla="val 3899407"/>
                <a:gd name="f295" fmla="val 5512609"/>
                <a:gd name="f296" fmla="val 3893016"/>
                <a:gd name="f297" fmla="val 5534747"/>
                <a:gd name="f298" fmla="val 3888786"/>
                <a:gd name="f299" fmla="val 5559855"/>
                <a:gd name="f300" fmla="val 3886448"/>
                <a:gd name="f301" fmla="val 5587123"/>
                <a:gd name="f302" fmla="val 3885729"/>
                <a:gd name="f303" fmla="val 6761798"/>
                <a:gd name="f304" fmla="val 3913085"/>
                <a:gd name="f305" fmla="val 5929122"/>
                <a:gd name="f306" fmla="val 5963323"/>
                <a:gd name="f307" fmla="val 3914492"/>
                <a:gd name="f308" fmla="val 5997525"/>
                <a:gd name="f309" fmla="val 3919479"/>
                <a:gd name="f310" fmla="val 6029568"/>
                <a:gd name="f311" fmla="val 3929190"/>
                <a:gd name="f312" fmla="val 6057290"/>
                <a:gd name="f313" fmla="val 3944771"/>
                <a:gd name="f314" fmla="val 6078505"/>
                <a:gd name="f315" fmla="val 3936413"/>
                <a:gd name="f316" fmla="val 6119023"/>
                <a:gd name="f317" fmla="val 3931362"/>
                <a:gd name="f318" fmla="val 6174932"/>
                <a:gd name="f319" fmla="val 3928875"/>
                <a:gd name="f320" fmla="val 6746563"/>
                <a:gd name="f321" fmla="val 3928210"/>
                <a:gd name="f322" fmla="val 6756722"/>
                <a:gd name="f323" fmla="val 3918726"/>
                <a:gd name="f324" fmla="val 6740524"/>
                <a:gd name="f325" fmla="val 3933252"/>
                <a:gd name="f326" fmla="val 6705993"/>
                <a:gd name="f327" fmla="val 6708876"/>
                <a:gd name="f328" fmla="val 3940453"/>
                <a:gd name="f329" fmla="val 6713918"/>
                <a:gd name="f330" fmla="val 3943323"/>
                <a:gd name="f331" fmla="val 6718960"/>
                <a:gd name="f332" fmla="val 6730108"/>
                <a:gd name="f333" fmla="val 3940253"/>
                <a:gd name="f334" fmla="val 6242316"/>
                <a:gd name="f335" fmla="val 6452552"/>
                <a:gd name="f336" fmla="val 3930369"/>
                <a:gd name="f337" fmla="val 6555519"/>
                <a:gd name="f338" fmla="val 3934960"/>
                <a:gd name="f339" fmla="val 6601194"/>
                <a:gd name="f340" fmla="val 3936342"/>
                <a:gd name="f341" fmla="val 6641198"/>
                <a:gd name="f342" fmla="val 3936846"/>
                <a:gd name="f343" fmla="val 6662054"/>
                <a:gd name="f344" fmla="val 3936588"/>
                <a:gd name="f345" fmla="val 6680077"/>
                <a:gd name="f346" fmla="val 3935859"/>
                <a:gd name="f347" fmla="val 6694860"/>
                <a:gd name="f348" fmla="val 3934725"/>
                <a:gd name="f349" fmla="val 6742808"/>
                <a:gd name="f350" fmla="val 3931717"/>
                <a:gd name="f351" fmla="val 5652820"/>
                <a:gd name="f352" fmla="val 3888742"/>
                <a:gd name="f353" fmla="val 5718340"/>
                <a:gd name="f354" fmla="val 3896006"/>
                <a:gd name="f355" fmla="val 5775563"/>
                <a:gd name="f356" fmla="val 3904860"/>
                <a:gd name="f357" fmla="val 5816370"/>
                <a:gd name="f358" fmla="val 3912642"/>
                <a:gd name="f359" fmla="val 5832640"/>
                <a:gd name="f360" fmla="val 3916691"/>
                <a:gd name="f361" fmla="val 5833364"/>
                <a:gd name="f362" fmla="val 3917403"/>
                <a:gd name="f363" fmla="val 5839129"/>
                <a:gd name="f364" fmla="val 5844910"/>
                <a:gd name="f365" fmla="val 3917292"/>
                <a:gd name="f366" fmla="val 5861605"/>
                <a:gd name="f367" fmla="val 3916803"/>
                <a:gd name="f368" fmla="val 5872251"/>
                <a:gd name="f369" fmla="val 5884780"/>
                <a:gd name="f370" fmla="val 3915217"/>
                <a:gd name="f371" fmla="val 5898524"/>
                <a:gd name="f372" fmla="val 3914078"/>
                <a:gd name="f373" fmla="val 5913349"/>
                <a:gd name="f374" fmla="val 3913345"/>
                <a:gd name="f375" fmla="val 2223325"/>
                <a:gd name="f376" fmla="val 2239774"/>
                <a:gd name="f377" fmla="val 3731716"/>
                <a:gd name="f378" fmla="val 2256626"/>
                <a:gd name="f379" fmla="val 3733989"/>
                <a:gd name="f380" fmla="val 2273747"/>
                <a:gd name="f381" fmla="val 3735453"/>
                <a:gd name="f382" fmla="val 2291003"/>
                <a:gd name="f383" fmla="val 3735970"/>
                <a:gd name="f384" fmla="val 2327075"/>
                <a:gd name="f385" fmla="val 3734127"/>
              </a:gdLst>
              <a:ahLst/>
              <a:cxnLst>
                <a:cxn ang="3cd4">
                  <a:pos x="hc" y="t"/>
                </a:cxn>
                <a:cxn ang="0">
                  <a:pos x="r" y="vc"/>
                </a:cxn>
                <a:cxn ang="cd4">
                  <a:pos x="hc" y="b"/>
                </a:cxn>
                <a:cxn ang="cd2">
                  <a:pos x="l" y="vc"/>
                </a:cxn>
              </a:cxnLst>
              <a:rect l="l" t="t" r="r" b="b"/>
              <a:pathLst>
                <a:path w="6771640" h="4201160">
                  <a:moveTo>
                    <a:pt x="f1" y="f2"/>
                  </a:moveTo>
                  <a:lnTo>
                    <a:pt x="f3" y="f2"/>
                  </a:lnTo>
                  <a:lnTo>
                    <a:pt x="f4" y="f5"/>
                  </a:lnTo>
                  <a:lnTo>
                    <a:pt x="f6" y="f7"/>
                  </a:lnTo>
                  <a:lnTo>
                    <a:pt x="f8" y="f9"/>
                  </a:lnTo>
                  <a:lnTo>
                    <a:pt x="f10" y="f11"/>
                  </a:lnTo>
                  <a:lnTo>
                    <a:pt x="f12" y="f13"/>
                  </a:lnTo>
                  <a:lnTo>
                    <a:pt x="f14" y="f15"/>
                  </a:lnTo>
                  <a:lnTo>
                    <a:pt x="f16" y="f17"/>
                  </a:lnTo>
                  <a:lnTo>
                    <a:pt x="f18" y="f19"/>
                  </a:lnTo>
                  <a:lnTo>
                    <a:pt x="f20" y="f21"/>
                  </a:lnTo>
                  <a:lnTo>
                    <a:pt x="f22" y="f23"/>
                  </a:lnTo>
                  <a:lnTo>
                    <a:pt x="f24" y="f25"/>
                  </a:lnTo>
                  <a:lnTo>
                    <a:pt x="f26" y="f27"/>
                  </a:lnTo>
                  <a:lnTo>
                    <a:pt x="f28" y="f29"/>
                  </a:lnTo>
                  <a:lnTo>
                    <a:pt x="f30" y="f31"/>
                  </a:lnTo>
                  <a:lnTo>
                    <a:pt x="f32" y="f33"/>
                  </a:lnTo>
                  <a:lnTo>
                    <a:pt x="f34" y="f35"/>
                  </a:lnTo>
                  <a:lnTo>
                    <a:pt x="f1" y="f2"/>
                  </a:lnTo>
                  <a:close/>
                </a:path>
                <a:path w="6771640" h="4201160">
                  <a:moveTo>
                    <a:pt x="f36" y="f37"/>
                  </a:moveTo>
                  <a:lnTo>
                    <a:pt x="f38" y="f37"/>
                  </a:lnTo>
                  <a:lnTo>
                    <a:pt x="f39" y="f40"/>
                  </a:lnTo>
                  <a:lnTo>
                    <a:pt x="f41" y="f42"/>
                  </a:lnTo>
                  <a:lnTo>
                    <a:pt x="f43" y="f44"/>
                  </a:lnTo>
                  <a:lnTo>
                    <a:pt x="f45" y="f46"/>
                  </a:lnTo>
                  <a:lnTo>
                    <a:pt x="f47" y="f48"/>
                  </a:lnTo>
                  <a:lnTo>
                    <a:pt x="f49" y="f50"/>
                  </a:lnTo>
                  <a:lnTo>
                    <a:pt x="f51" y="f52"/>
                  </a:lnTo>
                  <a:lnTo>
                    <a:pt x="f53" y="f54"/>
                  </a:lnTo>
                  <a:lnTo>
                    <a:pt x="f55" y="f56"/>
                  </a:lnTo>
                  <a:lnTo>
                    <a:pt x="f57" y="f58"/>
                  </a:lnTo>
                  <a:lnTo>
                    <a:pt x="f59" y="f60"/>
                  </a:lnTo>
                  <a:lnTo>
                    <a:pt x="f61" y="f62"/>
                  </a:lnTo>
                  <a:lnTo>
                    <a:pt x="f63" y="f62"/>
                  </a:lnTo>
                  <a:lnTo>
                    <a:pt x="f64" y="f65"/>
                  </a:lnTo>
                  <a:lnTo>
                    <a:pt x="f66" y="f67"/>
                  </a:lnTo>
                  <a:lnTo>
                    <a:pt x="f68" y="f2"/>
                  </a:lnTo>
                  <a:lnTo>
                    <a:pt x="f1" y="f2"/>
                  </a:lnTo>
                  <a:lnTo>
                    <a:pt x="f69" y="f70"/>
                  </a:lnTo>
                  <a:lnTo>
                    <a:pt x="f71" y="f72"/>
                  </a:lnTo>
                  <a:lnTo>
                    <a:pt x="f73" y="f74"/>
                  </a:lnTo>
                  <a:lnTo>
                    <a:pt x="f75" y="f76"/>
                  </a:lnTo>
                  <a:lnTo>
                    <a:pt x="f77" y="f78"/>
                  </a:lnTo>
                  <a:lnTo>
                    <a:pt x="f79" y="f78"/>
                  </a:lnTo>
                  <a:lnTo>
                    <a:pt x="f80" y="f81"/>
                  </a:lnTo>
                  <a:lnTo>
                    <a:pt x="f82" y="f83"/>
                  </a:lnTo>
                  <a:lnTo>
                    <a:pt x="f36" y="f37"/>
                  </a:lnTo>
                  <a:close/>
                </a:path>
                <a:path w="6771640" h="4201160">
                  <a:moveTo>
                    <a:pt x="f84" y="f0"/>
                  </a:moveTo>
                  <a:lnTo>
                    <a:pt x="f0" y="f0"/>
                  </a:lnTo>
                  <a:lnTo>
                    <a:pt x="f0" y="f85"/>
                  </a:lnTo>
                  <a:lnTo>
                    <a:pt x="f86" y="f87"/>
                  </a:lnTo>
                  <a:lnTo>
                    <a:pt x="f88" y="f89"/>
                  </a:lnTo>
                  <a:lnTo>
                    <a:pt x="f90" y="f91"/>
                  </a:lnTo>
                  <a:lnTo>
                    <a:pt x="f92" y="f93"/>
                  </a:lnTo>
                  <a:lnTo>
                    <a:pt x="f94" y="f95"/>
                  </a:lnTo>
                  <a:lnTo>
                    <a:pt x="f96" y="f97"/>
                  </a:lnTo>
                  <a:lnTo>
                    <a:pt x="f98" y="f99"/>
                  </a:lnTo>
                  <a:lnTo>
                    <a:pt x="f100" y="f101"/>
                  </a:lnTo>
                  <a:lnTo>
                    <a:pt x="f102" y="f103"/>
                  </a:lnTo>
                  <a:lnTo>
                    <a:pt x="f104" y="f105"/>
                  </a:lnTo>
                  <a:lnTo>
                    <a:pt x="f106" y="f107"/>
                  </a:lnTo>
                  <a:lnTo>
                    <a:pt x="f108" y="f109"/>
                  </a:lnTo>
                  <a:lnTo>
                    <a:pt x="f110" y="f111"/>
                  </a:lnTo>
                  <a:lnTo>
                    <a:pt x="f38" y="f37"/>
                  </a:lnTo>
                  <a:lnTo>
                    <a:pt x="f36" y="f37"/>
                  </a:lnTo>
                  <a:lnTo>
                    <a:pt x="f112" y="f113"/>
                  </a:lnTo>
                  <a:lnTo>
                    <a:pt x="f114" y="f115"/>
                  </a:lnTo>
                  <a:lnTo>
                    <a:pt x="f116" y="f117"/>
                  </a:lnTo>
                  <a:lnTo>
                    <a:pt x="f118" y="f119"/>
                  </a:lnTo>
                  <a:lnTo>
                    <a:pt x="f120" y="f121"/>
                  </a:lnTo>
                  <a:lnTo>
                    <a:pt x="f122" y="f123"/>
                  </a:lnTo>
                  <a:lnTo>
                    <a:pt x="f124" y="f123"/>
                  </a:lnTo>
                  <a:lnTo>
                    <a:pt x="f125" y="f126"/>
                  </a:lnTo>
                  <a:lnTo>
                    <a:pt x="f127" y="f128"/>
                  </a:lnTo>
                  <a:lnTo>
                    <a:pt x="f129" y="f130"/>
                  </a:lnTo>
                  <a:lnTo>
                    <a:pt x="f131" y="f132"/>
                  </a:lnTo>
                  <a:lnTo>
                    <a:pt x="f133" y="f134"/>
                  </a:lnTo>
                  <a:lnTo>
                    <a:pt x="f135" y="f136"/>
                  </a:lnTo>
                  <a:lnTo>
                    <a:pt x="f137" y="f138"/>
                  </a:lnTo>
                  <a:lnTo>
                    <a:pt x="f139" y="f138"/>
                  </a:lnTo>
                  <a:lnTo>
                    <a:pt x="f140" y="f141"/>
                  </a:lnTo>
                  <a:lnTo>
                    <a:pt x="f142" y="f143"/>
                  </a:lnTo>
                  <a:lnTo>
                    <a:pt x="f144" y="f145"/>
                  </a:lnTo>
                  <a:lnTo>
                    <a:pt x="f146" y="f147"/>
                  </a:lnTo>
                  <a:lnTo>
                    <a:pt x="f148" y="f149"/>
                  </a:lnTo>
                  <a:lnTo>
                    <a:pt x="f84" y="f149"/>
                  </a:lnTo>
                  <a:lnTo>
                    <a:pt x="f84" y="f0"/>
                  </a:lnTo>
                  <a:close/>
                </a:path>
                <a:path w="6771640" h="4201160">
                  <a:moveTo>
                    <a:pt x="f79" y="f78"/>
                  </a:moveTo>
                  <a:lnTo>
                    <a:pt x="f150" y="f78"/>
                  </a:lnTo>
                  <a:lnTo>
                    <a:pt x="f151" y="f46"/>
                  </a:lnTo>
                  <a:lnTo>
                    <a:pt x="f152" y="f46"/>
                  </a:lnTo>
                  <a:lnTo>
                    <a:pt x="f79" y="f78"/>
                  </a:lnTo>
                  <a:close/>
                </a:path>
                <a:path w="6771640" h="4201160">
                  <a:moveTo>
                    <a:pt x="f124" y="f123"/>
                  </a:moveTo>
                  <a:lnTo>
                    <a:pt x="f122" y="f123"/>
                  </a:lnTo>
                  <a:lnTo>
                    <a:pt x="f153" y="f154"/>
                  </a:lnTo>
                  <a:lnTo>
                    <a:pt x="f155" y="f156"/>
                  </a:lnTo>
                  <a:lnTo>
                    <a:pt x="f157" y="f158"/>
                  </a:lnTo>
                  <a:lnTo>
                    <a:pt x="f159" y="f160"/>
                  </a:lnTo>
                  <a:lnTo>
                    <a:pt x="f161" y="f162"/>
                  </a:lnTo>
                  <a:lnTo>
                    <a:pt x="f163" y="f162"/>
                  </a:lnTo>
                  <a:lnTo>
                    <a:pt x="f164" y="f165"/>
                  </a:lnTo>
                  <a:lnTo>
                    <a:pt x="f124" y="f123"/>
                  </a:lnTo>
                  <a:close/>
                </a:path>
                <a:path w="6771640" h="4201160">
                  <a:moveTo>
                    <a:pt x="f84" y="f149"/>
                  </a:moveTo>
                  <a:lnTo>
                    <a:pt x="f148" y="f149"/>
                  </a:lnTo>
                  <a:lnTo>
                    <a:pt x="f166" y="f167"/>
                  </a:lnTo>
                  <a:lnTo>
                    <a:pt x="f168" y="f169"/>
                  </a:lnTo>
                  <a:lnTo>
                    <a:pt x="f170" y="f171"/>
                  </a:lnTo>
                  <a:lnTo>
                    <a:pt x="f172" y="f173"/>
                  </a:lnTo>
                  <a:lnTo>
                    <a:pt x="f174" y="f175"/>
                  </a:lnTo>
                  <a:lnTo>
                    <a:pt x="f176" y="f177"/>
                  </a:lnTo>
                  <a:lnTo>
                    <a:pt x="f178" y="f179"/>
                  </a:lnTo>
                  <a:lnTo>
                    <a:pt x="f180" y="f181"/>
                  </a:lnTo>
                  <a:lnTo>
                    <a:pt x="f182" y="f183"/>
                  </a:lnTo>
                  <a:lnTo>
                    <a:pt x="f184" y="f185"/>
                  </a:lnTo>
                  <a:lnTo>
                    <a:pt x="f186" y="f187"/>
                  </a:lnTo>
                  <a:lnTo>
                    <a:pt x="f188" y="f189"/>
                  </a:lnTo>
                  <a:lnTo>
                    <a:pt x="f190" y="f191"/>
                  </a:lnTo>
                  <a:lnTo>
                    <a:pt x="f192" y="f193"/>
                  </a:lnTo>
                  <a:lnTo>
                    <a:pt x="f194" y="f160"/>
                  </a:lnTo>
                  <a:lnTo>
                    <a:pt x="f195" y="f196"/>
                  </a:lnTo>
                  <a:lnTo>
                    <a:pt x="f197" y="f198"/>
                  </a:lnTo>
                  <a:lnTo>
                    <a:pt x="f199" y="f200"/>
                  </a:lnTo>
                  <a:lnTo>
                    <a:pt x="f201" y="f202"/>
                  </a:lnTo>
                  <a:lnTo>
                    <a:pt x="f203" y="f204"/>
                  </a:lnTo>
                  <a:lnTo>
                    <a:pt x="f205" y="f206"/>
                  </a:lnTo>
                  <a:lnTo>
                    <a:pt x="f207" y="f208"/>
                  </a:lnTo>
                  <a:lnTo>
                    <a:pt x="f209" y="f210"/>
                  </a:lnTo>
                  <a:lnTo>
                    <a:pt x="f211" y="f212"/>
                  </a:lnTo>
                  <a:lnTo>
                    <a:pt x="f213" y="f212"/>
                  </a:lnTo>
                  <a:lnTo>
                    <a:pt x="f214" y="f215"/>
                  </a:lnTo>
                  <a:lnTo>
                    <a:pt x="f216" y="f217"/>
                  </a:lnTo>
                  <a:lnTo>
                    <a:pt x="f218" y="f219"/>
                  </a:lnTo>
                  <a:lnTo>
                    <a:pt x="f220" y="f221"/>
                  </a:lnTo>
                  <a:lnTo>
                    <a:pt x="f222" y="f223"/>
                  </a:lnTo>
                  <a:lnTo>
                    <a:pt x="f224" y="f225"/>
                  </a:lnTo>
                  <a:lnTo>
                    <a:pt x="f226" y="f227"/>
                  </a:lnTo>
                  <a:lnTo>
                    <a:pt x="f228" y="f229"/>
                  </a:lnTo>
                  <a:lnTo>
                    <a:pt x="f230" y="f231"/>
                  </a:lnTo>
                  <a:lnTo>
                    <a:pt x="f84" y="f231"/>
                  </a:lnTo>
                  <a:lnTo>
                    <a:pt x="f84" y="f149"/>
                  </a:lnTo>
                  <a:close/>
                </a:path>
                <a:path w="6771640" h="4201160">
                  <a:moveTo>
                    <a:pt x="f213" y="f212"/>
                  </a:moveTo>
                  <a:lnTo>
                    <a:pt x="f211" y="f212"/>
                  </a:lnTo>
                  <a:lnTo>
                    <a:pt x="f232" y="f233"/>
                  </a:lnTo>
                  <a:lnTo>
                    <a:pt x="f234" y="f235"/>
                  </a:lnTo>
                  <a:lnTo>
                    <a:pt x="f236" y="f237"/>
                  </a:lnTo>
                  <a:lnTo>
                    <a:pt x="f238" y="f239"/>
                  </a:lnTo>
                  <a:lnTo>
                    <a:pt x="f240" y="f241"/>
                  </a:lnTo>
                  <a:lnTo>
                    <a:pt x="f242" y="f243"/>
                  </a:lnTo>
                  <a:lnTo>
                    <a:pt x="f244" y="f245"/>
                  </a:lnTo>
                  <a:lnTo>
                    <a:pt x="f246" y="f247"/>
                  </a:lnTo>
                  <a:lnTo>
                    <a:pt x="f248" y="f249"/>
                  </a:lnTo>
                  <a:lnTo>
                    <a:pt x="f250" y="f251"/>
                  </a:lnTo>
                  <a:lnTo>
                    <a:pt x="f252" y="f253"/>
                  </a:lnTo>
                  <a:lnTo>
                    <a:pt x="f254" y="f255"/>
                  </a:lnTo>
                  <a:lnTo>
                    <a:pt x="f256" y="f257"/>
                  </a:lnTo>
                  <a:lnTo>
                    <a:pt x="f258" y="f259"/>
                  </a:lnTo>
                  <a:lnTo>
                    <a:pt x="f260" y="f261"/>
                  </a:lnTo>
                  <a:lnTo>
                    <a:pt x="f262" y="f263"/>
                  </a:lnTo>
                  <a:lnTo>
                    <a:pt x="f264" y="f265"/>
                  </a:lnTo>
                  <a:lnTo>
                    <a:pt x="f213" y="f212"/>
                  </a:lnTo>
                  <a:close/>
                </a:path>
                <a:path w="6771640" h="4201160">
                  <a:moveTo>
                    <a:pt x="f84" y="f231"/>
                  </a:moveTo>
                  <a:lnTo>
                    <a:pt x="f230" y="f231"/>
                  </a:lnTo>
                  <a:lnTo>
                    <a:pt x="f266" y="f267"/>
                  </a:lnTo>
                  <a:lnTo>
                    <a:pt x="f268" y="f269"/>
                  </a:lnTo>
                  <a:lnTo>
                    <a:pt x="f270" y="f271"/>
                  </a:lnTo>
                  <a:lnTo>
                    <a:pt x="f272" y="f273"/>
                  </a:lnTo>
                  <a:lnTo>
                    <a:pt x="f274" y="f275"/>
                  </a:lnTo>
                  <a:lnTo>
                    <a:pt x="f276" y="f277"/>
                  </a:lnTo>
                  <a:lnTo>
                    <a:pt x="f278" y="f279"/>
                  </a:lnTo>
                  <a:lnTo>
                    <a:pt x="f280" y="f281"/>
                  </a:lnTo>
                  <a:lnTo>
                    <a:pt x="f282" y="f283"/>
                  </a:lnTo>
                  <a:lnTo>
                    <a:pt x="f284" y="f285"/>
                  </a:lnTo>
                  <a:lnTo>
                    <a:pt x="f286" y="f287"/>
                  </a:lnTo>
                  <a:lnTo>
                    <a:pt x="f288" y="f289"/>
                  </a:lnTo>
                  <a:lnTo>
                    <a:pt x="f290" y="f289"/>
                  </a:lnTo>
                  <a:lnTo>
                    <a:pt x="f291" y="f292"/>
                  </a:lnTo>
                  <a:lnTo>
                    <a:pt x="f293" y="f294"/>
                  </a:lnTo>
                  <a:lnTo>
                    <a:pt x="f295" y="f296"/>
                  </a:lnTo>
                  <a:lnTo>
                    <a:pt x="f297" y="f298"/>
                  </a:lnTo>
                  <a:lnTo>
                    <a:pt x="f299" y="f300"/>
                  </a:lnTo>
                  <a:lnTo>
                    <a:pt x="f301" y="f302"/>
                  </a:lnTo>
                  <a:lnTo>
                    <a:pt x="f84" y="f302"/>
                  </a:lnTo>
                  <a:lnTo>
                    <a:pt x="f84" y="f231"/>
                  </a:lnTo>
                  <a:close/>
                </a:path>
                <a:path w="6771640" h="4201160">
                  <a:moveTo>
                    <a:pt x="f303" y="f304"/>
                  </a:moveTo>
                  <a:lnTo>
                    <a:pt x="f305" y="f304"/>
                  </a:lnTo>
                  <a:lnTo>
                    <a:pt x="f306" y="f307"/>
                  </a:lnTo>
                  <a:lnTo>
                    <a:pt x="f308" y="f309"/>
                  </a:lnTo>
                  <a:lnTo>
                    <a:pt x="f310" y="f311"/>
                  </a:lnTo>
                  <a:lnTo>
                    <a:pt x="f312" y="f313"/>
                  </a:lnTo>
                  <a:lnTo>
                    <a:pt x="f314" y="f315"/>
                  </a:lnTo>
                  <a:lnTo>
                    <a:pt x="f316" y="f317"/>
                  </a:lnTo>
                  <a:lnTo>
                    <a:pt x="f318" y="f319"/>
                  </a:lnTo>
                  <a:lnTo>
                    <a:pt x="f320" y="f321"/>
                  </a:lnTo>
                  <a:lnTo>
                    <a:pt x="f322" y="f323"/>
                  </a:lnTo>
                  <a:lnTo>
                    <a:pt x="f303" y="f304"/>
                  </a:lnTo>
                  <a:close/>
                </a:path>
                <a:path w="6771640" h="4201160">
                  <a:moveTo>
                    <a:pt x="f324" y="f325"/>
                  </a:moveTo>
                  <a:lnTo>
                    <a:pt x="f326" y="f325"/>
                  </a:lnTo>
                  <a:lnTo>
                    <a:pt x="f327" y="f328"/>
                  </a:lnTo>
                  <a:lnTo>
                    <a:pt x="f329" y="f330"/>
                  </a:lnTo>
                  <a:lnTo>
                    <a:pt x="f331" y="f330"/>
                  </a:lnTo>
                  <a:lnTo>
                    <a:pt x="f332" y="f333"/>
                  </a:lnTo>
                  <a:lnTo>
                    <a:pt x="f324" y="f325"/>
                  </a:lnTo>
                  <a:close/>
                </a:path>
                <a:path w="6771640" h="4201160">
                  <a:moveTo>
                    <a:pt x="f320" y="f321"/>
                  </a:moveTo>
                  <a:lnTo>
                    <a:pt x="f334" y="f321"/>
                  </a:lnTo>
                  <a:lnTo>
                    <a:pt x="f335" y="f336"/>
                  </a:lnTo>
                  <a:lnTo>
                    <a:pt x="f337" y="f338"/>
                  </a:lnTo>
                  <a:lnTo>
                    <a:pt x="f339" y="f340"/>
                  </a:lnTo>
                  <a:lnTo>
                    <a:pt x="f341" y="f342"/>
                  </a:lnTo>
                  <a:lnTo>
                    <a:pt x="f343" y="f344"/>
                  </a:lnTo>
                  <a:lnTo>
                    <a:pt x="f345" y="f346"/>
                  </a:lnTo>
                  <a:lnTo>
                    <a:pt x="f347" y="f348"/>
                  </a:lnTo>
                  <a:lnTo>
                    <a:pt x="f326" y="f325"/>
                  </a:lnTo>
                  <a:lnTo>
                    <a:pt x="f324" y="f325"/>
                  </a:lnTo>
                  <a:lnTo>
                    <a:pt x="f349" y="f350"/>
                  </a:lnTo>
                  <a:lnTo>
                    <a:pt x="f320" y="f321"/>
                  </a:lnTo>
                  <a:close/>
                </a:path>
                <a:path w="6771640" h="4201160">
                  <a:moveTo>
                    <a:pt x="f84" y="f302"/>
                  </a:moveTo>
                  <a:lnTo>
                    <a:pt x="f301" y="f302"/>
                  </a:lnTo>
                  <a:lnTo>
                    <a:pt x="f351" y="f352"/>
                  </a:lnTo>
                  <a:lnTo>
                    <a:pt x="f353" y="f354"/>
                  </a:lnTo>
                  <a:lnTo>
                    <a:pt x="f355" y="f356"/>
                  </a:lnTo>
                  <a:lnTo>
                    <a:pt x="f357" y="f358"/>
                  </a:lnTo>
                  <a:lnTo>
                    <a:pt x="f359" y="f360"/>
                  </a:lnTo>
                  <a:lnTo>
                    <a:pt x="f361" y="f362"/>
                  </a:lnTo>
                  <a:lnTo>
                    <a:pt x="f363" y="f362"/>
                  </a:lnTo>
                  <a:lnTo>
                    <a:pt x="f364" y="f365"/>
                  </a:lnTo>
                  <a:lnTo>
                    <a:pt x="f366" y="f367"/>
                  </a:lnTo>
                  <a:lnTo>
                    <a:pt x="f368" y="f360"/>
                  </a:lnTo>
                  <a:lnTo>
                    <a:pt x="f369" y="f370"/>
                  </a:lnTo>
                  <a:lnTo>
                    <a:pt x="f371" y="f372"/>
                  </a:lnTo>
                  <a:lnTo>
                    <a:pt x="f373" y="f374"/>
                  </a:lnTo>
                  <a:lnTo>
                    <a:pt x="f305" y="f304"/>
                  </a:lnTo>
                  <a:lnTo>
                    <a:pt x="f303" y="f304"/>
                  </a:lnTo>
                  <a:lnTo>
                    <a:pt x="f84" y="f281"/>
                  </a:lnTo>
                  <a:lnTo>
                    <a:pt x="f84" y="f302"/>
                  </a:lnTo>
                  <a:close/>
                </a:path>
                <a:path w="6771640" h="4201160">
                  <a:moveTo>
                    <a:pt x="f139" y="f138"/>
                  </a:moveTo>
                  <a:lnTo>
                    <a:pt x="f375" y="f138"/>
                  </a:lnTo>
                  <a:lnTo>
                    <a:pt x="f376" y="f377"/>
                  </a:lnTo>
                  <a:lnTo>
                    <a:pt x="f378" y="f379"/>
                  </a:lnTo>
                  <a:lnTo>
                    <a:pt x="f380" y="f381"/>
                  </a:lnTo>
                  <a:lnTo>
                    <a:pt x="f382" y="f383"/>
                  </a:lnTo>
                  <a:lnTo>
                    <a:pt x="f384" y="f385"/>
                  </a:lnTo>
                  <a:lnTo>
                    <a:pt x="f139" y="f138"/>
                  </a:lnTo>
                  <a:close/>
                </a:path>
              </a:pathLst>
            </a:custGeom>
            <a:solidFill>
              <a:srgbClr val="FFFFFF"/>
            </a:solidFill>
            <a:ln>
              <a:noFill/>
              <a:prstDash val="solid"/>
            </a:ln>
          </p:spPr>
          <p:txBody>
            <a:bodyPr vert="horz" wrap="square" lIns="0" tIns="0" rIns="0" bIns="0" anchor="t" anchorCtr="0" compatLnSpc="0">
              <a:noAutofit/>
            </a:bodyPr>
            <a:lstStyle/>
            <a:p>
              <a:pPr marL="0" marR="0" lvl="0" indent="0" rtl="0" hangingPunct="0">
                <a:lnSpc>
                  <a:spcPct val="100000"/>
                </a:lnSpc>
                <a:spcBef>
                  <a:spcPts val="0"/>
                </a:spcBef>
                <a:spcAft>
                  <a:spcPts val="0"/>
                </a:spcAft>
                <a:buNone/>
                <a:tabLst/>
              </a:pPr>
              <a:endParaRPr lang="en-IN" sz="1800" b="0" i="0" u="none" strike="noStrike" kern="1200">
                <a:ln>
                  <a:noFill/>
                </a:ln>
                <a:latin typeface="Arial" pitchFamily="18"/>
                <a:ea typeface="Microsoft YaHei" pitchFamily="2"/>
                <a:cs typeface="Lucida Sans" pitchFamily="2"/>
              </a:endParaRPr>
            </a:p>
          </p:txBody>
        </p:sp>
        <p:sp>
          <p:nvSpPr>
            <p:cNvPr id="10" name="object 10"/>
            <p:cNvSpPr/>
            <p:nvPr/>
          </p:nvSpPr>
          <p:spPr>
            <a:xfrm>
              <a:off x="0" y="0"/>
              <a:ext cx="6771240" cy="4183559"/>
            </a:xfrm>
            <a:custGeom>
              <a:avLst/>
              <a:gdLst>
                <a:gd name="f0" fmla="val 0"/>
                <a:gd name="f1" fmla="val 1444528"/>
                <a:gd name="f2" fmla="val 3998772"/>
                <a:gd name="f3" fmla="val 866858"/>
                <a:gd name="f4" fmla="val 894645"/>
                <a:gd name="f5" fmla="val 4000380"/>
                <a:gd name="f6" fmla="val 916898"/>
                <a:gd name="f7" fmla="val 4005160"/>
                <a:gd name="f8" fmla="val 931051"/>
                <a:gd name="f9" fmla="val 4013045"/>
                <a:gd name="f10" fmla="val 934540"/>
                <a:gd name="f11" fmla="val 4023968"/>
                <a:gd name="f12" fmla="val 958636"/>
                <a:gd name="f13" fmla="val 4026078"/>
                <a:gd name="f14" fmla="val 983138"/>
                <a:gd name="f15" fmla="val 4027921"/>
                <a:gd name="f16" fmla="val 1007640"/>
                <a:gd name="f17" fmla="val 4029226"/>
                <a:gd name="f18" fmla="val 1031736"/>
                <a:gd name="f19" fmla="val 4029721"/>
                <a:gd name="f20" fmla="val 1057328"/>
                <a:gd name="f21" fmla="val 4054177"/>
                <a:gd name="f22" fmla="val 1061423"/>
                <a:gd name="f23" fmla="val 4083679"/>
                <a:gd name="f24" fmla="val 1058123"/>
                <a:gd name="f25" fmla="val 4114635"/>
                <a:gd name="f26" fmla="val 1061526"/>
                <a:gd name="f27" fmla="val 4143448"/>
                <a:gd name="f28" fmla="val 1096919"/>
                <a:gd name="f29" fmla="val 4172003"/>
                <a:gd name="f30" fmla="val 1133976"/>
                <a:gd name="f31" fmla="val 4180204"/>
                <a:gd name="f32" fmla="val 1142617"/>
                <a:gd name="f33" fmla="val 1148377"/>
                <a:gd name="f34" fmla="val 4183798"/>
                <a:gd name="f35" fmla="val 1154137"/>
                <a:gd name="f36" fmla="val 1195683"/>
                <a:gd name="f37" fmla="val 4177521"/>
                <a:gd name="f38" fmla="val 1238109"/>
                <a:gd name="f39" fmla="val 4160224"/>
                <a:gd name="f40" fmla="val 1281214"/>
                <a:gd name="f41" fmla="val 4134208"/>
                <a:gd name="f42" fmla="val 1324799"/>
                <a:gd name="f43" fmla="val 4101771"/>
                <a:gd name="f44" fmla="val 1368664"/>
                <a:gd name="f45" fmla="val 4065215"/>
                <a:gd name="f46" fmla="val 3656576"/>
                <a:gd name="f47" fmla="val 4066211"/>
                <a:gd name="f48" fmla="val 5030"/>
                <a:gd name="f49" fmla="val 4066450"/>
                <a:gd name="f50" fmla="val 21938"/>
                <a:gd name="f51" fmla="val 4066066"/>
                <a:gd name="f52" fmla="val 39319"/>
                <a:gd name="f53" fmla="val 4065005"/>
                <a:gd name="f54" fmla="val 57375"/>
                <a:gd name="f55" fmla="val 4063407"/>
                <a:gd name="f56" fmla="val 76309"/>
                <a:gd name="f57" fmla="val 4061408"/>
                <a:gd name="f58" fmla="val 130101"/>
                <a:gd name="f59" fmla="val 4050968"/>
                <a:gd name="f60" fmla="val 182822"/>
                <a:gd name="f61" fmla="val 4043572"/>
                <a:gd name="f62" fmla="val 234782"/>
                <a:gd name="f63" fmla="val 4038803"/>
                <a:gd name="f64" fmla="val 286293"/>
                <a:gd name="f65" fmla="val 4036247"/>
                <a:gd name="f66" fmla="val 337666"/>
                <a:gd name="f67" fmla="val 4035487"/>
                <a:gd name="f68" fmla="val 694731"/>
                <a:gd name="f69" fmla="val 719997"/>
                <a:gd name="f70" fmla="val 4023806"/>
                <a:gd name="f71" fmla="val 768029"/>
                <a:gd name="f72" fmla="val 4010221"/>
                <a:gd name="f73" fmla="val 818929"/>
                <a:gd name="f74" fmla="val 4001715"/>
                <a:gd name="f75" fmla="val 1457038"/>
                <a:gd name="f76" fmla="val 3987771"/>
                <a:gd name="f77" fmla="val 1501627"/>
                <a:gd name="f78" fmla="val 3951140"/>
                <a:gd name="f79" fmla="val 1546174"/>
                <a:gd name="f80" fmla="val 3919027"/>
                <a:gd name="f81" fmla="val 1590479"/>
                <a:gd name="f82" fmla="val 3893512"/>
                <a:gd name="f83" fmla="val 1634344"/>
                <a:gd name="f84" fmla="val 3876677"/>
                <a:gd name="f85" fmla="val 1677568"/>
                <a:gd name="f86" fmla="val 3870603"/>
                <a:gd name="f87" fmla="val 2165082"/>
                <a:gd name="f88" fmla="val 2167210"/>
                <a:gd name="f89" fmla="val 3856223"/>
                <a:gd name="f90" fmla="val 2172208"/>
                <a:gd name="f91" fmla="val 3802214"/>
                <a:gd name="f92" fmla="val 2178853"/>
                <a:gd name="f93" fmla="val 3755551"/>
                <a:gd name="f94" fmla="val 2186513"/>
                <a:gd name="f95" fmla="val 3712937"/>
                <a:gd name="f96" fmla="val 2208923"/>
                <a:gd name="f97" fmla="val 3660380"/>
                <a:gd name="f98" fmla="val 390038"/>
                <a:gd name="f99" fmla="val 4036421"/>
                <a:gd name="f100" fmla="val 442250"/>
                <a:gd name="f101" fmla="val 4039113"/>
                <a:gd name="f102" fmla="val 494623"/>
                <a:gd name="f103" fmla="val 4043406"/>
                <a:gd name="f104" fmla="val 547475"/>
                <a:gd name="f105" fmla="val 4049137"/>
                <a:gd name="f106" fmla="val 601128"/>
                <a:gd name="f107" fmla="val 4056148"/>
                <a:gd name="f108" fmla="val 655900"/>
                <a:gd name="f109" fmla="val 4064278"/>
                <a:gd name="f110" fmla="val 680674"/>
                <a:gd name="f111" fmla="val 4041987"/>
                <a:gd name="f112" fmla="val 1682610"/>
                <a:gd name="f113" fmla="val 1794144"/>
                <a:gd name="f114" fmla="val 3875103"/>
                <a:gd name="f115" fmla="val 1848021"/>
                <a:gd name="f116" fmla="val 3878582"/>
                <a:gd name="f117" fmla="val 1900440"/>
                <a:gd name="f118" fmla="val 3883537"/>
                <a:gd name="f119" fmla="val 1951253"/>
                <a:gd name="f120" fmla="val 3890459"/>
                <a:gd name="f121" fmla="val 2000311"/>
                <a:gd name="f122" fmla="val 3899840"/>
                <a:gd name="f123" fmla="val 2047467"/>
                <a:gd name="f124" fmla="val 3912171"/>
                <a:gd name="f125" fmla="val 2092573"/>
                <a:gd name="f126" fmla="val 3927945"/>
                <a:gd name="f127" fmla="val 2135479"/>
                <a:gd name="f128" fmla="val 3947654"/>
                <a:gd name="f129" fmla="val 2137651"/>
                <a:gd name="f130" fmla="val 2150742"/>
                <a:gd name="f131" fmla="val 3935357"/>
                <a:gd name="f132" fmla="val 2160325"/>
                <a:gd name="f133" fmla="val 3902742"/>
                <a:gd name="f134" fmla="val 6771513"/>
                <a:gd name="f135" fmla="val 218708"/>
                <a:gd name="f136" fmla="val 3096822"/>
                <a:gd name="f137" fmla="val 224597"/>
                <a:gd name="f138" fmla="val 215962"/>
                <a:gd name="f139" fmla="val 242650"/>
                <a:gd name="f140" fmla="val 787496"/>
                <a:gd name="f141" fmla="val 793392"/>
                <a:gd name="f142" fmla="val 784744"/>
                <a:gd name="f143" fmla="val 246897"/>
                <a:gd name="f144" fmla="val 3301028"/>
                <a:gd name="f145" fmla="val 241159"/>
                <a:gd name="f146" fmla="val 811440"/>
                <a:gd name="f147" fmla="val 1356285"/>
                <a:gd name="f148" fmla="val 1362174"/>
                <a:gd name="f149" fmla="val 1353539"/>
                <a:gd name="f150" fmla="val 815683"/>
                <a:gd name="f151" fmla="val 2943920"/>
                <a:gd name="f152" fmla="val 809954"/>
                <a:gd name="f153" fmla="val 1380227"/>
                <a:gd name="f154" fmla="val 1925073"/>
                <a:gd name="f155" fmla="val 1930969"/>
                <a:gd name="f156" fmla="val 1922322"/>
                <a:gd name="f157" fmla="val 1384474"/>
                <a:gd name="f158" fmla="val 1378736"/>
                <a:gd name="f159" fmla="val 1949418"/>
                <a:gd name="f160" fmla="val 2493867"/>
                <a:gd name="f161" fmla="val 2499751"/>
                <a:gd name="f162" fmla="val 2491116"/>
                <a:gd name="f163" fmla="val 1953282"/>
                <a:gd name="f164" fmla="val 3198874"/>
                <a:gd name="f165" fmla="val 1948242"/>
                <a:gd name="f166" fmla="val 2518471"/>
                <a:gd name="f167" fmla="val 3062650"/>
                <a:gd name="f168" fmla="val 3068546"/>
                <a:gd name="f169" fmla="val 3059899"/>
                <a:gd name="f170" fmla="val 2522078"/>
                <a:gd name="f171" fmla="val 2517037"/>
                <a:gd name="f172" fmla="val 3087311"/>
                <a:gd name="f173" fmla="val 3631702"/>
                <a:gd name="f174" fmla="val 2422042"/>
                <a:gd name="f175" fmla="val 3637330"/>
                <a:gd name="f176" fmla="val 2422085"/>
                <a:gd name="f177" fmla="val 3634401"/>
                <a:gd name="f178" fmla="val 2435004"/>
                <a:gd name="f179" fmla="val 3616797"/>
                <a:gd name="f180" fmla="val 2447963"/>
                <a:gd name="f181" fmla="val 3598456"/>
                <a:gd name="f182" fmla="val 2460922"/>
                <a:gd name="f183" fmla="val 3579576"/>
                <a:gd name="f184" fmla="val 2473883"/>
                <a:gd name="f185" fmla="val 3560291"/>
                <a:gd name="f186" fmla="val 3091570"/>
                <a:gd name="f187" fmla="val 2512222"/>
                <a:gd name="f188" fmla="val 3576484"/>
                <a:gd name="f189" fmla="val 2550561"/>
                <a:gd name="f190" fmla="val 3594767"/>
                <a:gd name="f191" fmla="val 2588903"/>
                <a:gd name="f192" fmla="val 3615071"/>
                <a:gd name="f193" fmla="val 2627249"/>
                <a:gd name="f194" fmla="val 3147796"/>
                <a:gd name="f195" fmla="val 4763452"/>
                <a:gd name="f196" fmla="val 3634459"/>
                <a:gd name="f197" fmla="val 4783995"/>
                <a:gd name="f198" fmla="val 3619001"/>
                <a:gd name="f199" fmla="val 4803052"/>
                <a:gd name="f200" fmla="val 3607456"/>
                <a:gd name="f201" fmla="val 4819950"/>
                <a:gd name="f202" fmla="val 3600230"/>
                <a:gd name="f203" fmla="val 4834013"/>
                <a:gd name="f204" fmla="val 3597731"/>
                <a:gd name="f205" fmla="val 4836896"/>
                <a:gd name="f206" fmla="val 4852805"/>
                <a:gd name="f207" fmla="val 3601850"/>
                <a:gd name="f208" fmla="val 4873977"/>
                <a:gd name="f209" fmla="val 3609613"/>
                <a:gd name="f210" fmla="val 4899468"/>
                <a:gd name="f211" fmla="val 3620618"/>
                <a:gd name="f212" fmla="val 4928336"/>
                <a:gd name="f213" fmla="val 3628694"/>
                <a:gd name="f214" fmla="val 3085819"/>
                <a:gd name="f215" fmla="val 6489854"/>
                <a:gd name="f216" fmla="val 3864850"/>
                <a:gd name="f217" fmla="val 6077445"/>
                <a:gd name="f218" fmla="val 6091508"/>
                <a:gd name="f219" fmla="val 3868303"/>
                <a:gd name="f220" fmla="val 6108406"/>
                <a:gd name="f221" fmla="val 3877358"/>
                <a:gd name="f222" fmla="val 6127464"/>
                <a:gd name="f223" fmla="val 3890059"/>
                <a:gd name="f224" fmla="val 6157141"/>
                <a:gd name="f225" fmla="val 3910881"/>
                <a:gd name="f226" fmla="val 6167086"/>
                <a:gd name="f227" fmla="val 3917044"/>
                <a:gd name="f228" fmla="val 6177572"/>
                <a:gd name="f229" fmla="val 3922669"/>
                <a:gd name="f230" fmla="val 6188329"/>
                <a:gd name="f231" fmla="val 3927486"/>
                <a:gd name="f232" fmla="val 6200866"/>
                <a:gd name="f233" fmla="val 3933380"/>
                <a:gd name="f234" fmla="val 6213611"/>
                <a:gd name="f235" fmla="val 3937926"/>
                <a:gd name="f236" fmla="val 6226494"/>
                <a:gd name="f237" fmla="val 3940852"/>
                <a:gd name="f238" fmla="val 6239446"/>
                <a:gd name="f239" fmla="val 3941888"/>
                <a:gd name="f240" fmla="val 6250965"/>
                <a:gd name="f241" fmla="val 6253848"/>
                <a:gd name="f242" fmla="val 6270396"/>
                <a:gd name="f243" fmla="val 6284821"/>
                <a:gd name="f244" fmla="val 3946528"/>
                <a:gd name="f245" fmla="val 6302078"/>
                <a:gd name="f246" fmla="val 3942971"/>
                <a:gd name="f247" fmla="val 6322033"/>
                <a:gd name="f248" fmla="val 3936713"/>
                <a:gd name="f249" fmla="val 6344551"/>
                <a:gd name="f250" fmla="val 6384083"/>
                <a:gd name="f251" fmla="val 3912193"/>
                <a:gd name="f252" fmla="val 6428053"/>
                <a:gd name="f253" fmla="val 3893297"/>
                <a:gd name="f254" fmla="val 6475407"/>
                <a:gd name="f255" fmla="val 3871675"/>
                <a:gd name="f256" fmla="val 3654614"/>
                <a:gd name="f257" fmla="val 4976571"/>
                <a:gd name="f258" fmla="val 3657497"/>
                <a:gd name="f259" fmla="val 5030454"/>
                <a:gd name="f260" fmla="val 3685326"/>
                <a:gd name="f261" fmla="val 5179347"/>
                <a:gd name="f262" fmla="val 3763887"/>
                <a:gd name="f263" fmla="val 5212790"/>
                <a:gd name="f264" fmla="val 3782235"/>
                <a:gd name="f265" fmla="val 5232171"/>
                <a:gd name="f266" fmla="val 3793565"/>
                <a:gd name="f267" fmla="val 5256513"/>
                <a:gd name="f268" fmla="val 3818142"/>
                <a:gd name="f269" fmla="val 5284275"/>
                <a:gd name="f270" fmla="val 3856888"/>
                <a:gd name="f271" fmla="val 5314494"/>
                <a:gd name="f272" fmla="val 3898185"/>
                <a:gd name="f273" fmla="val 5346820"/>
                <a:gd name="f274" fmla="val 3931259"/>
                <a:gd name="f275" fmla="val 5380494"/>
                <a:gd name="f276" fmla="val 3944771"/>
                <a:gd name="f277" fmla="val 5386247"/>
                <a:gd name="f278" fmla="val 5417401"/>
                <a:gd name="f279" fmla="val 3926038"/>
                <a:gd name="f280" fmla="val 5444301"/>
                <a:gd name="f281" fmla="val 3889420"/>
                <a:gd name="f282" fmla="val 5469174"/>
                <a:gd name="f283" fmla="val 3851318"/>
                <a:gd name="f284" fmla="val 5494248"/>
                <a:gd name="f285" fmla="val 3828134"/>
                <a:gd name="f286" fmla="val 5528583"/>
                <a:gd name="f287" fmla="val 3814675"/>
                <a:gd name="f288" fmla="val 5566965"/>
                <a:gd name="f289" fmla="val 3804728"/>
                <a:gd name="f290" fmla="val 5608048"/>
                <a:gd name="f291" fmla="val 3798563"/>
                <a:gd name="f292" fmla="val 5650484"/>
                <a:gd name="f293" fmla="val 3796448"/>
                <a:gd name="f294" fmla="val 6633103"/>
                <a:gd name="f295" fmla="val 6677560"/>
                <a:gd name="f296" fmla="val 3775468"/>
                <a:gd name="f297" fmla="val 6726009"/>
                <a:gd name="f298" fmla="val 3753372"/>
                <a:gd name="f299" fmla="val 3733811"/>
                <a:gd name="f300" fmla="val 5806732"/>
                <a:gd name="f301" fmla="val 5815236"/>
                <a:gd name="f302" fmla="val 3815732"/>
                <a:gd name="f303" fmla="val 5822929"/>
                <a:gd name="f304" fmla="val 3830290"/>
                <a:gd name="f305" fmla="val 5829001"/>
                <a:gd name="f306" fmla="val 3839985"/>
                <a:gd name="f307" fmla="val 5832640"/>
                <a:gd name="f308" fmla="val 3844682"/>
                <a:gd name="f309" fmla="val 5839068"/>
                <a:gd name="f310" fmla="val 3849007"/>
                <a:gd name="f311" fmla="val 5845156"/>
                <a:gd name="f312" fmla="val 3853330"/>
                <a:gd name="f313" fmla="val 5850567"/>
                <a:gd name="f314" fmla="val 3857650"/>
                <a:gd name="f315" fmla="val 5854966"/>
                <a:gd name="f316" fmla="val 3861967"/>
                <a:gd name="f317" fmla="val 5867883"/>
                <a:gd name="f318" fmla="val 3869527"/>
                <a:gd name="f319" fmla="val 5880527"/>
                <a:gd name="f320" fmla="val 3874929"/>
                <a:gd name="f321" fmla="val 5892630"/>
                <a:gd name="f322" fmla="val 3878171"/>
                <a:gd name="f323" fmla="val 5903925"/>
                <a:gd name="f324" fmla="val 3879252"/>
                <a:gd name="f325" fmla="val 5918135"/>
                <a:gd name="f326" fmla="val 3878261"/>
                <a:gd name="f327" fmla="val 5931735"/>
                <a:gd name="f328" fmla="val 3875650"/>
                <a:gd name="f329" fmla="val 5944930"/>
                <a:gd name="f330" fmla="val 3871960"/>
                <a:gd name="f331" fmla="val 5957925"/>
                <a:gd name="f332" fmla="val 3867733"/>
                <a:gd name="f333" fmla="val 5970470"/>
                <a:gd name="f334" fmla="val 3863501"/>
                <a:gd name="f335" fmla="val 5983217"/>
                <a:gd name="f336" fmla="val 3859811"/>
                <a:gd name="f337" fmla="val 5996098"/>
                <a:gd name="f338" fmla="val 3857203"/>
                <a:gd name="f339" fmla="val 6009043"/>
                <a:gd name="f340" fmla="val 3856214"/>
                <a:gd name="f341" fmla="val 6508134"/>
                <a:gd name="f342" fmla="val 6021137"/>
                <a:gd name="f343" fmla="val 6032895"/>
                <a:gd name="f344" fmla="val 3859449"/>
                <a:gd name="f345" fmla="val 6044788"/>
                <a:gd name="f346" fmla="val 3864712"/>
                <a:gd name="f347" fmla="val 6057290"/>
                <a:gd name="f348" fmla="val 3873486"/>
                <a:gd name="f349" fmla="val 6063043"/>
                <a:gd name="f350" fmla="val 6068809"/>
                <a:gd name="f351" fmla="val 5688205"/>
                <a:gd name="f352" fmla="val 3798024"/>
                <a:gd name="f353" fmla="val 5724375"/>
                <a:gd name="f354" fmla="val 3802571"/>
                <a:gd name="f355" fmla="val 5758522"/>
                <a:gd name="f356" fmla="val 3809816"/>
                <a:gd name="f357" fmla="val 5790171"/>
                <a:gd name="f358" fmla="val 3819486"/>
                <a:gd name="f359" fmla="val 4686769"/>
                <a:gd name="f360" fmla="val 3714380"/>
                <a:gd name="f361" fmla="val 3901630"/>
                <a:gd name="f362" fmla="val 3931825"/>
                <a:gd name="f363" fmla="val 3741373"/>
                <a:gd name="f364" fmla="val 3964048"/>
                <a:gd name="f365" fmla="val 3777723"/>
                <a:gd name="f366" fmla="val 3997769"/>
                <a:gd name="f367" fmla="val 3818506"/>
                <a:gd name="f368" fmla="val 4032461"/>
                <a:gd name="f369" fmla="val 3858799"/>
                <a:gd name="f370" fmla="val 4067592"/>
                <a:gd name="f371" fmla="val 3893676"/>
                <a:gd name="f372" fmla="val 4102636"/>
                <a:gd name="f373" fmla="val 3918213"/>
                <a:gd name="f374" fmla="val 4137063"/>
                <a:gd name="f375" fmla="val 4145208"/>
                <a:gd name="f376" fmla="val 3926946"/>
                <a:gd name="f377" fmla="val 4152546"/>
                <a:gd name="f378" fmla="val 3925326"/>
                <a:gd name="f379" fmla="val 4159342"/>
                <a:gd name="f380" fmla="val 3922627"/>
                <a:gd name="f381" fmla="val 4165866"/>
                <a:gd name="f382" fmla="val 3918850"/>
                <a:gd name="f383" fmla="val 4195646"/>
                <a:gd name="f384" fmla="val 3906342"/>
                <a:gd name="f385" fmla="val 4237437"/>
                <a:gd name="f386" fmla="val 3893495"/>
                <a:gd name="f387" fmla="val 4288318"/>
                <a:gd name="f388" fmla="val 3880612"/>
                <a:gd name="f389" fmla="val 4345368"/>
                <a:gd name="f390" fmla="val 3867996"/>
                <a:gd name="f391" fmla="val 4405664"/>
                <a:gd name="f392" fmla="val 3855947"/>
                <a:gd name="f393" fmla="val 4466286"/>
                <a:gd name="f394" fmla="val 3844770"/>
                <a:gd name="f395" fmla="val 4576823"/>
                <a:gd name="f396" fmla="val 3826237"/>
                <a:gd name="f397" fmla="val 4620895"/>
                <a:gd name="f398" fmla="val 4628289"/>
                <a:gd name="f399" fmla="val 3794120"/>
                <a:gd name="f400" fmla="val 4654648"/>
                <a:gd name="f401" fmla="val 3753701"/>
                <a:gd name="f402" fmla="val 4737531"/>
                <a:gd name="f403" fmla="val 2666847"/>
                <a:gd name="f404" fmla="val 2752371"/>
                <a:gd name="f405" fmla="val 3711236"/>
                <a:gd name="f406" fmla="val 2795296"/>
                <a:gd name="f407" fmla="val 3735547"/>
                <a:gd name="f408" fmla="val 2838417"/>
                <a:gd name="f409" fmla="val 3758134"/>
                <a:gd name="f410" fmla="val 2881799"/>
                <a:gd name="f411" fmla="val 3778261"/>
                <a:gd name="f412" fmla="val 2925507"/>
                <a:gd name="f413" fmla="val 3795195"/>
                <a:gd name="f414" fmla="val 2969606"/>
                <a:gd name="f415" fmla="val 3808200"/>
                <a:gd name="f416" fmla="val 3014162"/>
                <a:gd name="f417" fmla="val 3816542"/>
                <a:gd name="f418" fmla="val 3059239"/>
                <a:gd name="f419" fmla="val 3076957"/>
                <a:gd name="f420" fmla="val 3818947"/>
                <a:gd name="f421" fmla="val 3095147"/>
                <a:gd name="f422" fmla="val 3817330"/>
                <a:gd name="f423" fmla="val 3113201"/>
                <a:gd name="f424" fmla="val 3814632"/>
                <a:gd name="f425" fmla="val 3486188"/>
                <a:gd name="f426" fmla="val 3515633"/>
                <a:gd name="f427" fmla="val 3728031"/>
                <a:gd name="f428" fmla="val 3547843"/>
                <a:gd name="f429" fmla="val 3723734"/>
                <a:gd name="f430" fmla="val 3581267"/>
                <a:gd name="f431" fmla="val 3721056"/>
                <a:gd name="f432" fmla="val 3614356"/>
                <a:gd name="f433" fmla="val 3720134"/>
                <a:gd name="f434" fmla="val 3879076"/>
                <a:gd name="f435" fmla="val 4693289"/>
                <a:gd name="f436" fmla="val 3706398"/>
                <a:gd name="f437" fmla="val 3657429"/>
                <a:gd name="f438" fmla="val 3722315"/>
                <a:gd name="f439" fmla="val 3694360"/>
                <a:gd name="f440" fmla="val 3729492"/>
                <a:gd name="f441" fmla="val 3721166"/>
                <a:gd name="f442" fmla="val 3742610"/>
                <a:gd name="f443" fmla="val 3733863"/>
                <a:gd name="f444" fmla="val 3762615"/>
                <a:gd name="f445" fmla="val 3774859"/>
                <a:gd name="f446" fmla="val 3749708"/>
                <a:gd name="f447" fmla="val 3816666"/>
                <a:gd name="f448" fmla="val 3737140"/>
                <a:gd name="f449" fmla="val 3859013"/>
                <a:gd name="f450" fmla="val 3725251"/>
                <a:gd name="f451" fmla="val 2339962"/>
                <a:gd name="f452" fmla="val 2240597"/>
                <a:gd name="f453" fmla="val 2253102"/>
                <a:gd name="f454" fmla="val 3662039"/>
                <a:gd name="f455" fmla="val 2265535"/>
                <a:gd name="f456" fmla="val 3662892"/>
                <a:gd name="f457" fmla="val 2277561"/>
                <a:gd name="f458" fmla="val 3663205"/>
                <a:gd name="f459" fmla="val 2288844"/>
                <a:gd name="f460" fmla="val 3663250"/>
                <a:gd name="f461" fmla="val 2301695"/>
                <a:gd name="f462" fmla="val 2314408"/>
                <a:gd name="f463" fmla="val 2327119"/>
              </a:gdLst>
              <a:ahLst/>
              <a:cxnLst>
                <a:cxn ang="3cd4">
                  <a:pos x="hc" y="t"/>
                </a:cxn>
                <a:cxn ang="0">
                  <a:pos x="r" y="vc"/>
                </a:cxn>
                <a:cxn ang="cd4">
                  <a:pos x="hc" y="b"/>
                </a:cxn>
                <a:cxn ang="cd2">
                  <a:pos x="l" y="vc"/>
                </a:cxn>
              </a:cxnLst>
              <a:rect l="l" t="t" r="r" b="b"/>
              <a:pathLst>
                <a:path w="6771640" h="4184015">
                  <a:moveTo>
                    <a:pt x="f1" y="f2"/>
                  </a:moveTo>
                  <a:lnTo>
                    <a:pt x="f3" y="f2"/>
                  </a:lnTo>
                  <a:lnTo>
                    <a:pt x="f4" y="f5"/>
                  </a:lnTo>
                  <a:lnTo>
                    <a:pt x="f6" y="f7"/>
                  </a:lnTo>
                  <a:lnTo>
                    <a:pt x="f8" y="f9"/>
                  </a:lnTo>
                  <a:lnTo>
                    <a:pt x="f10" y="f11"/>
                  </a:lnTo>
                  <a:lnTo>
                    <a:pt x="f12" y="f13"/>
                  </a:lnTo>
                  <a:lnTo>
                    <a:pt x="f14" y="f15"/>
                  </a:lnTo>
                  <a:lnTo>
                    <a:pt x="f16" y="f17"/>
                  </a:lnTo>
                  <a:lnTo>
                    <a:pt x="f18" y="f19"/>
                  </a:lnTo>
                  <a:lnTo>
                    <a:pt x="f20" y="f21"/>
                  </a:lnTo>
                  <a:lnTo>
                    <a:pt x="f22" y="f23"/>
                  </a:lnTo>
                  <a:lnTo>
                    <a:pt x="f24" y="f25"/>
                  </a:lnTo>
                  <a:lnTo>
                    <a:pt x="f26" y="f27"/>
                  </a:lnTo>
                  <a:lnTo>
                    <a:pt x="f28" y="f29"/>
                  </a:lnTo>
                  <a:lnTo>
                    <a:pt x="f30" y="f31"/>
                  </a:lnTo>
                  <a:lnTo>
                    <a:pt x="f32" y="f31"/>
                  </a:lnTo>
                  <a:lnTo>
                    <a:pt x="f33" y="f34"/>
                  </a:lnTo>
                  <a:lnTo>
                    <a:pt x="f35" y="f34"/>
                  </a:lnTo>
                  <a:lnTo>
                    <a:pt x="f36" y="f37"/>
                  </a:lnTo>
                  <a:lnTo>
                    <a:pt x="f38" y="f39"/>
                  </a:lnTo>
                  <a:lnTo>
                    <a:pt x="f40" y="f41"/>
                  </a:lnTo>
                  <a:lnTo>
                    <a:pt x="f42" y="f43"/>
                  </a:lnTo>
                  <a:lnTo>
                    <a:pt x="f44" y="f45"/>
                  </a:lnTo>
                  <a:lnTo>
                    <a:pt x="f1" y="f2"/>
                  </a:lnTo>
                  <a:close/>
                </a:path>
                <a:path w="6771640" h="4184015">
                  <a:moveTo>
                    <a:pt x="f0" y="f46"/>
                  </a:moveTo>
                  <a:lnTo>
                    <a:pt x="f0" y="f47"/>
                  </a:lnTo>
                  <a:lnTo>
                    <a:pt x="f48" y="f49"/>
                  </a:lnTo>
                  <a:lnTo>
                    <a:pt x="f50" y="f51"/>
                  </a:lnTo>
                  <a:lnTo>
                    <a:pt x="f52" y="f53"/>
                  </a:lnTo>
                  <a:lnTo>
                    <a:pt x="f54" y="f55"/>
                  </a:lnTo>
                  <a:lnTo>
                    <a:pt x="f56" y="f57"/>
                  </a:lnTo>
                  <a:lnTo>
                    <a:pt x="f58" y="f59"/>
                  </a:lnTo>
                  <a:lnTo>
                    <a:pt x="f60" y="f61"/>
                  </a:lnTo>
                  <a:lnTo>
                    <a:pt x="f62" y="f63"/>
                  </a:lnTo>
                  <a:lnTo>
                    <a:pt x="f64" y="f65"/>
                  </a:lnTo>
                  <a:lnTo>
                    <a:pt x="f66" y="f67"/>
                  </a:lnTo>
                  <a:lnTo>
                    <a:pt x="f68" y="f67"/>
                  </a:lnTo>
                  <a:lnTo>
                    <a:pt x="f69" y="f70"/>
                  </a:lnTo>
                  <a:lnTo>
                    <a:pt x="f71" y="f72"/>
                  </a:lnTo>
                  <a:lnTo>
                    <a:pt x="f73" y="f74"/>
                  </a:lnTo>
                  <a:lnTo>
                    <a:pt x="f3" y="f2"/>
                  </a:lnTo>
                  <a:lnTo>
                    <a:pt x="f1" y="f2"/>
                  </a:lnTo>
                  <a:lnTo>
                    <a:pt x="f75" y="f76"/>
                  </a:lnTo>
                  <a:lnTo>
                    <a:pt x="f77" y="f78"/>
                  </a:lnTo>
                  <a:lnTo>
                    <a:pt x="f79" y="f80"/>
                  </a:lnTo>
                  <a:lnTo>
                    <a:pt x="f81" y="f82"/>
                  </a:lnTo>
                  <a:lnTo>
                    <a:pt x="f83" y="f84"/>
                  </a:lnTo>
                  <a:lnTo>
                    <a:pt x="f85" y="f86"/>
                  </a:lnTo>
                  <a:lnTo>
                    <a:pt x="f87" y="f86"/>
                  </a:lnTo>
                  <a:lnTo>
                    <a:pt x="f88" y="f89"/>
                  </a:lnTo>
                  <a:lnTo>
                    <a:pt x="f90" y="f91"/>
                  </a:lnTo>
                  <a:lnTo>
                    <a:pt x="f92" y="f93"/>
                  </a:lnTo>
                  <a:lnTo>
                    <a:pt x="f94" y="f95"/>
                  </a:lnTo>
                  <a:lnTo>
                    <a:pt x="f96" y="f97"/>
                  </a:lnTo>
                  <a:lnTo>
                    <a:pt x="f0" y="f46"/>
                  </a:lnTo>
                  <a:close/>
                </a:path>
                <a:path w="6771640" h="4184015">
                  <a:moveTo>
                    <a:pt x="f68" y="f67"/>
                  </a:moveTo>
                  <a:lnTo>
                    <a:pt x="f66" y="f67"/>
                  </a:lnTo>
                  <a:lnTo>
                    <a:pt x="f98" y="f99"/>
                  </a:lnTo>
                  <a:lnTo>
                    <a:pt x="f100" y="f101"/>
                  </a:lnTo>
                  <a:lnTo>
                    <a:pt x="f102" y="f103"/>
                  </a:lnTo>
                  <a:lnTo>
                    <a:pt x="f104" y="f105"/>
                  </a:lnTo>
                  <a:lnTo>
                    <a:pt x="f106" y="f107"/>
                  </a:lnTo>
                  <a:lnTo>
                    <a:pt x="f108" y="f109"/>
                  </a:lnTo>
                  <a:lnTo>
                    <a:pt x="f110" y="f111"/>
                  </a:lnTo>
                  <a:lnTo>
                    <a:pt x="f68" y="f67"/>
                  </a:lnTo>
                  <a:close/>
                </a:path>
                <a:path w="6771640" h="4184015">
                  <a:moveTo>
                    <a:pt x="f87" y="f86"/>
                  </a:moveTo>
                  <a:lnTo>
                    <a:pt x="f112" y="f86"/>
                  </a:lnTo>
                  <a:lnTo>
                    <a:pt x="f113" y="f114"/>
                  </a:lnTo>
                  <a:lnTo>
                    <a:pt x="f115" y="f116"/>
                  </a:lnTo>
                  <a:lnTo>
                    <a:pt x="f117" y="f118"/>
                  </a:lnTo>
                  <a:lnTo>
                    <a:pt x="f119" y="f120"/>
                  </a:lnTo>
                  <a:lnTo>
                    <a:pt x="f121" y="f122"/>
                  </a:lnTo>
                  <a:lnTo>
                    <a:pt x="f123" y="f124"/>
                  </a:lnTo>
                  <a:lnTo>
                    <a:pt x="f125" y="f126"/>
                  </a:lnTo>
                  <a:lnTo>
                    <a:pt x="f127" y="f128"/>
                  </a:lnTo>
                  <a:lnTo>
                    <a:pt x="f129" y="f128"/>
                  </a:lnTo>
                  <a:lnTo>
                    <a:pt x="f130" y="f131"/>
                  </a:lnTo>
                  <a:lnTo>
                    <a:pt x="f132" y="f133"/>
                  </a:lnTo>
                  <a:lnTo>
                    <a:pt x="f87" y="f86"/>
                  </a:lnTo>
                  <a:close/>
                </a:path>
                <a:path w="6771640" h="4184015">
                  <a:moveTo>
                    <a:pt x="f134" y="f0"/>
                  </a:moveTo>
                  <a:lnTo>
                    <a:pt x="f0" y="f0"/>
                  </a:lnTo>
                  <a:lnTo>
                    <a:pt x="f0" y="f135"/>
                  </a:lnTo>
                  <a:lnTo>
                    <a:pt x="f136" y="f137"/>
                  </a:lnTo>
                  <a:lnTo>
                    <a:pt x="f134" y="f138"/>
                  </a:lnTo>
                  <a:lnTo>
                    <a:pt x="f134" y="f0"/>
                  </a:lnTo>
                  <a:close/>
                </a:path>
                <a:path w="6771640" h="4184015">
                  <a:moveTo>
                    <a:pt x="f0" y="f139"/>
                  </a:moveTo>
                  <a:lnTo>
                    <a:pt x="f0" y="f140"/>
                  </a:lnTo>
                  <a:lnTo>
                    <a:pt x="f136" y="f141"/>
                  </a:lnTo>
                  <a:lnTo>
                    <a:pt x="f134" y="f142"/>
                  </a:lnTo>
                  <a:lnTo>
                    <a:pt x="f134" y="f143"/>
                  </a:lnTo>
                  <a:lnTo>
                    <a:pt x="f144" y="f143"/>
                  </a:lnTo>
                  <a:lnTo>
                    <a:pt x="f0" y="f139"/>
                  </a:lnTo>
                  <a:close/>
                </a:path>
                <a:path w="6771640" h="4184015">
                  <a:moveTo>
                    <a:pt x="f134" y="f145"/>
                  </a:moveTo>
                  <a:lnTo>
                    <a:pt x="f144" y="f143"/>
                  </a:lnTo>
                  <a:lnTo>
                    <a:pt x="f134" y="f143"/>
                  </a:lnTo>
                  <a:lnTo>
                    <a:pt x="f134" y="f145"/>
                  </a:lnTo>
                  <a:close/>
                </a:path>
                <a:path w="6771640" h="4184015">
                  <a:moveTo>
                    <a:pt x="f0" y="f146"/>
                  </a:moveTo>
                  <a:lnTo>
                    <a:pt x="f0" y="f147"/>
                  </a:lnTo>
                  <a:lnTo>
                    <a:pt x="f136" y="f148"/>
                  </a:lnTo>
                  <a:lnTo>
                    <a:pt x="f134" y="f149"/>
                  </a:lnTo>
                  <a:lnTo>
                    <a:pt x="f134" y="f150"/>
                  </a:lnTo>
                  <a:lnTo>
                    <a:pt x="f151" y="f150"/>
                  </a:lnTo>
                  <a:lnTo>
                    <a:pt x="f0" y="f146"/>
                  </a:lnTo>
                  <a:close/>
                </a:path>
                <a:path w="6771640" h="4184015">
                  <a:moveTo>
                    <a:pt x="f134" y="f152"/>
                  </a:moveTo>
                  <a:lnTo>
                    <a:pt x="f151" y="f150"/>
                  </a:lnTo>
                  <a:lnTo>
                    <a:pt x="f134" y="f150"/>
                  </a:lnTo>
                  <a:lnTo>
                    <a:pt x="f134" y="f152"/>
                  </a:lnTo>
                  <a:close/>
                </a:path>
                <a:path w="6771640" h="4184015">
                  <a:moveTo>
                    <a:pt x="f0" y="f153"/>
                  </a:moveTo>
                  <a:lnTo>
                    <a:pt x="f0" y="f154"/>
                  </a:lnTo>
                  <a:lnTo>
                    <a:pt x="f136" y="f155"/>
                  </a:lnTo>
                  <a:lnTo>
                    <a:pt x="f134" y="f156"/>
                  </a:lnTo>
                  <a:lnTo>
                    <a:pt x="f134" y="f157"/>
                  </a:lnTo>
                  <a:lnTo>
                    <a:pt x="f144" y="f157"/>
                  </a:lnTo>
                  <a:lnTo>
                    <a:pt x="f0" y="f153"/>
                  </a:lnTo>
                  <a:close/>
                </a:path>
                <a:path w="6771640" h="4184015">
                  <a:moveTo>
                    <a:pt x="f134" y="f158"/>
                  </a:moveTo>
                  <a:lnTo>
                    <a:pt x="f144" y="f157"/>
                  </a:lnTo>
                  <a:lnTo>
                    <a:pt x="f134" y="f157"/>
                  </a:lnTo>
                  <a:lnTo>
                    <a:pt x="f134" y="f158"/>
                  </a:lnTo>
                  <a:close/>
                </a:path>
                <a:path w="6771640" h="4184015">
                  <a:moveTo>
                    <a:pt x="f0" y="f159"/>
                  </a:moveTo>
                  <a:lnTo>
                    <a:pt x="f0" y="f160"/>
                  </a:lnTo>
                  <a:lnTo>
                    <a:pt x="f136" y="f161"/>
                  </a:lnTo>
                  <a:lnTo>
                    <a:pt x="f134" y="f162"/>
                  </a:lnTo>
                  <a:lnTo>
                    <a:pt x="f134" y="f163"/>
                  </a:lnTo>
                  <a:lnTo>
                    <a:pt x="f164" y="f163"/>
                  </a:lnTo>
                  <a:lnTo>
                    <a:pt x="f0" y="f159"/>
                  </a:lnTo>
                  <a:close/>
                </a:path>
                <a:path w="6771640" h="4184015">
                  <a:moveTo>
                    <a:pt x="f134" y="f165"/>
                  </a:moveTo>
                  <a:lnTo>
                    <a:pt x="f164" y="f163"/>
                  </a:lnTo>
                  <a:lnTo>
                    <a:pt x="f134" y="f163"/>
                  </a:lnTo>
                  <a:lnTo>
                    <a:pt x="f134" y="f165"/>
                  </a:lnTo>
                  <a:close/>
                </a:path>
                <a:path w="6771640" h="4184015">
                  <a:moveTo>
                    <a:pt x="f0" y="f166"/>
                  </a:moveTo>
                  <a:lnTo>
                    <a:pt x="f0" y="f167"/>
                  </a:lnTo>
                  <a:lnTo>
                    <a:pt x="f136" y="f168"/>
                  </a:lnTo>
                  <a:lnTo>
                    <a:pt x="f134" y="f169"/>
                  </a:lnTo>
                  <a:lnTo>
                    <a:pt x="f134" y="f170"/>
                  </a:lnTo>
                  <a:lnTo>
                    <a:pt x="f136" y="f170"/>
                  </a:lnTo>
                  <a:lnTo>
                    <a:pt x="f0" y="f166"/>
                  </a:lnTo>
                  <a:close/>
                </a:path>
                <a:path w="6771640" h="4184015">
                  <a:moveTo>
                    <a:pt x="f134" y="f171"/>
                  </a:moveTo>
                  <a:lnTo>
                    <a:pt x="f136" y="f170"/>
                  </a:lnTo>
                  <a:lnTo>
                    <a:pt x="f134" y="f170"/>
                  </a:lnTo>
                  <a:lnTo>
                    <a:pt x="f134" y="f171"/>
                  </a:lnTo>
                  <a:close/>
                </a:path>
                <a:path w="6771640" h="4184015">
                  <a:moveTo>
                    <a:pt x="f0" y="f172"/>
                  </a:moveTo>
                  <a:lnTo>
                    <a:pt x="f0" y="f173"/>
                  </a:lnTo>
                  <a:lnTo>
                    <a:pt x="f174" y="f175"/>
                  </a:lnTo>
                  <a:lnTo>
                    <a:pt x="f176" y="f177"/>
                  </a:lnTo>
                  <a:lnTo>
                    <a:pt x="f178" y="f179"/>
                  </a:lnTo>
                  <a:lnTo>
                    <a:pt x="f180" y="f181"/>
                  </a:lnTo>
                  <a:lnTo>
                    <a:pt x="f182" y="f183"/>
                  </a:lnTo>
                  <a:lnTo>
                    <a:pt x="f184" y="f185"/>
                  </a:lnTo>
                  <a:lnTo>
                    <a:pt x="f134" y="f185"/>
                  </a:lnTo>
                  <a:lnTo>
                    <a:pt x="f134" y="f186"/>
                  </a:lnTo>
                  <a:lnTo>
                    <a:pt x="f144" y="f186"/>
                  </a:lnTo>
                  <a:lnTo>
                    <a:pt x="f0" y="f172"/>
                  </a:lnTo>
                  <a:close/>
                </a:path>
                <a:path w="6771640" h="4184015">
                  <a:moveTo>
                    <a:pt x="f134" y="f185"/>
                  </a:moveTo>
                  <a:lnTo>
                    <a:pt x="f184" y="f185"/>
                  </a:lnTo>
                  <a:lnTo>
                    <a:pt x="f187" y="f188"/>
                  </a:lnTo>
                  <a:lnTo>
                    <a:pt x="f189" y="f190"/>
                  </a:lnTo>
                  <a:lnTo>
                    <a:pt x="f191" y="f192"/>
                  </a:lnTo>
                  <a:lnTo>
                    <a:pt x="f193" y="f175"/>
                  </a:lnTo>
                  <a:lnTo>
                    <a:pt x="f194" y="f175"/>
                  </a:lnTo>
                  <a:lnTo>
                    <a:pt x="f195" y="f196"/>
                  </a:lnTo>
                  <a:lnTo>
                    <a:pt x="f197" y="f198"/>
                  </a:lnTo>
                  <a:lnTo>
                    <a:pt x="f199" y="f200"/>
                  </a:lnTo>
                  <a:lnTo>
                    <a:pt x="f201" y="f202"/>
                  </a:lnTo>
                  <a:lnTo>
                    <a:pt x="f203" y="f204"/>
                  </a:lnTo>
                  <a:lnTo>
                    <a:pt x="f134" y="f204"/>
                  </a:lnTo>
                  <a:lnTo>
                    <a:pt x="f134" y="f185"/>
                  </a:lnTo>
                  <a:close/>
                </a:path>
                <a:path w="6771640" h="4184015">
                  <a:moveTo>
                    <a:pt x="f134" y="f204"/>
                  </a:moveTo>
                  <a:lnTo>
                    <a:pt x="f205" y="f204"/>
                  </a:lnTo>
                  <a:lnTo>
                    <a:pt x="f206" y="f207"/>
                  </a:lnTo>
                  <a:lnTo>
                    <a:pt x="f208" y="f209"/>
                  </a:lnTo>
                  <a:lnTo>
                    <a:pt x="f210" y="f211"/>
                  </a:lnTo>
                  <a:lnTo>
                    <a:pt x="f212" y="f196"/>
                  </a:lnTo>
                  <a:lnTo>
                    <a:pt x="f134" y="f213"/>
                  </a:lnTo>
                  <a:lnTo>
                    <a:pt x="f134" y="f204"/>
                  </a:lnTo>
                  <a:close/>
                </a:path>
                <a:path w="6771640" h="4184015">
                  <a:moveTo>
                    <a:pt x="f134" y="f214"/>
                  </a:moveTo>
                  <a:lnTo>
                    <a:pt x="f144" y="f186"/>
                  </a:lnTo>
                  <a:lnTo>
                    <a:pt x="f134" y="f186"/>
                  </a:lnTo>
                  <a:lnTo>
                    <a:pt x="f134" y="f214"/>
                  </a:lnTo>
                  <a:close/>
                </a:path>
                <a:path w="6771640" h="4184015">
                  <a:moveTo>
                    <a:pt x="f215" y="f216"/>
                  </a:moveTo>
                  <a:lnTo>
                    <a:pt x="f217" y="f216"/>
                  </a:lnTo>
                  <a:lnTo>
                    <a:pt x="f218" y="f219"/>
                  </a:lnTo>
                  <a:lnTo>
                    <a:pt x="f220" y="f221"/>
                  </a:lnTo>
                  <a:lnTo>
                    <a:pt x="f222" y="f223"/>
                  </a:lnTo>
                  <a:lnTo>
                    <a:pt x="f224" y="f225"/>
                  </a:lnTo>
                  <a:lnTo>
                    <a:pt x="f226" y="f227"/>
                  </a:lnTo>
                  <a:lnTo>
                    <a:pt x="f228" y="f229"/>
                  </a:lnTo>
                  <a:lnTo>
                    <a:pt x="f230" y="f231"/>
                  </a:lnTo>
                  <a:lnTo>
                    <a:pt x="f232" y="f233"/>
                  </a:lnTo>
                  <a:lnTo>
                    <a:pt x="f234" y="f235"/>
                  </a:lnTo>
                  <a:lnTo>
                    <a:pt x="f236" y="f237"/>
                  </a:lnTo>
                  <a:lnTo>
                    <a:pt x="f238" y="f239"/>
                  </a:lnTo>
                  <a:lnTo>
                    <a:pt x="f240" y="f239"/>
                  </a:lnTo>
                  <a:lnTo>
                    <a:pt x="f241" y="f128"/>
                  </a:lnTo>
                  <a:lnTo>
                    <a:pt x="f242" y="f128"/>
                  </a:lnTo>
                  <a:lnTo>
                    <a:pt x="f243" y="f244"/>
                  </a:lnTo>
                  <a:lnTo>
                    <a:pt x="f245" y="f246"/>
                  </a:lnTo>
                  <a:lnTo>
                    <a:pt x="f247" y="f248"/>
                  </a:lnTo>
                  <a:lnTo>
                    <a:pt x="f249" y="f231"/>
                  </a:lnTo>
                  <a:lnTo>
                    <a:pt x="f250" y="f251"/>
                  </a:lnTo>
                  <a:lnTo>
                    <a:pt x="f252" y="f253"/>
                  </a:lnTo>
                  <a:lnTo>
                    <a:pt x="f254" y="f255"/>
                  </a:lnTo>
                  <a:lnTo>
                    <a:pt x="f215" y="f216"/>
                  </a:lnTo>
                  <a:close/>
                </a:path>
                <a:path w="6771640" h="4184015">
                  <a:moveTo>
                    <a:pt x="f134" y="f256"/>
                  </a:moveTo>
                  <a:lnTo>
                    <a:pt x="f257" y="f258"/>
                  </a:lnTo>
                  <a:lnTo>
                    <a:pt x="f259" y="f260"/>
                  </a:lnTo>
                  <a:lnTo>
                    <a:pt x="f261" y="f262"/>
                  </a:lnTo>
                  <a:lnTo>
                    <a:pt x="f263" y="f264"/>
                  </a:lnTo>
                  <a:lnTo>
                    <a:pt x="f265" y="f266"/>
                  </a:lnTo>
                  <a:lnTo>
                    <a:pt x="f267" y="f268"/>
                  </a:lnTo>
                  <a:lnTo>
                    <a:pt x="f269" y="f270"/>
                  </a:lnTo>
                  <a:lnTo>
                    <a:pt x="f271" y="f272"/>
                  </a:lnTo>
                  <a:lnTo>
                    <a:pt x="f273" y="f274"/>
                  </a:lnTo>
                  <a:lnTo>
                    <a:pt x="f275" y="f276"/>
                  </a:lnTo>
                  <a:lnTo>
                    <a:pt x="f277" y="f276"/>
                  </a:lnTo>
                  <a:lnTo>
                    <a:pt x="f278" y="f279"/>
                  </a:lnTo>
                  <a:lnTo>
                    <a:pt x="f280" y="f281"/>
                  </a:lnTo>
                  <a:lnTo>
                    <a:pt x="f282" y="f283"/>
                  </a:lnTo>
                  <a:lnTo>
                    <a:pt x="f284" y="f285"/>
                  </a:lnTo>
                  <a:lnTo>
                    <a:pt x="f286" y="f287"/>
                  </a:lnTo>
                  <a:lnTo>
                    <a:pt x="f288" y="f289"/>
                  </a:lnTo>
                  <a:lnTo>
                    <a:pt x="f290" y="f291"/>
                  </a:lnTo>
                  <a:lnTo>
                    <a:pt x="f292" y="f293"/>
                  </a:lnTo>
                  <a:lnTo>
                    <a:pt x="f294" y="f293"/>
                  </a:lnTo>
                  <a:lnTo>
                    <a:pt x="f295" y="f296"/>
                  </a:lnTo>
                  <a:lnTo>
                    <a:pt x="f297" y="f298"/>
                  </a:lnTo>
                  <a:lnTo>
                    <a:pt x="f134" y="f299"/>
                  </a:lnTo>
                  <a:lnTo>
                    <a:pt x="f134" y="f256"/>
                  </a:lnTo>
                  <a:close/>
                </a:path>
                <a:path w="6771640" h="4184015">
                  <a:moveTo>
                    <a:pt x="f294" y="f293"/>
                  </a:moveTo>
                  <a:lnTo>
                    <a:pt x="f300" y="f293"/>
                  </a:lnTo>
                  <a:lnTo>
                    <a:pt x="f301" y="f302"/>
                  </a:lnTo>
                  <a:lnTo>
                    <a:pt x="f303" y="f304"/>
                  </a:lnTo>
                  <a:lnTo>
                    <a:pt x="f305" y="f306"/>
                  </a:lnTo>
                  <a:lnTo>
                    <a:pt x="f307" y="f308"/>
                  </a:lnTo>
                  <a:lnTo>
                    <a:pt x="f309" y="f310"/>
                  </a:lnTo>
                  <a:lnTo>
                    <a:pt x="f311" y="f312"/>
                  </a:lnTo>
                  <a:lnTo>
                    <a:pt x="f313" y="f314"/>
                  </a:lnTo>
                  <a:lnTo>
                    <a:pt x="f315" y="f316"/>
                  </a:lnTo>
                  <a:lnTo>
                    <a:pt x="f317" y="f318"/>
                  </a:lnTo>
                  <a:lnTo>
                    <a:pt x="f319" y="f320"/>
                  </a:lnTo>
                  <a:lnTo>
                    <a:pt x="f321" y="f322"/>
                  </a:lnTo>
                  <a:lnTo>
                    <a:pt x="f323" y="f324"/>
                  </a:lnTo>
                  <a:lnTo>
                    <a:pt x="f325" y="f326"/>
                  </a:lnTo>
                  <a:lnTo>
                    <a:pt x="f327" y="f328"/>
                  </a:lnTo>
                  <a:lnTo>
                    <a:pt x="f329" y="f330"/>
                  </a:lnTo>
                  <a:lnTo>
                    <a:pt x="f331" y="f332"/>
                  </a:lnTo>
                  <a:lnTo>
                    <a:pt x="f333" y="f334"/>
                  </a:lnTo>
                  <a:lnTo>
                    <a:pt x="f335" y="f336"/>
                  </a:lnTo>
                  <a:lnTo>
                    <a:pt x="f337" y="f338"/>
                  </a:lnTo>
                  <a:lnTo>
                    <a:pt x="f339" y="f340"/>
                  </a:lnTo>
                  <a:lnTo>
                    <a:pt x="f341" y="f340"/>
                  </a:lnTo>
                  <a:lnTo>
                    <a:pt x="f294" y="f293"/>
                  </a:lnTo>
                  <a:close/>
                </a:path>
                <a:path w="6771640" h="4184015">
                  <a:moveTo>
                    <a:pt x="f341" y="f340"/>
                  </a:moveTo>
                  <a:lnTo>
                    <a:pt x="f339" y="f340"/>
                  </a:lnTo>
                  <a:lnTo>
                    <a:pt x="f342" y="f270"/>
                  </a:lnTo>
                  <a:lnTo>
                    <a:pt x="f343" y="f344"/>
                  </a:lnTo>
                  <a:lnTo>
                    <a:pt x="f345" y="f346"/>
                  </a:lnTo>
                  <a:lnTo>
                    <a:pt x="f347" y="f348"/>
                  </a:lnTo>
                  <a:lnTo>
                    <a:pt x="f349" y="f332"/>
                  </a:lnTo>
                  <a:lnTo>
                    <a:pt x="f350" y="f216"/>
                  </a:lnTo>
                  <a:lnTo>
                    <a:pt x="f215" y="f216"/>
                  </a:lnTo>
                  <a:lnTo>
                    <a:pt x="f341" y="f340"/>
                  </a:lnTo>
                  <a:close/>
                </a:path>
                <a:path w="6771640" h="4184015">
                  <a:moveTo>
                    <a:pt x="f300" y="f293"/>
                  </a:moveTo>
                  <a:lnTo>
                    <a:pt x="f292" y="f293"/>
                  </a:lnTo>
                  <a:lnTo>
                    <a:pt x="f351" y="f352"/>
                  </a:lnTo>
                  <a:lnTo>
                    <a:pt x="f353" y="f354"/>
                  </a:lnTo>
                  <a:lnTo>
                    <a:pt x="f355" y="f356"/>
                  </a:lnTo>
                  <a:lnTo>
                    <a:pt x="f357" y="f358"/>
                  </a:lnTo>
                  <a:lnTo>
                    <a:pt x="f300" y="f293"/>
                  </a:lnTo>
                  <a:close/>
                </a:path>
                <a:path w="6771640" h="4184015">
                  <a:moveTo>
                    <a:pt x="f359" y="f360"/>
                  </a:moveTo>
                  <a:lnTo>
                    <a:pt x="f361" y="f360"/>
                  </a:lnTo>
                  <a:lnTo>
                    <a:pt x="f362" y="f363"/>
                  </a:lnTo>
                  <a:lnTo>
                    <a:pt x="f364" y="f365"/>
                  </a:lnTo>
                  <a:lnTo>
                    <a:pt x="f366" y="f367"/>
                  </a:lnTo>
                  <a:lnTo>
                    <a:pt x="f368" y="f369"/>
                  </a:lnTo>
                  <a:lnTo>
                    <a:pt x="f370" y="f371"/>
                  </a:lnTo>
                  <a:lnTo>
                    <a:pt x="f372" y="f373"/>
                  </a:lnTo>
                  <a:lnTo>
                    <a:pt x="f374" y="f231"/>
                  </a:lnTo>
                  <a:lnTo>
                    <a:pt x="f375" y="f376"/>
                  </a:lnTo>
                  <a:lnTo>
                    <a:pt x="f377" y="f378"/>
                  </a:lnTo>
                  <a:lnTo>
                    <a:pt x="f379" y="f380"/>
                  </a:lnTo>
                  <a:lnTo>
                    <a:pt x="f381" y="f382"/>
                  </a:lnTo>
                  <a:lnTo>
                    <a:pt x="f383" y="f384"/>
                  </a:lnTo>
                  <a:lnTo>
                    <a:pt x="f385" y="f386"/>
                  </a:lnTo>
                  <a:lnTo>
                    <a:pt x="f387" y="f388"/>
                  </a:lnTo>
                  <a:lnTo>
                    <a:pt x="f389" y="f390"/>
                  </a:lnTo>
                  <a:lnTo>
                    <a:pt x="f391" y="f392"/>
                  </a:lnTo>
                  <a:lnTo>
                    <a:pt x="f393" y="f394"/>
                  </a:lnTo>
                  <a:lnTo>
                    <a:pt x="f395" y="f396"/>
                  </a:lnTo>
                  <a:lnTo>
                    <a:pt x="f397" y="f358"/>
                  </a:lnTo>
                  <a:lnTo>
                    <a:pt x="f398" y="f399"/>
                  </a:lnTo>
                  <a:lnTo>
                    <a:pt x="f400" y="f401"/>
                  </a:lnTo>
                  <a:lnTo>
                    <a:pt x="f359" y="f360"/>
                  </a:lnTo>
                  <a:close/>
                </a:path>
                <a:path w="6771640" h="4184015">
                  <a:moveTo>
                    <a:pt x="f402" y="f97"/>
                  </a:moveTo>
                  <a:lnTo>
                    <a:pt x="f403" y="f97"/>
                  </a:lnTo>
                  <a:lnTo>
                    <a:pt x="f404" y="f405"/>
                  </a:lnTo>
                  <a:lnTo>
                    <a:pt x="f406" y="f407"/>
                  </a:lnTo>
                  <a:lnTo>
                    <a:pt x="f408" y="f409"/>
                  </a:lnTo>
                  <a:lnTo>
                    <a:pt x="f410" y="f411"/>
                  </a:lnTo>
                  <a:lnTo>
                    <a:pt x="f412" y="f413"/>
                  </a:lnTo>
                  <a:lnTo>
                    <a:pt x="f414" y="f415"/>
                  </a:lnTo>
                  <a:lnTo>
                    <a:pt x="f416" y="f417"/>
                  </a:lnTo>
                  <a:lnTo>
                    <a:pt x="f418" y="f358"/>
                  </a:lnTo>
                  <a:lnTo>
                    <a:pt x="f419" y="f420"/>
                  </a:lnTo>
                  <a:lnTo>
                    <a:pt x="f421" y="f422"/>
                  </a:lnTo>
                  <a:lnTo>
                    <a:pt x="f423" y="f424"/>
                  </a:lnTo>
                  <a:lnTo>
                    <a:pt x="f425" y="f299"/>
                  </a:lnTo>
                  <a:lnTo>
                    <a:pt x="f426" y="f427"/>
                  </a:lnTo>
                  <a:lnTo>
                    <a:pt x="f428" y="f429"/>
                  </a:lnTo>
                  <a:lnTo>
                    <a:pt x="f430" y="f431"/>
                  </a:lnTo>
                  <a:lnTo>
                    <a:pt x="f432" y="f433"/>
                  </a:lnTo>
                  <a:lnTo>
                    <a:pt x="f434" y="f433"/>
                  </a:lnTo>
                  <a:lnTo>
                    <a:pt x="f361" y="f360"/>
                  </a:lnTo>
                  <a:lnTo>
                    <a:pt x="f359" y="f360"/>
                  </a:lnTo>
                  <a:lnTo>
                    <a:pt x="f435" y="f436"/>
                  </a:lnTo>
                  <a:lnTo>
                    <a:pt x="f402" y="f97"/>
                  </a:lnTo>
                  <a:close/>
                </a:path>
                <a:path w="6771640" h="4184015">
                  <a:moveTo>
                    <a:pt x="f434" y="f433"/>
                  </a:moveTo>
                  <a:lnTo>
                    <a:pt x="f432" y="f433"/>
                  </a:lnTo>
                  <a:lnTo>
                    <a:pt x="f437" y="f438"/>
                  </a:lnTo>
                  <a:lnTo>
                    <a:pt x="f439" y="f440"/>
                  </a:lnTo>
                  <a:lnTo>
                    <a:pt x="f441" y="f442"/>
                  </a:lnTo>
                  <a:lnTo>
                    <a:pt x="f443" y="f444"/>
                  </a:lnTo>
                  <a:lnTo>
                    <a:pt x="f445" y="f446"/>
                  </a:lnTo>
                  <a:lnTo>
                    <a:pt x="f447" y="f448"/>
                  </a:lnTo>
                  <a:lnTo>
                    <a:pt x="f449" y="f450"/>
                  </a:lnTo>
                  <a:lnTo>
                    <a:pt x="f434" y="f433"/>
                  </a:lnTo>
                  <a:close/>
                </a:path>
                <a:path w="6771640" h="4184015">
                  <a:moveTo>
                    <a:pt x="f451" y="f97"/>
                  </a:moveTo>
                  <a:lnTo>
                    <a:pt x="f452" y="f97"/>
                  </a:lnTo>
                  <a:lnTo>
                    <a:pt x="f453" y="f454"/>
                  </a:lnTo>
                  <a:lnTo>
                    <a:pt x="f455" y="f456"/>
                  </a:lnTo>
                  <a:lnTo>
                    <a:pt x="f457" y="f458"/>
                  </a:lnTo>
                  <a:lnTo>
                    <a:pt x="f459" y="f460"/>
                  </a:lnTo>
                  <a:lnTo>
                    <a:pt x="f461" y="f458"/>
                  </a:lnTo>
                  <a:lnTo>
                    <a:pt x="f462" y="f456"/>
                  </a:lnTo>
                  <a:lnTo>
                    <a:pt x="f463" y="f454"/>
                  </a:lnTo>
                  <a:lnTo>
                    <a:pt x="f451" y="f97"/>
                  </a:lnTo>
                  <a:close/>
                </a:path>
              </a:pathLst>
            </a:custGeom>
            <a:solidFill>
              <a:srgbClr val="F2E7DB"/>
            </a:solidFill>
            <a:ln>
              <a:noFill/>
              <a:prstDash val="solid"/>
            </a:ln>
          </p:spPr>
          <p:txBody>
            <a:bodyPr vert="horz" wrap="square" lIns="0" tIns="0" rIns="0" bIns="0" anchor="t" anchorCtr="0" compatLnSpc="0">
              <a:noAutofit/>
            </a:bodyPr>
            <a:lstStyle/>
            <a:p>
              <a:pPr marL="0" marR="0" lvl="0" indent="0" rtl="0" hangingPunct="0">
                <a:lnSpc>
                  <a:spcPct val="100000"/>
                </a:lnSpc>
                <a:spcBef>
                  <a:spcPts val="0"/>
                </a:spcBef>
                <a:spcAft>
                  <a:spcPts val="0"/>
                </a:spcAft>
                <a:buNone/>
                <a:tabLst/>
              </a:pPr>
              <a:endParaRPr lang="en-IN" sz="1800" b="0" i="0" u="none" strike="noStrike" kern="1200">
                <a:ln>
                  <a:noFill/>
                </a:ln>
                <a:latin typeface="Arial" pitchFamily="18"/>
                <a:ea typeface="Microsoft YaHei" pitchFamily="2"/>
                <a:cs typeface="Lucida Sans" pitchFamily="2"/>
              </a:endParaRPr>
            </a:p>
          </p:txBody>
        </p:sp>
        <p:sp>
          <p:nvSpPr>
            <p:cNvPr id="11" name="object 11"/>
            <p:cNvSpPr/>
            <p:nvPr/>
          </p:nvSpPr>
          <p:spPr>
            <a:xfrm>
              <a:off x="0" y="214200"/>
              <a:ext cx="6773760" cy="2877480"/>
            </a:xfrm>
            <a:custGeom>
              <a:avLst/>
              <a:gdLst>
                <a:gd name="f0" fmla="val 0"/>
                <a:gd name="f1" fmla="val 2877820"/>
                <a:gd name="f2" fmla="val 6773672"/>
                <a:gd name="f3" fmla="val 2843530"/>
                <a:gd name="f4" fmla="val 6292710"/>
                <a:gd name="f5" fmla="val 2848610"/>
                <a:gd name="f6" fmla="val 46774"/>
                <a:gd name="f7" fmla="val 2871470"/>
                <a:gd name="f8" fmla="val 41021"/>
                <a:gd name="f9" fmla="val 6298476"/>
                <a:gd name="f10" fmla="val 2274570"/>
                <a:gd name="f11" fmla="val 2279650"/>
                <a:gd name="f12" fmla="val 2302510"/>
                <a:gd name="f13" fmla="val 2307590"/>
                <a:gd name="f14" fmla="val 1705610"/>
                <a:gd name="f15" fmla="val 1710690"/>
                <a:gd name="f16" fmla="val 1733550"/>
                <a:gd name="f17" fmla="val 1739900"/>
                <a:gd name="f18" fmla="val 1136650"/>
                <a:gd name="f19" fmla="val 1141730"/>
                <a:gd name="f20" fmla="val 1164590"/>
                <a:gd name="f21" fmla="val 1170940"/>
                <a:gd name="f22" fmla="val 567690"/>
                <a:gd name="f23" fmla="val 574040"/>
                <a:gd name="f24" fmla="val 596900"/>
                <a:gd name="f25" fmla="val 601980"/>
                <a:gd name="f26" fmla="val 5080"/>
                <a:gd name="f27" fmla="val 27940"/>
                <a:gd name="f28" fmla="val 33020"/>
              </a:gdLst>
              <a:ahLst/>
              <a:cxnLst>
                <a:cxn ang="3cd4">
                  <a:pos x="hc" y="t"/>
                </a:cxn>
                <a:cxn ang="0">
                  <a:pos x="r" y="vc"/>
                </a:cxn>
                <a:cxn ang="cd4">
                  <a:pos x="hc" y="b"/>
                </a:cxn>
                <a:cxn ang="cd2">
                  <a:pos x="l" y="vc"/>
                </a:cxn>
              </a:cxnLst>
              <a:rect l="l" t="t" r="r" b="b"/>
              <a:pathLst>
                <a:path w="6774180" h="2877820">
                  <a:moveTo>
                    <a:pt x="f2" y="f3"/>
                  </a:moveTo>
                  <a:lnTo>
                    <a:pt x="f4" y="f3"/>
                  </a:lnTo>
                  <a:lnTo>
                    <a:pt x="f4" y="f5"/>
                  </a:lnTo>
                  <a:lnTo>
                    <a:pt x="f6" y="f5"/>
                  </a:lnTo>
                  <a:lnTo>
                    <a:pt x="f6" y="f3"/>
                  </a:lnTo>
                  <a:lnTo>
                    <a:pt x="f0" y="f3"/>
                  </a:lnTo>
                  <a:lnTo>
                    <a:pt x="f0" y="f5"/>
                  </a:lnTo>
                  <a:lnTo>
                    <a:pt x="f0" y="f7"/>
                  </a:lnTo>
                  <a:lnTo>
                    <a:pt x="f8" y="f7"/>
                  </a:lnTo>
                  <a:lnTo>
                    <a:pt x="f8" y="f1"/>
                  </a:lnTo>
                  <a:lnTo>
                    <a:pt x="f9" y="f1"/>
                  </a:lnTo>
                  <a:lnTo>
                    <a:pt x="f9" y="f7"/>
                  </a:lnTo>
                  <a:lnTo>
                    <a:pt x="f2" y="f7"/>
                  </a:lnTo>
                  <a:lnTo>
                    <a:pt x="f2" y="f5"/>
                  </a:lnTo>
                  <a:lnTo>
                    <a:pt x="f2" y="f3"/>
                  </a:lnTo>
                  <a:close/>
                </a:path>
                <a:path w="6774180" h="2877820">
                  <a:moveTo>
                    <a:pt x="f2" y="f10"/>
                  </a:moveTo>
                  <a:lnTo>
                    <a:pt x="f4" y="f10"/>
                  </a:lnTo>
                  <a:lnTo>
                    <a:pt x="f4" y="f11"/>
                  </a:lnTo>
                  <a:lnTo>
                    <a:pt x="f6" y="f11"/>
                  </a:lnTo>
                  <a:lnTo>
                    <a:pt x="f6" y="f10"/>
                  </a:lnTo>
                  <a:lnTo>
                    <a:pt x="f0" y="f10"/>
                  </a:lnTo>
                  <a:lnTo>
                    <a:pt x="f0" y="f11"/>
                  </a:lnTo>
                  <a:lnTo>
                    <a:pt x="f0" y="f12"/>
                  </a:lnTo>
                  <a:lnTo>
                    <a:pt x="f8" y="f12"/>
                  </a:lnTo>
                  <a:lnTo>
                    <a:pt x="f8" y="f13"/>
                  </a:lnTo>
                  <a:lnTo>
                    <a:pt x="f9" y="f13"/>
                  </a:lnTo>
                  <a:lnTo>
                    <a:pt x="f9" y="f12"/>
                  </a:lnTo>
                  <a:lnTo>
                    <a:pt x="f2" y="f12"/>
                  </a:lnTo>
                  <a:lnTo>
                    <a:pt x="f2" y="f11"/>
                  </a:lnTo>
                  <a:lnTo>
                    <a:pt x="f2" y="f10"/>
                  </a:lnTo>
                  <a:close/>
                </a:path>
                <a:path w="6774180" h="2877820">
                  <a:moveTo>
                    <a:pt x="f2" y="f14"/>
                  </a:moveTo>
                  <a:lnTo>
                    <a:pt x="f4" y="f14"/>
                  </a:lnTo>
                  <a:lnTo>
                    <a:pt x="f4" y="f15"/>
                  </a:lnTo>
                  <a:lnTo>
                    <a:pt x="f6" y="f15"/>
                  </a:lnTo>
                  <a:lnTo>
                    <a:pt x="f6" y="f14"/>
                  </a:lnTo>
                  <a:lnTo>
                    <a:pt x="f0" y="f14"/>
                  </a:lnTo>
                  <a:lnTo>
                    <a:pt x="f0" y="f15"/>
                  </a:lnTo>
                  <a:lnTo>
                    <a:pt x="f0" y="f16"/>
                  </a:lnTo>
                  <a:lnTo>
                    <a:pt x="f8" y="f16"/>
                  </a:lnTo>
                  <a:lnTo>
                    <a:pt x="f8" y="f17"/>
                  </a:lnTo>
                  <a:lnTo>
                    <a:pt x="f9" y="f17"/>
                  </a:lnTo>
                  <a:lnTo>
                    <a:pt x="f9" y="f16"/>
                  </a:lnTo>
                  <a:lnTo>
                    <a:pt x="f2" y="f16"/>
                  </a:lnTo>
                  <a:lnTo>
                    <a:pt x="f2" y="f15"/>
                  </a:lnTo>
                  <a:lnTo>
                    <a:pt x="f2" y="f14"/>
                  </a:lnTo>
                  <a:close/>
                </a:path>
                <a:path w="6774180" h="2877820">
                  <a:moveTo>
                    <a:pt x="f2" y="f18"/>
                  </a:moveTo>
                  <a:lnTo>
                    <a:pt x="f4" y="f18"/>
                  </a:lnTo>
                  <a:lnTo>
                    <a:pt x="f4" y="f19"/>
                  </a:lnTo>
                  <a:lnTo>
                    <a:pt x="f6" y="f19"/>
                  </a:lnTo>
                  <a:lnTo>
                    <a:pt x="f6" y="f18"/>
                  </a:lnTo>
                  <a:lnTo>
                    <a:pt x="f0" y="f18"/>
                  </a:lnTo>
                  <a:lnTo>
                    <a:pt x="f0" y="f19"/>
                  </a:lnTo>
                  <a:lnTo>
                    <a:pt x="f0" y="f20"/>
                  </a:lnTo>
                  <a:lnTo>
                    <a:pt x="f8" y="f20"/>
                  </a:lnTo>
                  <a:lnTo>
                    <a:pt x="f8" y="f21"/>
                  </a:lnTo>
                  <a:lnTo>
                    <a:pt x="f9" y="f21"/>
                  </a:lnTo>
                  <a:lnTo>
                    <a:pt x="f9" y="f20"/>
                  </a:lnTo>
                  <a:lnTo>
                    <a:pt x="f2" y="f20"/>
                  </a:lnTo>
                  <a:lnTo>
                    <a:pt x="f2" y="f19"/>
                  </a:lnTo>
                  <a:lnTo>
                    <a:pt x="f2" y="f18"/>
                  </a:lnTo>
                  <a:close/>
                </a:path>
                <a:path w="6774180" h="2877820">
                  <a:moveTo>
                    <a:pt x="f2" y="f22"/>
                  </a:moveTo>
                  <a:lnTo>
                    <a:pt x="f4" y="f22"/>
                  </a:lnTo>
                  <a:lnTo>
                    <a:pt x="f4" y="f23"/>
                  </a:lnTo>
                  <a:lnTo>
                    <a:pt x="f6" y="f23"/>
                  </a:lnTo>
                  <a:lnTo>
                    <a:pt x="f6" y="f22"/>
                  </a:lnTo>
                  <a:lnTo>
                    <a:pt x="f0" y="f22"/>
                  </a:lnTo>
                  <a:lnTo>
                    <a:pt x="f0" y="f23"/>
                  </a:lnTo>
                  <a:lnTo>
                    <a:pt x="f0" y="f24"/>
                  </a:lnTo>
                  <a:lnTo>
                    <a:pt x="f8" y="f24"/>
                  </a:lnTo>
                  <a:lnTo>
                    <a:pt x="f8" y="f25"/>
                  </a:lnTo>
                  <a:lnTo>
                    <a:pt x="f9" y="f25"/>
                  </a:lnTo>
                  <a:lnTo>
                    <a:pt x="f9" y="f24"/>
                  </a:lnTo>
                  <a:lnTo>
                    <a:pt x="f2" y="f24"/>
                  </a:lnTo>
                  <a:lnTo>
                    <a:pt x="f2" y="f23"/>
                  </a:lnTo>
                  <a:lnTo>
                    <a:pt x="f2" y="f22"/>
                  </a:lnTo>
                  <a:close/>
                </a:path>
                <a:path w="6774180" h="2877820">
                  <a:moveTo>
                    <a:pt x="f2" y="f0"/>
                  </a:moveTo>
                  <a:lnTo>
                    <a:pt x="f4" y="f0"/>
                  </a:lnTo>
                  <a:lnTo>
                    <a:pt x="f4" y="f26"/>
                  </a:lnTo>
                  <a:lnTo>
                    <a:pt x="f6" y="f26"/>
                  </a:lnTo>
                  <a:lnTo>
                    <a:pt x="f6" y="f0"/>
                  </a:lnTo>
                  <a:lnTo>
                    <a:pt x="f0" y="f0"/>
                  </a:lnTo>
                  <a:lnTo>
                    <a:pt x="f0" y="f26"/>
                  </a:lnTo>
                  <a:lnTo>
                    <a:pt x="f0" y="f27"/>
                  </a:lnTo>
                  <a:lnTo>
                    <a:pt x="f8" y="f27"/>
                  </a:lnTo>
                  <a:lnTo>
                    <a:pt x="f8" y="f28"/>
                  </a:lnTo>
                  <a:lnTo>
                    <a:pt x="f9" y="f28"/>
                  </a:lnTo>
                  <a:lnTo>
                    <a:pt x="f9" y="f27"/>
                  </a:lnTo>
                  <a:lnTo>
                    <a:pt x="f2" y="f27"/>
                  </a:lnTo>
                  <a:lnTo>
                    <a:pt x="f2" y="f26"/>
                  </a:lnTo>
                  <a:lnTo>
                    <a:pt x="f2" y="f0"/>
                  </a:lnTo>
                  <a:close/>
                </a:path>
              </a:pathLst>
            </a:custGeom>
            <a:solidFill>
              <a:srgbClr val="E0CEBD"/>
            </a:solidFill>
            <a:ln>
              <a:noFill/>
              <a:prstDash val="solid"/>
            </a:ln>
          </p:spPr>
          <p:txBody>
            <a:bodyPr vert="horz" wrap="square" lIns="0" tIns="0" rIns="0" bIns="0" anchor="t" anchorCtr="0" compatLnSpc="0">
              <a:noAutofit/>
            </a:bodyPr>
            <a:lstStyle/>
            <a:p>
              <a:pPr marL="0" marR="0" lvl="0" indent="0" rtl="0" hangingPunct="0">
                <a:lnSpc>
                  <a:spcPct val="100000"/>
                </a:lnSpc>
                <a:spcBef>
                  <a:spcPts val="0"/>
                </a:spcBef>
                <a:spcAft>
                  <a:spcPts val="0"/>
                </a:spcAft>
                <a:buNone/>
                <a:tabLst/>
              </a:pPr>
              <a:endParaRPr lang="en-IN" sz="1800" b="0" i="0" u="none" strike="noStrike" kern="1200">
                <a:ln>
                  <a:noFill/>
                </a:ln>
                <a:latin typeface="Arial" pitchFamily="18"/>
                <a:ea typeface="Microsoft YaHei" pitchFamily="2"/>
                <a:cs typeface="Lucida Sans" pitchFamily="2"/>
              </a:endParaRPr>
            </a:p>
          </p:txBody>
        </p:sp>
        <p:sp>
          <p:nvSpPr>
            <p:cNvPr id="12" name="object 12"/>
            <p:cNvSpPr/>
            <p:nvPr/>
          </p:nvSpPr>
          <p:spPr>
            <a:xfrm>
              <a:off x="2624400" y="3631679"/>
              <a:ext cx="2144160" cy="27720"/>
            </a:xfrm>
            <a:custGeom>
              <a:avLst/>
              <a:gdLst>
                <a:gd name="f0" fmla="val 0"/>
                <a:gd name="f1" fmla="val 2144141"/>
                <a:gd name="f2" fmla="val 5080"/>
                <a:gd name="f3" fmla="val 8890"/>
                <a:gd name="f4" fmla="val 10795"/>
                <a:gd name="f5" fmla="val 13970"/>
                <a:gd name="f6" fmla="val 13677"/>
                <a:gd name="f7" fmla="val 19050"/>
                <a:gd name="f8" fmla="val 25209"/>
                <a:gd name="f9" fmla="val 22860"/>
                <a:gd name="f10" fmla="val 33845"/>
                <a:gd name="f11" fmla="val 27940"/>
                <a:gd name="f12" fmla="val 2118944"/>
                <a:gd name="f13" fmla="val 2124697"/>
                <a:gd name="f14" fmla="val 2130463"/>
                <a:gd name="f15" fmla="val 2133346"/>
                <a:gd name="f16" fmla="val 2138388"/>
              </a:gdLst>
              <a:ahLst/>
              <a:cxnLst>
                <a:cxn ang="3cd4">
                  <a:pos x="hc" y="t"/>
                </a:cxn>
                <a:cxn ang="0">
                  <a:pos x="r" y="vc"/>
                </a:cxn>
                <a:cxn ang="cd4">
                  <a:pos x="hc" y="b"/>
                </a:cxn>
                <a:cxn ang="cd2">
                  <a:pos x="l" y="vc"/>
                </a:cxn>
              </a:cxnLst>
              <a:rect l="l" t="t" r="r" b="b"/>
              <a:pathLst>
                <a:path w="2144395" h="27939">
                  <a:moveTo>
                    <a:pt x="f1" y="f0"/>
                  </a:moveTo>
                  <a:lnTo>
                    <a:pt x="f0" y="f0"/>
                  </a:lnTo>
                  <a:lnTo>
                    <a:pt x="f0" y="f2"/>
                  </a:lnTo>
                  <a:lnTo>
                    <a:pt x="f0" y="f3"/>
                  </a:lnTo>
                  <a:lnTo>
                    <a:pt x="f4" y="f3"/>
                  </a:lnTo>
                  <a:lnTo>
                    <a:pt x="f4" y="f5"/>
                  </a:lnTo>
                  <a:lnTo>
                    <a:pt x="f6" y="f5"/>
                  </a:lnTo>
                  <a:lnTo>
                    <a:pt x="f6" y="f7"/>
                  </a:lnTo>
                  <a:lnTo>
                    <a:pt x="f8" y="f7"/>
                  </a:lnTo>
                  <a:lnTo>
                    <a:pt x="f8" y="f9"/>
                  </a:lnTo>
                  <a:lnTo>
                    <a:pt x="f10" y="f9"/>
                  </a:lnTo>
                  <a:lnTo>
                    <a:pt x="f10" y="f11"/>
                  </a:lnTo>
                  <a:lnTo>
                    <a:pt x="f12" y="f11"/>
                  </a:lnTo>
                  <a:lnTo>
                    <a:pt x="f12" y="f9"/>
                  </a:lnTo>
                  <a:lnTo>
                    <a:pt x="f13" y="f9"/>
                  </a:lnTo>
                  <a:lnTo>
                    <a:pt x="f13" y="f7"/>
                  </a:lnTo>
                  <a:lnTo>
                    <a:pt x="f14" y="f7"/>
                  </a:lnTo>
                  <a:lnTo>
                    <a:pt x="f14" y="f5"/>
                  </a:lnTo>
                  <a:lnTo>
                    <a:pt x="f15" y="f5"/>
                  </a:lnTo>
                  <a:lnTo>
                    <a:pt x="f15" y="f3"/>
                  </a:lnTo>
                  <a:lnTo>
                    <a:pt x="f16" y="f3"/>
                  </a:lnTo>
                  <a:lnTo>
                    <a:pt x="f16" y="f2"/>
                  </a:lnTo>
                  <a:lnTo>
                    <a:pt x="f1" y="f2"/>
                  </a:lnTo>
                  <a:lnTo>
                    <a:pt x="f1" y="f0"/>
                  </a:lnTo>
                  <a:close/>
                </a:path>
              </a:pathLst>
            </a:custGeom>
            <a:solidFill>
              <a:srgbClr val="C3C5C3"/>
            </a:solidFill>
            <a:ln>
              <a:noFill/>
              <a:prstDash val="solid"/>
            </a:ln>
          </p:spPr>
          <p:txBody>
            <a:bodyPr vert="horz" wrap="square" lIns="0" tIns="0" rIns="0" bIns="0" anchor="t" anchorCtr="0" compatLnSpc="0">
              <a:noAutofit/>
            </a:bodyPr>
            <a:lstStyle/>
            <a:p>
              <a:pPr marL="0" marR="0" lvl="0" indent="0" rtl="0" hangingPunct="0">
                <a:lnSpc>
                  <a:spcPct val="100000"/>
                </a:lnSpc>
                <a:spcBef>
                  <a:spcPts val="0"/>
                </a:spcBef>
                <a:spcAft>
                  <a:spcPts val="0"/>
                </a:spcAft>
                <a:buNone/>
                <a:tabLst/>
              </a:pPr>
              <a:endParaRPr lang="en-IN" sz="1800" b="0" i="0" u="none" strike="noStrike" kern="1200">
                <a:ln>
                  <a:noFill/>
                </a:ln>
                <a:latin typeface="Arial" pitchFamily="18"/>
                <a:ea typeface="Microsoft YaHei" pitchFamily="2"/>
                <a:cs typeface="Lucida Sans" pitchFamily="2"/>
              </a:endParaRPr>
            </a:p>
          </p:txBody>
        </p:sp>
        <p:sp>
          <p:nvSpPr>
            <p:cNvPr id="13" name="object 13"/>
            <p:cNvSpPr/>
            <p:nvPr/>
          </p:nvSpPr>
          <p:spPr>
            <a:xfrm>
              <a:off x="0" y="3625200"/>
              <a:ext cx="2424600" cy="33840"/>
            </a:xfrm>
            <a:custGeom>
              <a:avLst/>
              <a:gdLst>
                <a:gd name="f0" fmla="val 0"/>
                <a:gd name="f1" fmla="val 2424925"/>
                <a:gd name="f2" fmla="val 6350"/>
                <a:gd name="f3" fmla="val 35255"/>
                <a:gd name="f4" fmla="val 29210"/>
                <a:gd name="f5" fmla="val 26619"/>
                <a:gd name="f6" fmla="val 34290"/>
                <a:gd name="f7" fmla="val 2365159"/>
                <a:gd name="f8" fmla="val 2381720"/>
                <a:gd name="f9" fmla="val 25400"/>
                <a:gd name="f10" fmla="val 2396121"/>
                <a:gd name="f11" fmla="val 20320"/>
                <a:gd name="f12" fmla="val 2410523"/>
                <a:gd name="f13" fmla="val 15240"/>
              </a:gdLst>
              <a:ahLst/>
              <a:cxnLst>
                <a:cxn ang="3cd4">
                  <a:pos x="hc" y="t"/>
                </a:cxn>
                <a:cxn ang="0">
                  <a:pos x="r" y="vc"/>
                </a:cxn>
                <a:cxn ang="cd4">
                  <a:pos x="hc" y="b"/>
                </a:cxn>
                <a:cxn ang="cd2">
                  <a:pos x="l" y="vc"/>
                </a:cxn>
              </a:cxnLst>
              <a:rect l="l" t="t" r="r" b="b"/>
              <a:pathLst>
                <a:path w="2425065" h="34289">
                  <a:moveTo>
                    <a:pt x="f1" y="f2"/>
                  </a:moveTo>
                  <a:lnTo>
                    <a:pt x="f3" y="f2"/>
                  </a:lnTo>
                  <a:lnTo>
                    <a:pt x="f3" y="f0"/>
                  </a:lnTo>
                  <a:lnTo>
                    <a:pt x="f0" y="f0"/>
                  </a:lnTo>
                  <a:lnTo>
                    <a:pt x="f0" y="f4"/>
                  </a:lnTo>
                  <a:lnTo>
                    <a:pt x="f5" y="f4"/>
                  </a:lnTo>
                  <a:lnTo>
                    <a:pt x="f5" y="f6"/>
                  </a:lnTo>
                  <a:lnTo>
                    <a:pt x="f7" y="f6"/>
                  </a:lnTo>
                  <a:lnTo>
                    <a:pt x="f7" y="f4"/>
                  </a:lnTo>
                  <a:lnTo>
                    <a:pt x="f8" y="f4"/>
                  </a:lnTo>
                  <a:lnTo>
                    <a:pt x="f8" y="f9"/>
                  </a:lnTo>
                  <a:lnTo>
                    <a:pt x="f10" y="f9"/>
                  </a:lnTo>
                  <a:lnTo>
                    <a:pt x="f10" y="f11"/>
                  </a:lnTo>
                  <a:lnTo>
                    <a:pt x="f12" y="f11"/>
                  </a:lnTo>
                  <a:lnTo>
                    <a:pt x="f12" y="f13"/>
                  </a:lnTo>
                  <a:lnTo>
                    <a:pt x="f1" y="f13"/>
                  </a:lnTo>
                  <a:lnTo>
                    <a:pt x="f1" y="f2"/>
                  </a:lnTo>
                  <a:close/>
                </a:path>
              </a:pathLst>
            </a:custGeom>
            <a:solidFill>
              <a:srgbClr val="E0CEBD"/>
            </a:solidFill>
            <a:ln>
              <a:noFill/>
              <a:prstDash val="solid"/>
            </a:ln>
          </p:spPr>
          <p:txBody>
            <a:bodyPr vert="horz" wrap="square" lIns="0" tIns="0" rIns="0" bIns="0" anchor="t" anchorCtr="0" compatLnSpc="0">
              <a:noAutofit/>
            </a:bodyPr>
            <a:lstStyle/>
            <a:p>
              <a:pPr marL="0" marR="0" lvl="0" indent="0" rtl="0" hangingPunct="0">
                <a:lnSpc>
                  <a:spcPct val="100000"/>
                </a:lnSpc>
                <a:spcBef>
                  <a:spcPts val="0"/>
                </a:spcBef>
                <a:spcAft>
                  <a:spcPts val="0"/>
                </a:spcAft>
                <a:buNone/>
                <a:tabLst/>
              </a:pPr>
              <a:endParaRPr lang="en-IN" sz="1800" b="0" i="0" u="none" strike="noStrike" kern="1200">
                <a:ln>
                  <a:noFill/>
                </a:ln>
                <a:latin typeface="Arial" pitchFamily="18"/>
                <a:ea typeface="Microsoft YaHei" pitchFamily="2"/>
                <a:cs typeface="Lucida Sans" pitchFamily="2"/>
              </a:endParaRPr>
            </a:p>
          </p:txBody>
        </p:sp>
        <p:sp>
          <p:nvSpPr>
            <p:cNvPr id="14" name="object 14"/>
            <p:cNvSpPr/>
            <p:nvPr/>
          </p:nvSpPr>
          <p:spPr>
            <a:xfrm>
              <a:off x="4927680" y="3625200"/>
              <a:ext cx="1846079" cy="33840"/>
            </a:xfrm>
            <a:custGeom>
              <a:avLst/>
              <a:gdLst>
                <a:gd name="f0" fmla="val 0"/>
                <a:gd name="f1" fmla="val 1846059"/>
                <a:gd name="f2" fmla="val 1333423"/>
                <a:gd name="f3" fmla="val 6350"/>
                <a:gd name="f4" fmla="val 15240"/>
                <a:gd name="f5" fmla="val 10807"/>
                <a:gd name="f6" fmla="val 20320"/>
                <a:gd name="f7" fmla="val 19443"/>
                <a:gd name="f8" fmla="val 25400"/>
                <a:gd name="f9" fmla="val 28079"/>
                <a:gd name="f10" fmla="val 29210"/>
                <a:gd name="f11" fmla="val 39598"/>
                <a:gd name="f12" fmla="val 34290"/>
                <a:gd name="f13" fmla="val 1342072"/>
              </a:gdLst>
              <a:ahLst/>
              <a:cxnLst>
                <a:cxn ang="3cd4">
                  <a:pos x="hc" y="t"/>
                </a:cxn>
                <a:cxn ang="0">
                  <a:pos x="r" y="vc"/>
                </a:cxn>
                <a:cxn ang="cd4">
                  <a:pos x="hc" y="b"/>
                </a:cxn>
                <a:cxn ang="cd2">
                  <a:pos x="l" y="vc"/>
                </a:cxn>
              </a:cxnLst>
              <a:rect l="l" t="t" r="r" b="b"/>
              <a:pathLst>
                <a:path w="1846579" h="34289">
                  <a:moveTo>
                    <a:pt x="f1" y="f0"/>
                  </a:moveTo>
                  <a:lnTo>
                    <a:pt x="f2" y="f0"/>
                  </a:lnTo>
                  <a:lnTo>
                    <a:pt x="f2" y="f3"/>
                  </a:lnTo>
                  <a:lnTo>
                    <a:pt x="f0" y="f3"/>
                  </a:lnTo>
                  <a:lnTo>
                    <a:pt x="f0" y="f4"/>
                  </a:lnTo>
                  <a:lnTo>
                    <a:pt x="f5" y="f4"/>
                  </a:lnTo>
                  <a:lnTo>
                    <a:pt x="f5" y="f6"/>
                  </a:lnTo>
                  <a:lnTo>
                    <a:pt x="f7" y="f6"/>
                  </a:lnTo>
                  <a:lnTo>
                    <a:pt x="f7" y="f8"/>
                  </a:lnTo>
                  <a:lnTo>
                    <a:pt x="f9" y="f8"/>
                  </a:lnTo>
                  <a:lnTo>
                    <a:pt x="f9" y="f10"/>
                  </a:lnTo>
                  <a:lnTo>
                    <a:pt x="f11" y="f10"/>
                  </a:lnTo>
                  <a:lnTo>
                    <a:pt x="f11" y="f12"/>
                  </a:lnTo>
                  <a:lnTo>
                    <a:pt x="f13" y="f12"/>
                  </a:lnTo>
                  <a:lnTo>
                    <a:pt x="f13" y="f10"/>
                  </a:lnTo>
                  <a:lnTo>
                    <a:pt x="f1" y="f10"/>
                  </a:lnTo>
                  <a:lnTo>
                    <a:pt x="f1" y="f8"/>
                  </a:lnTo>
                  <a:lnTo>
                    <a:pt x="f1" y="f6"/>
                  </a:lnTo>
                  <a:lnTo>
                    <a:pt x="f1" y="f4"/>
                  </a:lnTo>
                  <a:lnTo>
                    <a:pt x="f1" y="f3"/>
                  </a:lnTo>
                  <a:lnTo>
                    <a:pt x="f1" y="f0"/>
                  </a:lnTo>
                  <a:close/>
                </a:path>
              </a:pathLst>
            </a:custGeom>
            <a:solidFill>
              <a:srgbClr val="C3C5C3"/>
            </a:solidFill>
            <a:ln>
              <a:noFill/>
              <a:prstDash val="solid"/>
            </a:ln>
          </p:spPr>
          <p:txBody>
            <a:bodyPr vert="horz" wrap="square" lIns="0" tIns="0" rIns="0" bIns="0" anchor="t" anchorCtr="0" compatLnSpc="0">
              <a:noAutofit/>
            </a:bodyPr>
            <a:lstStyle/>
            <a:p>
              <a:pPr marL="0" marR="0" lvl="0" indent="0" rtl="0" hangingPunct="0">
                <a:lnSpc>
                  <a:spcPct val="100000"/>
                </a:lnSpc>
                <a:spcBef>
                  <a:spcPts val="0"/>
                </a:spcBef>
                <a:spcAft>
                  <a:spcPts val="0"/>
                </a:spcAft>
                <a:buNone/>
                <a:tabLst/>
              </a:pPr>
              <a:endParaRPr lang="en-IN" sz="1800" b="0" i="0" u="none" strike="noStrike" kern="1200">
                <a:ln>
                  <a:noFill/>
                </a:ln>
                <a:latin typeface="Arial" pitchFamily="18"/>
                <a:ea typeface="Microsoft YaHei" pitchFamily="2"/>
                <a:cs typeface="Lucida Sans" pitchFamily="2"/>
              </a:endParaRPr>
            </a:p>
          </p:txBody>
        </p:sp>
      </p:grpSp>
      <p:grpSp>
        <p:nvGrpSpPr>
          <p:cNvPr id="15" name="object 15"/>
          <p:cNvGrpSpPr/>
          <p:nvPr/>
        </p:nvGrpSpPr>
        <p:grpSpPr>
          <a:xfrm>
            <a:off x="14591520" y="0"/>
            <a:ext cx="3696479" cy="2088719"/>
            <a:chOff x="14591520" y="0"/>
            <a:chExt cx="3696479" cy="2088719"/>
          </a:xfrm>
        </p:grpSpPr>
        <p:sp>
          <p:nvSpPr>
            <p:cNvPr id="16" name="object 16"/>
            <p:cNvSpPr/>
            <p:nvPr/>
          </p:nvSpPr>
          <p:spPr>
            <a:xfrm>
              <a:off x="14591520" y="0"/>
              <a:ext cx="3696479" cy="2088719"/>
            </a:xfrm>
            <a:custGeom>
              <a:avLst/>
              <a:gdLst>
                <a:gd name="f0" fmla="val 0"/>
                <a:gd name="f1" fmla="val 3696500"/>
                <a:gd name="f2" fmla="val 1970556"/>
                <a:gd name="f3" fmla="val 3568231"/>
                <a:gd name="f4" fmla="val 3574708"/>
                <a:gd name="f5" fmla="val 1974163"/>
                <a:gd name="f6" fmla="val 3580550"/>
                <a:gd name="f7" fmla="val 1977770"/>
                <a:gd name="f8" fmla="val 3625667"/>
                <a:gd name="f9" fmla="val 2024018"/>
                <a:gd name="f10" fmla="val 3649638"/>
                <a:gd name="f11" fmla="val 2073515"/>
                <a:gd name="f12" fmla="val 3663856"/>
                <a:gd name="f13" fmla="val 2077951"/>
                <a:gd name="f14" fmla="val 2088462"/>
                <a:gd name="f15" fmla="val 804442"/>
                <a:gd name="f16" fmla="val 2006369"/>
                <a:gd name="f17" fmla="val 2033188"/>
                <a:gd name="f18" fmla="val 807763"/>
                <a:gd name="f19" fmla="val 2060614"/>
                <a:gd name="f20" fmla="val 816418"/>
                <a:gd name="f21" fmla="val 2072550"/>
                <a:gd name="f22" fmla="val 822918"/>
                <a:gd name="f23" fmla="val 2085427"/>
                <a:gd name="f24" fmla="val 829015"/>
                <a:gd name="f25" fmla="val 2098851"/>
                <a:gd name="f26" fmla="val 834033"/>
                <a:gd name="f27" fmla="val 2112430"/>
                <a:gd name="f28" fmla="val 837297"/>
                <a:gd name="f29" fmla="val 2136663"/>
                <a:gd name="f30" fmla="val 844642"/>
                <a:gd name="f31" fmla="val 2181367"/>
                <a:gd name="f32" fmla="val 872834"/>
                <a:gd name="f33" fmla="val 2206029"/>
                <a:gd name="f34" fmla="val 879778"/>
                <a:gd name="f35" fmla="val 2209712"/>
                <a:gd name="f36" fmla="val 2214665"/>
                <a:gd name="f37" fmla="val 881937"/>
                <a:gd name="f38" fmla="val 2221142"/>
                <a:gd name="f39" fmla="val 886967"/>
                <a:gd name="f40" fmla="val 2253221"/>
                <a:gd name="f41" fmla="val 918996"/>
                <a:gd name="f42" fmla="val 2290135"/>
                <a:gd name="f43" fmla="val 963379"/>
                <a:gd name="f44" fmla="val 2324048"/>
                <a:gd name="f45" fmla="val 1005739"/>
                <a:gd name="f46" fmla="val 2347126"/>
                <a:gd name="f47" fmla="val 1031696"/>
                <a:gd name="f48" fmla="val 2356103"/>
                <a:gd name="f49" fmla="val 1039223"/>
                <a:gd name="f50" fmla="val 2364652"/>
                <a:gd name="f51" fmla="val 1046545"/>
                <a:gd name="f52" fmla="val 2372915"/>
                <a:gd name="f53" fmla="val 1053463"/>
                <a:gd name="f54" fmla="val 2427216"/>
                <a:gd name="f55" fmla="val 1092074"/>
                <a:gd name="f56" fmla="val 2471136"/>
                <a:gd name="f57" fmla="val 1116011"/>
                <a:gd name="f58" fmla="val 2513276"/>
                <a:gd name="f59" fmla="val 1133590"/>
                <a:gd name="f60" fmla="val 2554117"/>
                <a:gd name="f61" fmla="val 1146816"/>
                <a:gd name="f62" fmla="val 2643681"/>
                <a:gd name="f63" fmla="val 1171573"/>
                <a:gd name="f64" fmla="val 2693661"/>
                <a:gd name="f65" fmla="val 1188830"/>
                <a:gd name="f66" fmla="val 2744999"/>
                <a:gd name="f67" fmla="val 1213378"/>
                <a:gd name="f68" fmla="val 2798611"/>
                <a:gd name="f69" fmla="val 1249133"/>
                <a:gd name="f70" fmla="val 2838705"/>
                <a:gd name="f71" fmla="val 1283857"/>
                <a:gd name="f72" fmla="val 2852586"/>
                <a:gd name="f73" fmla="val 1297367"/>
                <a:gd name="f74" fmla="val 2894734"/>
                <a:gd name="f75" fmla="val 1313299"/>
                <a:gd name="f76" fmla="val 2936787"/>
                <a:gd name="f77" fmla="val 1329765"/>
                <a:gd name="f78" fmla="val 2942620"/>
                <a:gd name="f79" fmla="val 1424755"/>
                <a:gd name="f80" fmla="val 2945566"/>
                <a:gd name="f81" fmla="val 1472148"/>
                <a:gd name="f82" fmla="val 2948565"/>
                <a:gd name="f83" fmla="val 1519420"/>
                <a:gd name="f84" fmla="val 2951642"/>
                <a:gd name="f85" fmla="val 1566532"/>
                <a:gd name="f86" fmla="val 2954821"/>
                <a:gd name="f87" fmla="val 1613445"/>
                <a:gd name="f88" fmla="val 2964981"/>
                <a:gd name="f89" fmla="val 1663127"/>
                <a:gd name="f90" fmla="val 2969573"/>
                <a:gd name="f91" fmla="val 1684116"/>
                <a:gd name="f92" fmla="val 2958568"/>
                <a:gd name="f93" fmla="val 1691742"/>
                <a:gd name="f94" fmla="val 2948229"/>
                <a:gd name="f95" fmla="val 1700180"/>
                <a:gd name="f96" fmla="val 1723605"/>
                <a:gd name="f97" fmla="val 2957742"/>
                <a:gd name="f98" fmla="val 1726488"/>
                <a:gd name="f99" fmla="val 2960663"/>
                <a:gd name="f100" fmla="val 1730082"/>
                <a:gd name="f101" fmla="val 3001097"/>
                <a:gd name="f102" fmla="val 1753750"/>
                <a:gd name="f103" fmla="val 3047785"/>
                <a:gd name="f104" fmla="val 1771839"/>
                <a:gd name="f105" fmla="val 3070087"/>
                <a:gd name="f106" fmla="val 1779526"/>
                <a:gd name="f107" fmla="val 3090759"/>
                <a:gd name="f108" fmla="val 1787416"/>
                <a:gd name="f109" fmla="val 3108453"/>
                <a:gd name="f110" fmla="val 1795439"/>
                <a:gd name="f111" fmla="val 3121826"/>
                <a:gd name="f112" fmla="val 1803526"/>
                <a:gd name="f113" fmla="val 3126144"/>
                <a:gd name="f114" fmla="val 1807844"/>
                <a:gd name="f115" fmla="val 3128303"/>
                <a:gd name="f116" fmla="val 1810727"/>
                <a:gd name="f117" fmla="val 3231300"/>
                <a:gd name="f118" fmla="val 1839518"/>
                <a:gd name="f119" fmla="val 3245943"/>
                <a:gd name="f120" fmla="val 1867892"/>
                <a:gd name="f121" fmla="val 3261288"/>
                <a:gd name="f122" fmla="val 1895859"/>
                <a:gd name="f123" fmla="val 3276752"/>
                <a:gd name="f124" fmla="val 1923558"/>
                <a:gd name="f125" fmla="val 3291752"/>
                <a:gd name="f126" fmla="val 1951125"/>
                <a:gd name="f127" fmla="val 3328562"/>
                <a:gd name="f128" fmla="val 1986761"/>
                <a:gd name="f129" fmla="val 3375318"/>
                <a:gd name="f130" fmla="val 1996477"/>
                <a:gd name="f131" fmla="val 3413029"/>
                <a:gd name="f132" fmla="val 1990270"/>
                <a:gd name="f133" fmla="val 3446883"/>
                <a:gd name="f134" fmla="val 1977582"/>
                <a:gd name="f135" fmla="val 3476259"/>
                <a:gd name="f136" fmla="val 1959222"/>
                <a:gd name="f137" fmla="val 3500540"/>
                <a:gd name="f138" fmla="val 1935999"/>
                <a:gd name="f139" fmla="val 3504179"/>
                <a:gd name="f140" fmla="val 1941796"/>
                <a:gd name="f141" fmla="val 3542926"/>
                <a:gd name="f142" fmla="val 1969389"/>
                <a:gd name="f143" fmla="val 3555864"/>
                <a:gd name="f144" fmla="val 1971560"/>
                <a:gd name="f145" fmla="val 531464"/>
                <a:gd name="f146" fmla="val 1182619"/>
                <a:gd name="f147" fmla="val 1215271"/>
                <a:gd name="f148" fmla="val 532237"/>
                <a:gd name="f149" fmla="val 1238258"/>
                <a:gd name="f150" fmla="val 533815"/>
                <a:gd name="f151" fmla="val 1250608"/>
                <a:gd name="f152" fmla="val 535621"/>
                <a:gd name="f153" fmla="val 1276405"/>
                <a:gd name="f154" fmla="val 543946"/>
                <a:gd name="f155" fmla="val 1302011"/>
                <a:gd name="f156" fmla="val 552538"/>
                <a:gd name="f157" fmla="val 1327475"/>
                <a:gd name="f158" fmla="val 559510"/>
                <a:gd name="f159" fmla="val 1352843"/>
                <a:gd name="f160" fmla="val 562977"/>
                <a:gd name="f161" fmla="val 1394828"/>
                <a:gd name="f162" fmla="val 566115"/>
                <a:gd name="f163" fmla="val 1535187"/>
                <a:gd name="f164" fmla="val 574821"/>
                <a:gd name="f165" fmla="val 1576744"/>
                <a:gd name="f166" fmla="val 575931"/>
                <a:gd name="f167" fmla="val 1621274"/>
                <a:gd name="f168" fmla="val 579709"/>
                <a:gd name="f169" fmla="val 1664356"/>
                <a:gd name="f170" fmla="val 593698"/>
                <a:gd name="f171" fmla="val 1706406"/>
                <a:gd name="f172" fmla="val 615419"/>
                <a:gd name="f173" fmla="val 1747844"/>
                <a:gd name="f174" fmla="val 642392"/>
                <a:gd name="f175" fmla="val 1830550"/>
                <a:gd name="f176" fmla="val 702166"/>
                <a:gd name="f177" fmla="val 1872654"/>
                <a:gd name="f178" fmla="val 730007"/>
                <a:gd name="f179" fmla="val 1936501"/>
                <a:gd name="f180" fmla="val 792894"/>
                <a:gd name="f181" fmla="val 1956982"/>
                <a:gd name="f182" fmla="val 813535"/>
                <a:gd name="f183" fmla="val 1980765"/>
                <a:gd name="f184" fmla="val 806388"/>
                <a:gd name="f185" fmla="val 765341"/>
                <a:gd name="f186" fmla="val 596822"/>
                <a:gd name="f187" fmla="val 838350"/>
                <a:gd name="f188" fmla="val 575881"/>
                <a:gd name="f189" fmla="val 908517"/>
                <a:gd name="f190" fmla="val 559765"/>
                <a:gd name="f191" fmla="val 974868"/>
                <a:gd name="f192" fmla="val 547901"/>
                <a:gd name="f193" fmla="val 1036428"/>
                <a:gd name="f194" fmla="val 539713"/>
                <a:gd name="f195" fmla="val 1092223"/>
                <a:gd name="f196" fmla="val 534627"/>
                <a:gd name="f197" fmla="val 1141278"/>
                <a:gd name="f198" fmla="val 532069"/>
              </a:gdLst>
              <a:ahLst/>
              <a:cxnLst>
                <a:cxn ang="3cd4">
                  <a:pos x="hc" y="t"/>
                </a:cxn>
                <a:cxn ang="0">
                  <a:pos x="r" y="vc"/>
                </a:cxn>
                <a:cxn ang="cd4">
                  <a:pos x="hc" y="b"/>
                </a:cxn>
                <a:cxn ang="cd2">
                  <a:pos x="l" y="vc"/>
                </a:cxn>
              </a:cxnLst>
              <a:rect l="l" t="t" r="r" b="b"/>
              <a:pathLst>
                <a:path w="3696969" h="2088514">
                  <a:moveTo>
                    <a:pt x="f1" y="f2"/>
                  </a:moveTo>
                  <a:lnTo>
                    <a:pt x="f3" y="f2"/>
                  </a:lnTo>
                  <a:lnTo>
                    <a:pt x="f4" y="f5"/>
                  </a:lnTo>
                  <a:lnTo>
                    <a:pt x="f6" y="f7"/>
                  </a:lnTo>
                  <a:lnTo>
                    <a:pt x="f8" y="f9"/>
                  </a:lnTo>
                  <a:lnTo>
                    <a:pt x="f10" y="f11"/>
                  </a:lnTo>
                  <a:lnTo>
                    <a:pt x="f12" y="f13"/>
                  </a:lnTo>
                  <a:lnTo>
                    <a:pt x="f1" y="f14"/>
                  </a:lnTo>
                  <a:lnTo>
                    <a:pt x="f1" y="f2"/>
                  </a:lnTo>
                  <a:close/>
                </a:path>
                <a:path w="3696969" h="2088514">
                  <a:moveTo>
                    <a:pt x="f1" y="f15"/>
                  </a:moveTo>
                  <a:lnTo>
                    <a:pt x="f16" y="f15"/>
                  </a:lnTo>
                  <a:lnTo>
                    <a:pt x="f17" y="f18"/>
                  </a:lnTo>
                  <a:lnTo>
                    <a:pt x="f19" y="f20"/>
                  </a:lnTo>
                  <a:lnTo>
                    <a:pt x="f21" y="f22"/>
                  </a:lnTo>
                  <a:lnTo>
                    <a:pt x="f23" y="f24"/>
                  </a:lnTo>
                  <a:lnTo>
                    <a:pt x="f25" y="f26"/>
                  </a:lnTo>
                  <a:lnTo>
                    <a:pt x="f27" y="f28"/>
                  </a:lnTo>
                  <a:lnTo>
                    <a:pt x="f29" y="f30"/>
                  </a:lnTo>
                  <a:lnTo>
                    <a:pt x="f31" y="f32"/>
                  </a:lnTo>
                  <a:lnTo>
                    <a:pt x="f33" y="f34"/>
                  </a:lnTo>
                  <a:lnTo>
                    <a:pt x="f35" y="f34"/>
                  </a:lnTo>
                  <a:lnTo>
                    <a:pt x="f36" y="f37"/>
                  </a:lnTo>
                  <a:lnTo>
                    <a:pt x="f38" y="f39"/>
                  </a:lnTo>
                  <a:lnTo>
                    <a:pt x="f40" y="f41"/>
                  </a:lnTo>
                  <a:lnTo>
                    <a:pt x="f42" y="f43"/>
                  </a:lnTo>
                  <a:lnTo>
                    <a:pt x="f44" y="f45"/>
                  </a:lnTo>
                  <a:lnTo>
                    <a:pt x="f46" y="f47"/>
                  </a:lnTo>
                  <a:lnTo>
                    <a:pt x="f48" y="f49"/>
                  </a:lnTo>
                  <a:lnTo>
                    <a:pt x="f50" y="f51"/>
                  </a:lnTo>
                  <a:lnTo>
                    <a:pt x="f52" y="f53"/>
                  </a:lnTo>
                  <a:lnTo>
                    <a:pt x="f54" y="f55"/>
                  </a:lnTo>
                  <a:lnTo>
                    <a:pt x="f56" y="f57"/>
                  </a:lnTo>
                  <a:lnTo>
                    <a:pt x="f58" y="f59"/>
                  </a:lnTo>
                  <a:lnTo>
                    <a:pt x="f60" y="f61"/>
                  </a:lnTo>
                  <a:lnTo>
                    <a:pt x="f62" y="f63"/>
                  </a:lnTo>
                  <a:lnTo>
                    <a:pt x="f64" y="f65"/>
                  </a:lnTo>
                  <a:lnTo>
                    <a:pt x="f66" y="f67"/>
                  </a:lnTo>
                  <a:lnTo>
                    <a:pt x="f68" y="f69"/>
                  </a:lnTo>
                  <a:lnTo>
                    <a:pt x="f70" y="f71"/>
                  </a:lnTo>
                  <a:lnTo>
                    <a:pt x="f72" y="f73"/>
                  </a:lnTo>
                  <a:lnTo>
                    <a:pt x="f74" y="f75"/>
                  </a:lnTo>
                  <a:lnTo>
                    <a:pt x="f76" y="f77"/>
                  </a:lnTo>
                  <a:lnTo>
                    <a:pt x="f78" y="f79"/>
                  </a:lnTo>
                  <a:lnTo>
                    <a:pt x="f80" y="f81"/>
                  </a:lnTo>
                  <a:lnTo>
                    <a:pt x="f82" y="f83"/>
                  </a:lnTo>
                  <a:lnTo>
                    <a:pt x="f84" y="f85"/>
                  </a:lnTo>
                  <a:lnTo>
                    <a:pt x="f86" y="f87"/>
                  </a:lnTo>
                  <a:lnTo>
                    <a:pt x="f88" y="f89"/>
                  </a:lnTo>
                  <a:lnTo>
                    <a:pt x="f90" y="f91"/>
                  </a:lnTo>
                  <a:lnTo>
                    <a:pt x="f92" y="f93"/>
                  </a:lnTo>
                  <a:lnTo>
                    <a:pt x="f94" y="f95"/>
                  </a:lnTo>
                  <a:lnTo>
                    <a:pt x="f86" y="f96"/>
                  </a:lnTo>
                  <a:lnTo>
                    <a:pt x="f97" y="f98"/>
                  </a:lnTo>
                  <a:lnTo>
                    <a:pt x="f99" y="f100"/>
                  </a:lnTo>
                  <a:lnTo>
                    <a:pt x="f101" y="f102"/>
                  </a:lnTo>
                  <a:lnTo>
                    <a:pt x="f103" y="f104"/>
                  </a:lnTo>
                  <a:lnTo>
                    <a:pt x="f105" y="f106"/>
                  </a:lnTo>
                  <a:lnTo>
                    <a:pt x="f107" y="f108"/>
                  </a:lnTo>
                  <a:lnTo>
                    <a:pt x="f109" y="f110"/>
                  </a:lnTo>
                  <a:lnTo>
                    <a:pt x="f111" y="f112"/>
                  </a:lnTo>
                  <a:lnTo>
                    <a:pt x="f113" y="f114"/>
                  </a:lnTo>
                  <a:lnTo>
                    <a:pt x="f115" y="f116"/>
                  </a:lnTo>
                  <a:lnTo>
                    <a:pt x="f117" y="f118"/>
                  </a:lnTo>
                  <a:lnTo>
                    <a:pt x="f119" y="f120"/>
                  </a:lnTo>
                  <a:lnTo>
                    <a:pt x="f121" y="f122"/>
                  </a:lnTo>
                  <a:lnTo>
                    <a:pt x="f123" y="f124"/>
                  </a:lnTo>
                  <a:lnTo>
                    <a:pt x="f125" y="f126"/>
                  </a:lnTo>
                  <a:lnTo>
                    <a:pt x="f127" y="f128"/>
                  </a:lnTo>
                  <a:lnTo>
                    <a:pt x="f129" y="f130"/>
                  </a:lnTo>
                  <a:lnTo>
                    <a:pt x="f131" y="f132"/>
                  </a:lnTo>
                  <a:lnTo>
                    <a:pt x="f133" y="f134"/>
                  </a:lnTo>
                  <a:lnTo>
                    <a:pt x="f135" y="f136"/>
                  </a:lnTo>
                  <a:lnTo>
                    <a:pt x="f137" y="f138"/>
                  </a:lnTo>
                  <a:lnTo>
                    <a:pt x="f1" y="f138"/>
                  </a:lnTo>
                  <a:lnTo>
                    <a:pt x="f1" y="f15"/>
                  </a:lnTo>
                  <a:close/>
                </a:path>
                <a:path w="3696969" h="2088514">
                  <a:moveTo>
                    <a:pt x="f1" y="f138"/>
                  </a:moveTo>
                  <a:lnTo>
                    <a:pt x="f137" y="f138"/>
                  </a:lnTo>
                  <a:lnTo>
                    <a:pt x="f139" y="f140"/>
                  </a:lnTo>
                  <a:lnTo>
                    <a:pt x="f141" y="f142"/>
                  </a:lnTo>
                  <a:lnTo>
                    <a:pt x="f143" y="f144"/>
                  </a:lnTo>
                  <a:lnTo>
                    <a:pt x="f3" y="f2"/>
                  </a:lnTo>
                  <a:lnTo>
                    <a:pt x="f1" y="f2"/>
                  </a:lnTo>
                  <a:lnTo>
                    <a:pt x="f1" y="f138"/>
                  </a:lnTo>
                  <a:close/>
                </a:path>
                <a:path w="3696969" h="2088514">
                  <a:moveTo>
                    <a:pt x="f1" y="f145"/>
                  </a:moveTo>
                  <a:lnTo>
                    <a:pt x="f146" y="f145"/>
                  </a:lnTo>
                  <a:lnTo>
                    <a:pt x="f147" y="f148"/>
                  </a:lnTo>
                  <a:lnTo>
                    <a:pt x="f149" y="f150"/>
                  </a:lnTo>
                  <a:lnTo>
                    <a:pt x="f151" y="f152"/>
                  </a:lnTo>
                  <a:lnTo>
                    <a:pt x="f153" y="f154"/>
                  </a:lnTo>
                  <a:lnTo>
                    <a:pt x="f155" y="f156"/>
                  </a:lnTo>
                  <a:lnTo>
                    <a:pt x="f157" y="f158"/>
                  </a:lnTo>
                  <a:lnTo>
                    <a:pt x="f159" y="f160"/>
                  </a:lnTo>
                  <a:lnTo>
                    <a:pt x="f161" y="f162"/>
                  </a:lnTo>
                  <a:lnTo>
                    <a:pt x="f163" y="f164"/>
                  </a:lnTo>
                  <a:lnTo>
                    <a:pt x="f165" y="f166"/>
                  </a:lnTo>
                  <a:lnTo>
                    <a:pt x="f167" y="f168"/>
                  </a:lnTo>
                  <a:lnTo>
                    <a:pt x="f169" y="f170"/>
                  </a:lnTo>
                  <a:lnTo>
                    <a:pt x="f171" y="f172"/>
                  </a:lnTo>
                  <a:lnTo>
                    <a:pt x="f173" y="f174"/>
                  </a:lnTo>
                  <a:lnTo>
                    <a:pt x="f175" y="f176"/>
                  </a:lnTo>
                  <a:lnTo>
                    <a:pt x="f177" y="f178"/>
                  </a:lnTo>
                  <a:lnTo>
                    <a:pt x="f179" y="f180"/>
                  </a:lnTo>
                  <a:lnTo>
                    <a:pt x="f181" y="f182"/>
                  </a:lnTo>
                  <a:lnTo>
                    <a:pt x="f183" y="f184"/>
                  </a:lnTo>
                  <a:lnTo>
                    <a:pt x="f16" y="f15"/>
                  </a:lnTo>
                  <a:lnTo>
                    <a:pt x="f1" y="f15"/>
                  </a:lnTo>
                  <a:lnTo>
                    <a:pt x="f1" y="f145"/>
                  </a:lnTo>
                  <a:close/>
                </a:path>
                <a:path w="3696969" h="2088514">
                  <a:moveTo>
                    <a:pt x="f1" y="f0"/>
                  </a:moveTo>
                  <a:lnTo>
                    <a:pt x="f0" y="f0"/>
                  </a:lnTo>
                  <a:lnTo>
                    <a:pt x="f185" y="f186"/>
                  </a:lnTo>
                  <a:lnTo>
                    <a:pt x="f187" y="f188"/>
                  </a:lnTo>
                  <a:lnTo>
                    <a:pt x="f189" y="f190"/>
                  </a:lnTo>
                  <a:lnTo>
                    <a:pt x="f191" y="f192"/>
                  </a:lnTo>
                  <a:lnTo>
                    <a:pt x="f193" y="f194"/>
                  </a:lnTo>
                  <a:lnTo>
                    <a:pt x="f195" y="f196"/>
                  </a:lnTo>
                  <a:lnTo>
                    <a:pt x="f197" y="f198"/>
                  </a:lnTo>
                  <a:lnTo>
                    <a:pt x="f146" y="f145"/>
                  </a:lnTo>
                  <a:lnTo>
                    <a:pt x="f1" y="f145"/>
                  </a:lnTo>
                  <a:lnTo>
                    <a:pt x="f1" y="f0"/>
                  </a:lnTo>
                  <a:close/>
                </a:path>
              </a:pathLst>
            </a:custGeom>
            <a:solidFill>
              <a:srgbClr val="FCFDFC"/>
            </a:solidFill>
            <a:ln>
              <a:noFill/>
              <a:prstDash val="solid"/>
            </a:ln>
          </p:spPr>
          <p:txBody>
            <a:bodyPr vert="horz" wrap="square" lIns="0" tIns="0" rIns="0" bIns="0" anchor="t" anchorCtr="0" compatLnSpc="0">
              <a:noAutofit/>
            </a:bodyPr>
            <a:lstStyle/>
            <a:p>
              <a:pPr marL="0" marR="0" lvl="0" indent="0" rtl="0" hangingPunct="0">
                <a:lnSpc>
                  <a:spcPct val="100000"/>
                </a:lnSpc>
                <a:spcBef>
                  <a:spcPts val="0"/>
                </a:spcBef>
                <a:spcAft>
                  <a:spcPts val="0"/>
                </a:spcAft>
                <a:buNone/>
                <a:tabLst/>
              </a:pPr>
              <a:endParaRPr lang="en-IN" sz="1800" b="0" i="0" u="none" strike="noStrike" kern="1200">
                <a:ln>
                  <a:noFill/>
                </a:ln>
                <a:latin typeface="Arial" pitchFamily="18"/>
                <a:ea typeface="Microsoft YaHei" pitchFamily="2"/>
                <a:cs typeface="Lucida Sans" pitchFamily="2"/>
              </a:endParaRPr>
            </a:p>
          </p:txBody>
        </p:sp>
        <p:sp>
          <p:nvSpPr>
            <p:cNvPr id="17" name="object 17"/>
            <p:cNvSpPr/>
            <p:nvPr/>
          </p:nvSpPr>
          <p:spPr>
            <a:xfrm>
              <a:off x="14591520" y="0"/>
              <a:ext cx="3696479" cy="2073600"/>
            </a:xfrm>
            <a:custGeom>
              <a:avLst/>
              <a:gdLst>
                <a:gd name="f0" fmla="val 0"/>
                <a:gd name="f1" fmla="val 3696500"/>
                <a:gd name="f2" fmla="val 1911527"/>
                <a:gd name="f3" fmla="val 3512859"/>
                <a:gd name="f4" fmla="val 3517947"/>
                <a:gd name="f5" fmla="val 1922191"/>
                <a:gd name="f6" fmla="val 3523368"/>
                <a:gd name="f7" fmla="val 1935825"/>
                <a:gd name="f8" fmla="val 3538958"/>
                <a:gd name="f9" fmla="val 1974241"/>
                <a:gd name="f10" fmla="val 3558960"/>
                <a:gd name="f11" fmla="val 1995766"/>
                <a:gd name="f12" fmla="val 3563913"/>
                <a:gd name="f13" fmla="val 3580062"/>
                <a:gd name="f14" fmla="val 2003895"/>
                <a:gd name="f15" fmla="val 3595949"/>
                <a:gd name="f16" fmla="val 2010610"/>
                <a:gd name="f17" fmla="val 3611312"/>
                <a:gd name="f18" fmla="val 2016924"/>
                <a:gd name="f19" fmla="val 3625889"/>
                <a:gd name="f20" fmla="val 2023845"/>
                <a:gd name="f21" fmla="val 3630969"/>
                <a:gd name="f22" fmla="val 2025280"/>
                <a:gd name="f23" fmla="val 3635287"/>
                <a:gd name="f24" fmla="val 2028887"/>
                <a:gd name="f25" fmla="val 3639605"/>
                <a:gd name="f26" fmla="val 2031757"/>
                <a:gd name="f27" fmla="val 3646356"/>
                <a:gd name="f28" fmla="val 2037891"/>
                <a:gd name="f29" fmla="val 3651702"/>
                <a:gd name="f30" fmla="val 2044630"/>
                <a:gd name="f31" fmla="val 3655857"/>
                <a:gd name="f32" fmla="val 2052315"/>
                <a:gd name="f33" fmla="val 3659036"/>
                <a:gd name="f34" fmla="val 2061285"/>
                <a:gd name="f35" fmla="val 2072798"/>
                <a:gd name="f36" fmla="val 1871204"/>
                <a:gd name="f37" fmla="val 3316263"/>
                <a:gd name="f38" fmla="val 3412749"/>
                <a:gd name="f39" fmla="val 1946993"/>
                <a:gd name="f40" fmla="val 3446883"/>
                <a:gd name="f41" fmla="val 1948336"/>
                <a:gd name="f42" fmla="val 3482383"/>
                <a:gd name="f43" fmla="val 1938267"/>
                <a:gd name="f44" fmla="val 3407718"/>
                <a:gd name="f45" fmla="val 1946795"/>
                <a:gd name="f46" fmla="val 3413418"/>
                <a:gd name="f47" fmla="val 1947518"/>
                <a:gd name="f48" fmla="val 3399774"/>
                <a:gd name="f49" fmla="val 1945927"/>
                <a:gd name="f50" fmla="val 3404238"/>
                <a:gd name="f51" fmla="val 1946658"/>
                <a:gd name="f52" fmla="val 3406528"/>
                <a:gd name="f53" fmla="val 1946644"/>
                <a:gd name="f54" fmla="val 3387128"/>
                <a:gd name="f55" fmla="val 1943856"/>
                <a:gd name="f56" fmla="val 3392130"/>
                <a:gd name="f57" fmla="val 1944889"/>
                <a:gd name="f58" fmla="val 3333634"/>
                <a:gd name="f59" fmla="val 1903680"/>
                <a:gd name="f60" fmla="val 3352331"/>
                <a:gd name="f61" fmla="val 1938158"/>
                <a:gd name="f62" fmla="val 3383954"/>
                <a:gd name="f63" fmla="val 1943200"/>
                <a:gd name="f64" fmla="val 3332582"/>
                <a:gd name="f65" fmla="val 1901738"/>
                <a:gd name="f66" fmla="val 3333535"/>
                <a:gd name="f67" fmla="val 1903602"/>
                <a:gd name="f68" fmla="val 1784082"/>
                <a:gd name="f69" fmla="val 3270162"/>
                <a:gd name="f70" fmla="val 3289698"/>
                <a:gd name="f71" fmla="val 1822331"/>
                <a:gd name="f72" fmla="val 3310151"/>
                <a:gd name="f73" fmla="val 1860582"/>
                <a:gd name="f74" fmla="val 3329443"/>
                <a:gd name="f75" fmla="val 1895605"/>
                <a:gd name="f76" fmla="val 3325471"/>
                <a:gd name="f77" fmla="val 1887674"/>
                <a:gd name="f78" fmla="val 3321212"/>
                <a:gd name="f79" fmla="val 1879608"/>
                <a:gd name="f80" fmla="val 3168096"/>
                <a:gd name="f81" fmla="val 1775086"/>
                <a:gd name="f82" fmla="val 3119699"/>
                <a:gd name="f83" fmla="val 3128013"/>
                <a:gd name="f84" fmla="val 1776572"/>
                <a:gd name="f85" fmla="val 3136939"/>
                <a:gd name="f86" fmla="val 1781199"/>
                <a:gd name="f87" fmla="val 3138463"/>
                <a:gd name="f88" fmla="val 1785517"/>
                <a:gd name="f89" fmla="val 3139860"/>
                <a:gd name="f90" fmla="val 1786965"/>
                <a:gd name="f91" fmla="val 3182134"/>
                <a:gd name="f92" fmla="val 1786030"/>
                <a:gd name="f93" fmla="val 3187799"/>
                <a:gd name="f94" fmla="val 1785904"/>
                <a:gd name="f95" fmla="val 3182405"/>
                <a:gd name="f96" fmla="val 1786241"/>
                <a:gd name="f97" fmla="val 3461875"/>
                <a:gd name="f98" fmla="val 1563039"/>
                <a:gd name="f99" fmla="val 2921039"/>
                <a:gd name="f100" fmla="val 3205392"/>
                <a:gd name="f101" fmla="val 1784806"/>
                <a:gd name="f102" fmla="val 1746025"/>
                <a:gd name="f103" fmla="val 2921518"/>
                <a:gd name="f104" fmla="val 1582855"/>
                <a:gd name="f105" fmla="val 2922711"/>
                <a:gd name="f106" fmla="val 1602800"/>
                <a:gd name="f107" fmla="val 2925357"/>
                <a:gd name="f108" fmla="val 1650161"/>
                <a:gd name="f109" fmla="val 2926625"/>
                <a:gd name="f110" fmla="val 1662253"/>
                <a:gd name="f111" fmla="val 2940730"/>
                <a:gd name="f112" fmla="val 1705785"/>
                <a:gd name="f113" fmla="val 2984456"/>
                <a:gd name="f114" fmla="val 1742336"/>
                <a:gd name="f115" fmla="val 3039709"/>
                <a:gd name="f116" fmla="val 1759003"/>
                <a:gd name="f117" fmla="val 3067216"/>
                <a:gd name="f118" fmla="val 1762479"/>
                <a:gd name="f119" fmla="val 3067851"/>
                <a:gd name="f120" fmla="val 1767521"/>
                <a:gd name="f121" fmla="val 3070010"/>
                <a:gd name="f122" fmla="val 1771128"/>
                <a:gd name="f123" fmla="val 3072931"/>
                <a:gd name="f124" fmla="val 1773287"/>
                <a:gd name="f125" fmla="val 3077954"/>
                <a:gd name="f126" fmla="val 1775559"/>
                <a:gd name="f127" fmla="val 3084917"/>
                <a:gd name="f128" fmla="val 1776348"/>
                <a:gd name="f129" fmla="val 3093094"/>
                <a:gd name="f130" fmla="val 1776327"/>
                <a:gd name="f131" fmla="val 3101760"/>
                <a:gd name="f132" fmla="val 1776170"/>
                <a:gd name="f133" fmla="val 3110860"/>
                <a:gd name="f134" fmla="val 1775221"/>
                <a:gd name="f135" fmla="val 2024701"/>
                <a:gd name="f136" fmla="val 1483596"/>
                <a:gd name="f137" fmla="val 1725967"/>
                <a:gd name="f138" fmla="val 1303724"/>
                <a:gd name="f139" fmla="val 2921323"/>
                <a:gd name="f140" fmla="val 1579590"/>
                <a:gd name="f141" fmla="val 1582482"/>
                <a:gd name="f142" fmla="val 2920856"/>
                <a:gd name="f143" fmla="val 1571788"/>
                <a:gd name="f144" fmla="val 2921674"/>
                <a:gd name="f145" fmla="val 1576005"/>
                <a:gd name="f146" fmla="val 2920553"/>
                <a:gd name="f147" fmla="val 1566718"/>
                <a:gd name="f148" fmla="val 2920277"/>
                <a:gd name="f149" fmla="val 1568804"/>
                <a:gd name="f150" fmla="val 2409483"/>
                <a:gd name="f151" fmla="val 742263"/>
                <a:gd name="f152" fmla="val 2219745"/>
                <a:gd name="f153" fmla="val 2226305"/>
                <a:gd name="f154" fmla="val 742709"/>
                <a:gd name="f155" fmla="val 2234033"/>
                <a:gd name="f156" fmla="val 745857"/>
                <a:gd name="f157" fmla="val 2285223"/>
                <a:gd name="f158" fmla="val 786998"/>
                <a:gd name="f159" fmla="val 2319329"/>
                <a:gd name="f160" fmla="val 820825"/>
                <a:gd name="f161" fmla="val 2348981"/>
                <a:gd name="f162" fmla="val 851547"/>
                <a:gd name="f163" fmla="val 2368716"/>
                <a:gd name="f164" fmla="val 871130"/>
                <a:gd name="f165" fmla="val 2412658"/>
                <a:gd name="f166" fmla="val 910886"/>
                <a:gd name="f167" fmla="val 2452718"/>
                <a:gd name="f168" fmla="val 948366"/>
                <a:gd name="f169" fmla="val 2489545"/>
                <a:gd name="f170" fmla="val 984014"/>
                <a:gd name="f171" fmla="val 2523791"/>
                <a:gd name="f172" fmla="val 1018275"/>
                <a:gd name="f173" fmla="val 2556108"/>
                <a:gd name="f174" fmla="val 1051594"/>
                <a:gd name="f175" fmla="val 2587147"/>
                <a:gd name="f176" fmla="val 1084415"/>
                <a:gd name="f177" fmla="val 2617558"/>
                <a:gd name="f178" fmla="val 1117183"/>
                <a:gd name="f179" fmla="val 2679104"/>
                <a:gd name="f180" fmla="val 1184337"/>
                <a:gd name="f181" fmla="val 2823122"/>
                <a:gd name="f182" fmla="val 1334083"/>
                <a:gd name="f183" fmla="val 2844345"/>
                <a:gd name="f184" fmla="val 1342487"/>
                <a:gd name="f185" fmla="val 2865270"/>
                <a:gd name="f186" fmla="val 1350553"/>
                <a:gd name="f187" fmla="val 2908085"/>
                <a:gd name="f188" fmla="val 1366481"/>
                <a:gd name="f189" fmla="val 2910996"/>
                <a:gd name="f190" fmla="val 1414148"/>
                <a:gd name="f191" fmla="val 2916959"/>
                <a:gd name="f192" fmla="val 1508597"/>
                <a:gd name="f193" fmla="val 2919891"/>
                <a:gd name="f194" fmla="val 1555659"/>
                <a:gd name="f195" fmla="val 2590762"/>
                <a:gd name="f196" fmla="val 2050000"/>
                <a:gd name="f197" fmla="val 1284128"/>
                <a:gd name="f198" fmla="val 862519"/>
                <a:gd name="f199" fmla="val 3157684"/>
                <a:gd name="f200" fmla="val 2616981"/>
                <a:gd name="f201" fmla="val 841844"/>
                <a:gd name="f202" fmla="val 420236"/>
                <a:gd name="f203" fmla="val 2214293"/>
                <a:gd name="f204" fmla="val 743696"/>
                <a:gd name="f205" fmla="val 2030706"/>
                <a:gd name="f206" fmla="val 2058030"/>
                <a:gd name="f207" fmla="val 747180"/>
                <a:gd name="f208" fmla="val 2085760"/>
                <a:gd name="f209" fmla="val 755928"/>
                <a:gd name="f210" fmla="val 2098014"/>
                <a:gd name="f211" fmla="val 762232"/>
                <a:gd name="f212" fmla="val 2110731"/>
                <a:gd name="f213" fmla="val 768536"/>
                <a:gd name="f214" fmla="val 2123568"/>
                <a:gd name="f215" fmla="val 773759"/>
                <a:gd name="f216" fmla="val 2136179"/>
                <a:gd name="f217" fmla="val 776820"/>
                <a:gd name="f218" fmla="val 2159470"/>
                <a:gd name="f219" fmla="val 772636"/>
                <a:gd name="f220" fmla="val 2178772"/>
                <a:gd name="f221" fmla="val 760622"/>
                <a:gd name="f222" fmla="val 2197669"/>
                <a:gd name="f223" fmla="val 748068"/>
                <a:gd name="f224" fmla="val 1494956"/>
                <a:gd name="f225" fmla="val 470192"/>
                <a:gd name="f226" fmla="val 1223367"/>
                <a:gd name="f227" fmla="val 1248743"/>
                <a:gd name="f228" fmla="val 470426"/>
                <a:gd name="f229" fmla="val 1275119"/>
                <a:gd name="f230" fmla="val 475855"/>
                <a:gd name="f231" fmla="val 1300297"/>
                <a:gd name="f232" fmla="val 483047"/>
                <a:gd name="f233" fmla="val 1325856"/>
                <a:gd name="f234" fmla="val 491249"/>
                <a:gd name="f235" fmla="val 1351414"/>
                <a:gd name="f236" fmla="val 498235"/>
                <a:gd name="f237" fmla="val 1392002"/>
                <a:gd name="f238" fmla="val 504822"/>
                <a:gd name="f239" fmla="val 1466108"/>
                <a:gd name="f240" fmla="val 523625"/>
                <a:gd name="f241" fmla="val 1518758"/>
                <a:gd name="f242" fmla="val 538026"/>
                <a:gd name="f243" fmla="val 1577778"/>
                <a:gd name="f244" fmla="val 554854"/>
                <a:gd name="f245" fmla="val 1640145"/>
                <a:gd name="f246" fmla="val 573431"/>
                <a:gd name="f247" fmla="val 1702836"/>
                <a:gd name="f248" fmla="val 593080"/>
                <a:gd name="f249" fmla="val 1762830"/>
                <a:gd name="f250" fmla="val 613121"/>
                <a:gd name="f251" fmla="val 1817104"/>
                <a:gd name="f252" fmla="val 632877"/>
                <a:gd name="f253" fmla="val 1862636"/>
                <a:gd name="f254" fmla="val 651669"/>
                <a:gd name="f255" fmla="val 1982128"/>
                <a:gd name="f256" fmla="val 753058"/>
                <a:gd name="f257" fmla="val 2005000"/>
                <a:gd name="f258" fmla="val 745611"/>
                <a:gd name="f259" fmla="val 2199910"/>
                <a:gd name="f260" fmla="val 578814"/>
                <a:gd name="f261" fmla="val 1658913"/>
                <a:gd name="f262" fmla="val 1648959"/>
                <a:gd name="f263" fmla="val 575892"/>
                <a:gd name="f264" fmla="val 1628481"/>
                <a:gd name="f265" fmla="val 569500"/>
                <a:gd name="f266" fmla="val 1618527"/>
                <a:gd name="f267" fmla="val 566571"/>
                <a:gd name="f268" fmla="val 326115"/>
                <a:gd name="f269" fmla="val 765341"/>
                <a:gd name="f270" fmla="val 596822"/>
                <a:gd name="f271" fmla="val 778803"/>
                <a:gd name="f272" fmla="val 593398"/>
                <a:gd name="f273" fmla="val 786165"/>
                <a:gd name="f274" fmla="val 591349"/>
                <a:gd name="f275" fmla="val 963530"/>
                <a:gd name="f276" fmla="val 533185"/>
                <a:gd name="f277" fmla="val 996732"/>
                <a:gd name="f278" fmla="val 522980"/>
                <a:gd name="f279" fmla="val 1457759"/>
                <a:gd name="f280" fmla="val 916716"/>
                <a:gd name="f281" fmla="val 1014425"/>
                <a:gd name="f282" fmla="val 517542"/>
                <a:gd name="f283" fmla="val 997243"/>
                <a:gd name="f284" fmla="val 523378"/>
                <a:gd name="f285" fmla="val 1002958"/>
                <a:gd name="f286" fmla="val 521931"/>
                <a:gd name="f287" fmla="val 1014515"/>
                <a:gd name="f288" fmla="val 517613"/>
                <a:gd name="f289" fmla="val 892101"/>
                <a:gd name="f290" fmla="val 350668"/>
                <a:gd name="f291" fmla="val 1024723"/>
                <a:gd name="f292" fmla="val 514377"/>
                <a:gd name="f293" fmla="val 1081528"/>
                <a:gd name="f294" fmla="val 498404"/>
                <a:gd name="f295" fmla="val 1129968"/>
                <a:gd name="f296" fmla="val 487039"/>
                <a:gd name="f297" fmla="val 1166064"/>
                <a:gd name="f298" fmla="val 482051"/>
                <a:gd name="f299" fmla="val 1196320"/>
                <a:gd name="f300" fmla="val 1201896"/>
                <a:gd name="f301" fmla="val 476571"/>
                <a:gd name="f302" fmla="val 1188759"/>
                <a:gd name="f303" fmla="val 489483"/>
                <a:gd name="f304" fmla="val 1187235"/>
                <a:gd name="f305" fmla="val 490981"/>
                <a:gd name="f306" fmla="val 489533"/>
                <a:gd name="f307" fmla="val 1185838"/>
                <a:gd name="f308" fmla="val 485215"/>
                <a:gd name="f309" fmla="val 487374"/>
                <a:gd name="f310" fmla="val 3183563"/>
                <a:gd name="f311" fmla="val 400064"/>
              </a:gdLst>
              <a:ahLst/>
              <a:cxnLst>
                <a:cxn ang="3cd4">
                  <a:pos x="hc" y="t"/>
                </a:cxn>
                <a:cxn ang="0">
                  <a:pos x="r" y="vc"/>
                </a:cxn>
                <a:cxn ang="cd4">
                  <a:pos x="hc" y="b"/>
                </a:cxn>
                <a:cxn ang="cd2">
                  <a:pos x="l" y="vc"/>
                </a:cxn>
              </a:cxnLst>
              <a:rect l="l" t="t" r="r" b="b"/>
              <a:pathLst>
                <a:path w="3696969" h="2073275">
                  <a:moveTo>
                    <a:pt x="f1" y="f2"/>
                  </a:moveTo>
                  <a:lnTo>
                    <a:pt x="f3" y="f2"/>
                  </a:lnTo>
                  <a:lnTo>
                    <a:pt x="f4" y="f5"/>
                  </a:lnTo>
                  <a:lnTo>
                    <a:pt x="f6" y="f7"/>
                  </a:lnTo>
                  <a:lnTo>
                    <a:pt x="f8" y="f9"/>
                  </a:lnTo>
                  <a:lnTo>
                    <a:pt x="f10" y="f11"/>
                  </a:lnTo>
                  <a:lnTo>
                    <a:pt x="f12" y="f11"/>
                  </a:lnTo>
                  <a:lnTo>
                    <a:pt x="f13" y="f14"/>
                  </a:lnTo>
                  <a:lnTo>
                    <a:pt x="f15" y="f16"/>
                  </a:lnTo>
                  <a:lnTo>
                    <a:pt x="f17" y="f18"/>
                  </a:lnTo>
                  <a:lnTo>
                    <a:pt x="f19" y="f20"/>
                  </a:lnTo>
                  <a:lnTo>
                    <a:pt x="f21" y="f22"/>
                  </a:lnTo>
                  <a:lnTo>
                    <a:pt x="f23" y="f24"/>
                  </a:lnTo>
                  <a:lnTo>
                    <a:pt x="f25" y="f26"/>
                  </a:lnTo>
                  <a:lnTo>
                    <a:pt x="f27" y="f28"/>
                  </a:lnTo>
                  <a:lnTo>
                    <a:pt x="f29" y="f30"/>
                  </a:lnTo>
                  <a:lnTo>
                    <a:pt x="f31" y="f32"/>
                  </a:lnTo>
                  <a:lnTo>
                    <a:pt x="f33" y="f34"/>
                  </a:lnTo>
                  <a:lnTo>
                    <a:pt x="f1" y="f35"/>
                  </a:lnTo>
                  <a:lnTo>
                    <a:pt x="f1" y="f2"/>
                  </a:lnTo>
                  <a:close/>
                </a:path>
                <a:path w="3696969" h="2073275">
                  <a:moveTo>
                    <a:pt x="f1" y="f36"/>
                  </a:moveTo>
                  <a:lnTo>
                    <a:pt x="f37" y="f36"/>
                  </a:lnTo>
                  <a:lnTo>
                    <a:pt x="f38" y="f39"/>
                  </a:lnTo>
                  <a:lnTo>
                    <a:pt x="f40" y="f41"/>
                  </a:lnTo>
                  <a:lnTo>
                    <a:pt x="f42" y="f43"/>
                  </a:lnTo>
                  <a:lnTo>
                    <a:pt x="f3" y="f2"/>
                  </a:lnTo>
                  <a:lnTo>
                    <a:pt x="f1" y="f2"/>
                  </a:lnTo>
                  <a:lnTo>
                    <a:pt x="f1" y="f36"/>
                  </a:lnTo>
                  <a:close/>
                </a:path>
                <a:path w="3696969" h="2073275">
                  <a:moveTo>
                    <a:pt x="f44" y="f45"/>
                  </a:moveTo>
                  <a:lnTo>
                    <a:pt x="f46" y="f47"/>
                  </a:lnTo>
                  <a:lnTo>
                    <a:pt x="f38" y="f39"/>
                  </a:lnTo>
                  <a:lnTo>
                    <a:pt x="f44" y="f45"/>
                  </a:lnTo>
                  <a:close/>
                </a:path>
                <a:path w="3696969" h="2073275">
                  <a:moveTo>
                    <a:pt x="f48" y="f49"/>
                  </a:moveTo>
                  <a:lnTo>
                    <a:pt x="f50" y="f51"/>
                  </a:lnTo>
                  <a:lnTo>
                    <a:pt x="f44" y="f45"/>
                  </a:lnTo>
                  <a:lnTo>
                    <a:pt x="f52" y="f53"/>
                  </a:lnTo>
                  <a:lnTo>
                    <a:pt x="f48" y="f49"/>
                  </a:lnTo>
                  <a:close/>
                </a:path>
                <a:path w="3696969" h="2073275">
                  <a:moveTo>
                    <a:pt x="f54" y="f55"/>
                  </a:moveTo>
                  <a:lnTo>
                    <a:pt x="f56" y="f57"/>
                  </a:lnTo>
                  <a:lnTo>
                    <a:pt x="f48" y="f49"/>
                  </a:lnTo>
                  <a:lnTo>
                    <a:pt x="f54" y="f55"/>
                  </a:lnTo>
                  <a:close/>
                </a:path>
                <a:path w="3696969" h="2073275">
                  <a:moveTo>
                    <a:pt x="f58" y="f59"/>
                  </a:moveTo>
                  <a:lnTo>
                    <a:pt x="f60" y="f61"/>
                  </a:lnTo>
                  <a:lnTo>
                    <a:pt x="f54" y="f55"/>
                  </a:lnTo>
                  <a:lnTo>
                    <a:pt x="f62" y="f63"/>
                  </a:lnTo>
                  <a:lnTo>
                    <a:pt x="f58" y="f59"/>
                  </a:lnTo>
                  <a:close/>
                </a:path>
                <a:path w="3696969" h="2073275">
                  <a:moveTo>
                    <a:pt x="f64" y="f65"/>
                  </a:moveTo>
                  <a:lnTo>
                    <a:pt x="f66" y="f67"/>
                  </a:lnTo>
                  <a:lnTo>
                    <a:pt x="f64" y="f65"/>
                  </a:lnTo>
                  <a:close/>
                </a:path>
                <a:path w="3696969" h="2073275">
                  <a:moveTo>
                    <a:pt x="f1" y="f68"/>
                  </a:moveTo>
                  <a:lnTo>
                    <a:pt x="f69" y="f68"/>
                  </a:lnTo>
                  <a:lnTo>
                    <a:pt x="f70" y="f71"/>
                  </a:lnTo>
                  <a:lnTo>
                    <a:pt x="f72" y="f73"/>
                  </a:lnTo>
                  <a:lnTo>
                    <a:pt x="f64" y="f65"/>
                  </a:lnTo>
                  <a:lnTo>
                    <a:pt x="f74" y="f75"/>
                  </a:lnTo>
                  <a:lnTo>
                    <a:pt x="f76" y="f77"/>
                  </a:lnTo>
                  <a:lnTo>
                    <a:pt x="f78" y="f79"/>
                  </a:lnTo>
                  <a:lnTo>
                    <a:pt x="f37" y="f36"/>
                  </a:lnTo>
                  <a:lnTo>
                    <a:pt x="f1" y="f36"/>
                  </a:lnTo>
                  <a:lnTo>
                    <a:pt x="f1" y="f68"/>
                  </a:lnTo>
                  <a:close/>
                </a:path>
                <a:path w="3696969" h="2073275">
                  <a:moveTo>
                    <a:pt x="f80" y="f81"/>
                  </a:moveTo>
                  <a:lnTo>
                    <a:pt x="f82" y="f81"/>
                  </a:lnTo>
                  <a:lnTo>
                    <a:pt x="f83" y="f84"/>
                  </a:lnTo>
                  <a:lnTo>
                    <a:pt x="f85" y="f86"/>
                  </a:lnTo>
                  <a:lnTo>
                    <a:pt x="f87" y="f88"/>
                  </a:lnTo>
                  <a:lnTo>
                    <a:pt x="f89" y="f90"/>
                  </a:lnTo>
                  <a:lnTo>
                    <a:pt x="f91" y="f92"/>
                  </a:lnTo>
                  <a:lnTo>
                    <a:pt x="f80" y="f81"/>
                  </a:lnTo>
                  <a:close/>
                </a:path>
                <a:path w="3696969" h="2073275">
                  <a:moveTo>
                    <a:pt x="f93" y="f94"/>
                  </a:moveTo>
                  <a:lnTo>
                    <a:pt x="f91" y="f92"/>
                  </a:lnTo>
                  <a:lnTo>
                    <a:pt x="f95" y="f96"/>
                  </a:lnTo>
                  <a:lnTo>
                    <a:pt x="f93" y="f94"/>
                  </a:lnTo>
                  <a:close/>
                </a:path>
                <a:path w="3696969" h="2073275">
                  <a:moveTo>
                    <a:pt x="f97" y="f98"/>
                  </a:moveTo>
                  <a:lnTo>
                    <a:pt x="f99" y="f98"/>
                  </a:lnTo>
                  <a:lnTo>
                    <a:pt x="f100" y="f101"/>
                  </a:lnTo>
                  <a:lnTo>
                    <a:pt x="f93" y="f94"/>
                  </a:lnTo>
                  <a:lnTo>
                    <a:pt x="f69" y="f68"/>
                  </a:lnTo>
                  <a:lnTo>
                    <a:pt x="f1" y="f68"/>
                  </a:lnTo>
                  <a:lnTo>
                    <a:pt x="f1" y="f102"/>
                  </a:lnTo>
                  <a:lnTo>
                    <a:pt x="f97" y="f98"/>
                  </a:lnTo>
                  <a:close/>
                </a:path>
                <a:path w="3696969" h="2073275">
                  <a:moveTo>
                    <a:pt x="f103" y="f104"/>
                  </a:moveTo>
                  <a:lnTo>
                    <a:pt x="f105" y="f106"/>
                  </a:lnTo>
                  <a:lnTo>
                    <a:pt x="f107" y="f108"/>
                  </a:lnTo>
                  <a:lnTo>
                    <a:pt x="f109" y="f110"/>
                  </a:lnTo>
                  <a:lnTo>
                    <a:pt x="f111" y="f112"/>
                  </a:lnTo>
                  <a:lnTo>
                    <a:pt x="f113" y="f114"/>
                  </a:lnTo>
                  <a:lnTo>
                    <a:pt x="f115" y="f116"/>
                  </a:lnTo>
                  <a:lnTo>
                    <a:pt x="f117" y="f118"/>
                  </a:lnTo>
                  <a:lnTo>
                    <a:pt x="f119" y="f120"/>
                  </a:lnTo>
                  <a:lnTo>
                    <a:pt x="f121" y="f122"/>
                  </a:lnTo>
                  <a:lnTo>
                    <a:pt x="f123" y="f124"/>
                  </a:lnTo>
                  <a:lnTo>
                    <a:pt x="f125" y="f126"/>
                  </a:lnTo>
                  <a:lnTo>
                    <a:pt x="f127" y="f128"/>
                  </a:lnTo>
                  <a:lnTo>
                    <a:pt x="f129" y="f130"/>
                  </a:lnTo>
                  <a:lnTo>
                    <a:pt x="f131" y="f132"/>
                  </a:lnTo>
                  <a:lnTo>
                    <a:pt x="f133" y="f134"/>
                  </a:lnTo>
                  <a:lnTo>
                    <a:pt x="f82" y="f81"/>
                  </a:lnTo>
                  <a:lnTo>
                    <a:pt x="f80" y="f81"/>
                  </a:lnTo>
                  <a:lnTo>
                    <a:pt x="f103" y="f104"/>
                  </a:lnTo>
                  <a:close/>
                </a:path>
                <a:path w="3696969" h="2073275">
                  <a:moveTo>
                    <a:pt x="f135" y="f0"/>
                  </a:moveTo>
                  <a:lnTo>
                    <a:pt x="f136" y="f0"/>
                  </a:lnTo>
                  <a:lnTo>
                    <a:pt x="f1" y="f137"/>
                  </a:lnTo>
                  <a:lnTo>
                    <a:pt x="f1" y="f138"/>
                  </a:lnTo>
                  <a:lnTo>
                    <a:pt x="f135" y="f0"/>
                  </a:lnTo>
                  <a:close/>
                </a:path>
                <a:path w="3696969" h="2073275">
                  <a:moveTo>
                    <a:pt x="f139" y="f140"/>
                  </a:moveTo>
                  <a:lnTo>
                    <a:pt x="f99" y="f141"/>
                  </a:lnTo>
                  <a:lnTo>
                    <a:pt x="f103" y="f104"/>
                  </a:lnTo>
                  <a:lnTo>
                    <a:pt x="f139" y="f140"/>
                  </a:lnTo>
                  <a:close/>
                </a:path>
                <a:path w="3696969" h="2073275">
                  <a:moveTo>
                    <a:pt x="f142" y="f143"/>
                  </a:moveTo>
                  <a:lnTo>
                    <a:pt x="f139" y="f140"/>
                  </a:lnTo>
                  <a:lnTo>
                    <a:pt x="f144" y="f145"/>
                  </a:lnTo>
                  <a:lnTo>
                    <a:pt x="f142" y="f143"/>
                  </a:lnTo>
                  <a:close/>
                </a:path>
                <a:path w="3696969" h="2073275">
                  <a:moveTo>
                    <a:pt x="f146" y="f147"/>
                  </a:moveTo>
                  <a:lnTo>
                    <a:pt x="f148" y="f149"/>
                  </a:lnTo>
                  <a:lnTo>
                    <a:pt x="f142" y="f143"/>
                  </a:lnTo>
                  <a:lnTo>
                    <a:pt x="f146" y="f147"/>
                  </a:lnTo>
                  <a:close/>
                </a:path>
                <a:path w="3696969" h="2073275">
                  <a:moveTo>
                    <a:pt x="f150" y="f151"/>
                  </a:moveTo>
                  <a:lnTo>
                    <a:pt x="f152" y="f151"/>
                  </a:lnTo>
                  <a:lnTo>
                    <a:pt x="f153" y="f154"/>
                  </a:lnTo>
                  <a:lnTo>
                    <a:pt x="f155" y="f156"/>
                  </a:lnTo>
                  <a:lnTo>
                    <a:pt x="f157" y="f158"/>
                  </a:lnTo>
                  <a:lnTo>
                    <a:pt x="f159" y="f160"/>
                  </a:lnTo>
                  <a:lnTo>
                    <a:pt x="f161" y="f162"/>
                  </a:lnTo>
                  <a:lnTo>
                    <a:pt x="f163" y="f164"/>
                  </a:lnTo>
                  <a:lnTo>
                    <a:pt x="f165" y="f166"/>
                  </a:lnTo>
                  <a:lnTo>
                    <a:pt x="f167" y="f168"/>
                  </a:lnTo>
                  <a:lnTo>
                    <a:pt x="f169" y="f170"/>
                  </a:lnTo>
                  <a:lnTo>
                    <a:pt x="f171" y="f172"/>
                  </a:lnTo>
                  <a:lnTo>
                    <a:pt x="f173" y="f174"/>
                  </a:lnTo>
                  <a:lnTo>
                    <a:pt x="f175" y="f176"/>
                  </a:lnTo>
                  <a:lnTo>
                    <a:pt x="f177" y="f178"/>
                  </a:lnTo>
                  <a:lnTo>
                    <a:pt x="f179" y="f180"/>
                  </a:lnTo>
                  <a:lnTo>
                    <a:pt x="f181" y="f182"/>
                  </a:lnTo>
                  <a:lnTo>
                    <a:pt x="f183" y="f184"/>
                  </a:lnTo>
                  <a:lnTo>
                    <a:pt x="f185" y="f186"/>
                  </a:lnTo>
                  <a:lnTo>
                    <a:pt x="f187" y="f188"/>
                  </a:lnTo>
                  <a:lnTo>
                    <a:pt x="f189" y="f190"/>
                  </a:lnTo>
                  <a:lnTo>
                    <a:pt x="f191" y="f192"/>
                  </a:lnTo>
                  <a:lnTo>
                    <a:pt x="f193" y="f194"/>
                  </a:lnTo>
                  <a:lnTo>
                    <a:pt x="f146" y="f147"/>
                  </a:lnTo>
                  <a:lnTo>
                    <a:pt x="f99" y="f98"/>
                  </a:lnTo>
                  <a:lnTo>
                    <a:pt x="f97" y="f98"/>
                  </a:lnTo>
                  <a:lnTo>
                    <a:pt x="f150" y="f151"/>
                  </a:lnTo>
                  <a:close/>
                </a:path>
                <a:path w="3696969" h="2073275">
                  <a:moveTo>
                    <a:pt x="f195" y="f0"/>
                  </a:moveTo>
                  <a:lnTo>
                    <a:pt x="f196" y="f0"/>
                  </a:lnTo>
                  <a:lnTo>
                    <a:pt x="f1" y="f197"/>
                  </a:lnTo>
                  <a:lnTo>
                    <a:pt x="f1" y="f198"/>
                  </a:lnTo>
                  <a:lnTo>
                    <a:pt x="f195" y="f0"/>
                  </a:lnTo>
                  <a:close/>
                </a:path>
                <a:path w="3696969" h="2073275">
                  <a:moveTo>
                    <a:pt x="f199" y="f0"/>
                  </a:moveTo>
                  <a:lnTo>
                    <a:pt x="f200" y="f0"/>
                  </a:lnTo>
                  <a:lnTo>
                    <a:pt x="f1" y="f201"/>
                  </a:lnTo>
                  <a:lnTo>
                    <a:pt x="f1" y="f202"/>
                  </a:lnTo>
                  <a:lnTo>
                    <a:pt x="f199" y="f0"/>
                  </a:lnTo>
                  <a:close/>
                </a:path>
                <a:path w="3696969" h="2073275">
                  <a:moveTo>
                    <a:pt x="f203" y="f204"/>
                  </a:moveTo>
                  <a:lnTo>
                    <a:pt x="f205" y="f204"/>
                  </a:lnTo>
                  <a:lnTo>
                    <a:pt x="f206" y="f207"/>
                  </a:lnTo>
                  <a:lnTo>
                    <a:pt x="f208" y="f209"/>
                  </a:lnTo>
                  <a:lnTo>
                    <a:pt x="f210" y="f211"/>
                  </a:lnTo>
                  <a:lnTo>
                    <a:pt x="f212" y="f213"/>
                  </a:lnTo>
                  <a:lnTo>
                    <a:pt x="f214" y="f215"/>
                  </a:lnTo>
                  <a:lnTo>
                    <a:pt x="f216" y="f217"/>
                  </a:lnTo>
                  <a:lnTo>
                    <a:pt x="f218" y="f219"/>
                  </a:lnTo>
                  <a:lnTo>
                    <a:pt x="f220" y="f221"/>
                  </a:lnTo>
                  <a:lnTo>
                    <a:pt x="f222" y="f223"/>
                  </a:lnTo>
                  <a:lnTo>
                    <a:pt x="f203" y="f204"/>
                  </a:lnTo>
                  <a:close/>
                </a:path>
                <a:path w="3696969" h="2073275">
                  <a:moveTo>
                    <a:pt x="f224" y="f225"/>
                  </a:moveTo>
                  <a:lnTo>
                    <a:pt x="f226" y="f225"/>
                  </a:lnTo>
                  <a:lnTo>
                    <a:pt x="f227" y="f228"/>
                  </a:lnTo>
                  <a:lnTo>
                    <a:pt x="f229" y="f230"/>
                  </a:lnTo>
                  <a:lnTo>
                    <a:pt x="f231" y="f232"/>
                  </a:lnTo>
                  <a:lnTo>
                    <a:pt x="f233" y="f234"/>
                  </a:lnTo>
                  <a:lnTo>
                    <a:pt x="f235" y="f236"/>
                  </a:lnTo>
                  <a:lnTo>
                    <a:pt x="f237" y="f238"/>
                  </a:lnTo>
                  <a:lnTo>
                    <a:pt x="f239" y="f240"/>
                  </a:lnTo>
                  <a:lnTo>
                    <a:pt x="f241" y="f242"/>
                  </a:lnTo>
                  <a:lnTo>
                    <a:pt x="f243" y="f244"/>
                  </a:lnTo>
                  <a:lnTo>
                    <a:pt x="f245" y="f246"/>
                  </a:lnTo>
                  <a:lnTo>
                    <a:pt x="f247" y="f248"/>
                  </a:lnTo>
                  <a:lnTo>
                    <a:pt x="f249" y="f250"/>
                  </a:lnTo>
                  <a:lnTo>
                    <a:pt x="f251" y="f252"/>
                  </a:lnTo>
                  <a:lnTo>
                    <a:pt x="f253" y="f254"/>
                  </a:lnTo>
                  <a:lnTo>
                    <a:pt x="f255" y="f256"/>
                  </a:lnTo>
                  <a:lnTo>
                    <a:pt x="f257" y="f258"/>
                  </a:lnTo>
                  <a:lnTo>
                    <a:pt x="f205" y="f204"/>
                  </a:lnTo>
                  <a:lnTo>
                    <a:pt x="f203" y="f204"/>
                  </a:lnTo>
                  <a:lnTo>
                    <a:pt x="f152" y="f151"/>
                  </a:lnTo>
                  <a:lnTo>
                    <a:pt x="f150" y="f151"/>
                  </a:lnTo>
                  <a:lnTo>
                    <a:pt x="f259" y="f260"/>
                  </a:lnTo>
                  <a:lnTo>
                    <a:pt x="f261" y="f260"/>
                  </a:lnTo>
                  <a:lnTo>
                    <a:pt x="f262" y="f263"/>
                  </a:lnTo>
                  <a:lnTo>
                    <a:pt x="f264" y="f265"/>
                  </a:lnTo>
                  <a:lnTo>
                    <a:pt x="f266" y="f267"/>
                  </a:lnTo>
                  <a:lnTo>
                    <a:pt x="f224" y="f225"/>
                  </a:lnTo>
                  <a:close/>
                </a:path>
                <a:path w="3696969" h="2073275">
                  <a:moveTo>
                    <a:pt x="f268" y="f0"/>
                  </a:moveTo>
                  <a:lnTo>
                    <a:pt x="f0" y="f0"/>
                  </a:lnTo>
                  <a:lnTo>
                    <a:pt x="f269" y="f270"/>
                  </a:lnTo>
                  <a:lnTo>
                    <a:pt x="f271" y="f272"/>
                  </a:lnTo>
                  <a:lnTo>
                    <a:pt x="f273" y="f274"/>
                  </a:lnTo>
                  <a:lnTo>
                    <a:pt x="f275" y="f276"/>
                  </a:lnTo>
                  <a:lnTo>
                    <a:pt x="f277" y="f278"/>
                  </a:lnTo>
                  <a:lnTo>
                    <a:pt x="f268" y="f0"/>
                  </a:lnTo>
                  <a:close/>
                </a:path>
                <a:path w="3696969" h="2073275">
                  <a:moveTo>
                    <a:pt x="f279" y="f0"/>
                  </a:moveTo>
                  <a:lnTo>
                    <a:pt x="f280" y="f0"/>
                  </a:lnTo>
                  <a:lnTo>
                    <a:pt x="f261" y="f260"/>
                  </a:lnTo>
                  <a:lnTo>
                    <a:pt x="f259" y="f260"/>
                  </a:lnTo>
                  <a:lnTo>
                    <a:pt x="f279" y="f0"/>
                  </a:lnTo>
                  <a:close/>
                </a:path>
                <a:path w="3696969" h="2073275">
                  <a:moveTo>
                    <a:pt x="f281" y="f282"/>
                  </a:moveTo>
                  <a:lnTo>
                    <a:pt x="f277" y="f278"/>
                  </a:lnTo>
                  <a:lnTo>
                    <a:pt x="f283" y="f284"/>
                  </a:lnTo>
                  <a:lnTo>
                    <a:pt x="f285" y="f286"/>
                  </a:lnTo>
                  <a:lnTo>
                    <a:pt x="f287" y="f288"/>
                  </a:lnTo>
                  <a:close/>
                </a:path>
                <a:path w="3696969" h="2073275">
                  <a:moveTo>
                    <a:pt x="f289" y="f0"/>
                  </a:moveTo>
                  <a:lnTo>
                    <a:pt x="f290" y="f0"/>
                  </a:lnTo>
                  <a:lnTo>
                    <a:pt x="f281" y="f282"/>
                  </a:lnTo>
                  <a:lnTo>
                    <a:pt x="f291" y="f292"/>
                  </a:lnTo>
                  <a:lnTo>
                    <a:pt x="f293" y="f294"/>
                  </a:lnTo>
                  <a:lnTo>
                    <a:pt x="f295" y="f296"/>
                  </a:lnTo>
                  <a:lnTo>
                    <a:pt x="f297" y="f298"/>
                  </a:lnTo>
                  <a:lnTo>
                    <a:pt x="f299" y="f298"/>
                  </a:lnTo>
                  <a:lnTo>
                    <a:pt x="f300" y="f301"/>
                  </a:lnTo>
                  <a:lnTo>
                    <a:pt x="f226" y="f225"/>
                  </a:lnTo>
                  <a:lnTo>
                    <a:pt x="f224" y="f225"/>
                  </a:lnTo>
                  <a:lnTo>
                    <a:pt x="f289" y="f0"/>
                  </a:lnTo>
                  <a:close/>
                </a:path>
                <a:path w="3696969" h="2073275">
                  <a:moveTo>
                    <a:pt x="f302" y="f303"/>
                  </a:moveTo>
                  <a:lnTo>
                    <a:pt x="f304" y="f305"/>
                  </a:lnTo>
                  <a:lnTo>
                    <a:pt x="f302" y="f306"/>
                  </a:lnTo>
                  <a:close/>
                </a:path>
                <a:path w="3696969" h="2073275">
                  <a:moveTo>
                    <a:pt x="f299" y="f298"/>
                  </a:moveTo>
                  <a:lnTo>
                    <a:pt x="f297" y="f298"/>
                  </a:lnTo>
                  <a:lnTo>
                    <a:pt x="f307" y="f308"/>
                  </a:lnTo>
                  <a:lnTo>
                    <a:pt x="f302" y="f309"/>
                  </a:lnTo>
                  <a:lnTo>
                    <a:pt x="f302" y="f303"/>
                  </a:lnTo>
                  <a:lnTo>
                    <a:pt x="f299" y="f298"/>
                  </a:lnTo>
                  <a:close/>
                </a:path>
                <a:path w="3696969" h="2073275">
                  <a:moveTo>
                    <a:pt x="f1" y="f0"/>
                  </a:moveTo>
                  <a:lnTo>
                    <a:pt x="f310" y="f0"/>
                  </a:lnTo>
                  <a:lnTo>
                    <a:pt x="f1" y="f311"/>
                  </a:lnTo>
                  <a:lnTo>
                    <a:pt x="f1" y="f0"/>
                  </a:lnTo>
                  <a:close/>
                </a:path>
              </a:pathLst>
            </a:custGeom>
            <a:solidFill>
              <a:srgbClr val="E0CEBD"/>
            </a:solidFill>
            <a:ln>
              <a:noFill/>
              <a:prstDash val="solid"/>
            </a:ln>
          </p:spPr>
          <p:txBody>
            <a:bodyPr vert="horz" wrap="square" lIns="0" tIns="0" rIns="0" bIns="0" anchor="t" anchorCtr="0" compatLnSpc="0">
              <a:noAutofit/>
            </a:bodyPr>
            <a:lstStyle/>
            <a:p>
              <a:pPr marL="0" marR="0" lvl="0" indent="0" rtl="0" hangingPunct="0">
                <a:lnSpc>
                  <a:spcPct val="100000"/>
                </a:lnSpc>
                <a:spcBef>
                  <a:spcPts val="0"/>
                </a:spcBef>
                <a:spcAft>
                  <a:spcPts val="0"/>
                </a:spcAft>
                <a:buNone/>
                <a:tabLst/>
              </a:pPr>
              <a:endParaRPr lang="en-IN" sz="1800" b="0" i="0" u="none" strike="noStrike" kern="1200">
                <a:ln>
                  <a:noFill/>
                </a:ln>
                <a:latin typeface="Arial" pitchFamily="18"/>
                <a:ea typeface="Microsoft YaHei" pitchFamily="2"/>
                <a:cs typeface="Lucida Sans" pitchFamily="2"/>
              </a:endParaRPr>
            </a:p>
          </p:txBody>
        </p:sp>
        <p:sp>
          <p:nvSpPr>
            <p:cNvPr id="18" name="object 18"/>
            <p:cNvSpPr/>
            <p:nvPr/>
          </p:nvSpPr>
          <p:spPr>
            <a:xfrm>
              <a:off x="14914800" y="0"/>
              <a:ext cx="689399" cy="524880"/>
            </a:xfrm>
            <a:custGeom>
              <a:avLst/>
              <a:gdLst>
                <a:gd name="f0" fmla="val 0"/>
                <a:gd name="f1" fmla="val 25948"/>
                <a:gd name="f2" fmla="val 673025"/>
                <a:gd name="f3" fmla="val 524813"/>
                <a:gd name="f4" fmla="val 674422"/>
                <a:gd name="f5" fmla="val 522654"/>
                <a:gd name="f6" fmla="val 679121"/>
                <a:gd name="f7" fmla="val 680899"/>
                <a:gd name="f8" fmla="val 520495"/>
                <a:gd name="f9" fmla="val 687302"/>
                <a:gd name="f10" fmla="val 689535"/>
                <a:gd name="f11" fmla="val 517613"/>
                <a:gd name="f12" fmla="val 677343"/>
                <a:gd name="f13" fmla="val 685979"/>
                <a:gd name="f14" fmla="val 683820"/>
                <a:gd name="f15" fmla="val 686741"/>
                <a:gd name="f16" fmla="val 521219"/>
              </a:gdLst>
              <a:ahLst/>
              <a:cxnLst>
                <a:cxn ang="3cd4">
                  <a:pos x="hc" y="t"/>
                </a:cxn>
                <a:cxn ang="0">
                  <a:pos x="r" y="vc"/>
                </a:cxn>
                <a:cxn ang="cd4">
                  <a:pos x="hc" y="b"/>
                </a:cxn>
                <a:cxn ang="cd2">
                  <a:pos x="l" y="vc"/>
                </a:cxn>
              </a:cxnLst>
              <a:rect l="l" t="t" r="r" b="b"/>
              <a:pathLst>
                <a:path w="689609" h="525145">
                  <a:moveTo>
                    <a:pt x="f1" y="f0"/>
                  </a:moveTo>
                  <a:lnTo>
                    <a:pt x="f0" y="f0"/>
                  </a:lnTo>
                  <a:lnTo>
                    <a:pt x="f2" y="f3"/>
                  </a:lnTo>
                  <a:lnTo>
                    <a:pt x="f4" y="f5"/>
                  </a:lnTo>
                  <a:lnTo>
                    <a:pt x="f6" y="f5"/>
                  </a:lnTo>
                  <a:lnTo>
                    <a:pt x="f7" y="f8"/>
                  </a:lnTo>
                  <a:lnTo>
                    <a:pt x="f9" y="f8"/>
                  </a:lnTo>
                  <a:lnTo>
                    <a:pt x="f10" y="f11"/>
                  </a:lnTo>
                  <a:lnTo>
                    <a:pt x="f1" y="f0"/>
                  </a:lnTo>
                  <a:close/>
                </a:path>
                <a:path w="689609" h="525145">
                  <a:moveTo>
                    <a:pt x="f6" y="f5"/>
                  </a:moveTo>
                  <a:lnTo>
                    <a:pt x="f4" y="f5"/>
                  </a:lnTo>
                  <a:lnTo>
                    <a:pt x="f12" y="f3"/>
                  </a:lnTo>
                  <a:lnTo>
                    <a:pt x="f6" y="f5"/>
                  </a:lnTo>
                  <a:close/>
                </a:path>
                <a:path w="689609" h="525145">
                  <a:moveTo>
                    <a:pt x="f13" y="f8"/>
                  </a:moveTo>
                  <a:lnTo>
                    <a:pt x="f7" y="f8"/>
                  </a:lnTo>
                  <a:lnTo>
                    <a:pt x="f14" y="f5"/>
                  </a:lnTo>
                  <a:lnTo>
                    <a:pt x="f13" y="f8"/>
                  </a:lnTo>
                  <a:close/>
                </a:path>
                <a:path w="689609" h="525145">
                  <a:moveTo>
                    <a:pt x="f9" y="f8"/>
                  </a:moveTo>
                  <a:lnTo>
                    <a:pt x="f13" y="f8"/>
                  </a:lnTo>
                  <a:lnTo>
                    <a:pt x="f15" y="f16"/>
                  </a:lnTo>
                  <a:lnTo>
                    <a:pt x="f9" y="f8"/>
                  </a:lnTo>
                  <a:close/>
                </a:path>
              </a:pathLst>
            </a:custGeom>
            <a:solidFill>
              <a:srgbClr val="4C2A13">
                <a:alpha val="39000"/>
              </a:srgbClr>
            </a:solidFill>
            <a:ln>
              <a:noFill/>
              <a:prstDash val="solid"/>
            </a:ln>
          </p:spPr>
          <p:txBody>
            <a:bodyPr vert="horz" wrap="square" lIns="0" tIns="0" rIns="0" bIns="0" anchor="t" anchorCtr="0" compatLnSpc="0">
              <a:noAutofit/>
            </a:bodyPr>
            <a:lstStyle/>
            <a:p>
              <a:pPr marL="0" marR="0" lvl="0" indent="0" rtl="0" hangingPunct="0">
                <a:lnSpc>
                  <a:spcPct val="100000"/>
                </a:lnSpc>
                <a:spcBef>
                  <a:spcPts val="0"/>
                </a:spcBef>
                <a:spcAft>
                  <a:spcPts val="0"/>
                </a:spcAft>
                <a:buNone/>
                <a:tabLst/>
              </a:pPr>
              <a:endParaRPr lang="en-IN" sz="1800" b="0" i="0" u="none" strike="noStrike" kern="1200">
                <a:ln>
                  <a:noFill/>
                </a:ln>
                <a:latin typeface="Arial" pitchFamily="18"/>
                <a:ea typeface="Microsoft YaHei" pitchFamily="2"/>
                <a:cs typeface="Lucida Sans" pitchFamily="2"/>
              </a:endParaRPr>
            </a:p>
          </p:txBody>
        </p:sp>
        <p:sp>
          <p:nvSpPr>
            <p:cNvPr id="19" name="object 19"/>
            <p:cNvSpPr/>
            <p:nvPr/>
          </p:nvSpPr>
          <p:spPr>
            <a:xfrm>
              <a:off x="14914800" y="0"/>
              <a:ext cx="689399" cy="524880"/>
            </a:xfrm>
            <a:custGeom>
              <a:avLst/>
              <a:gdLst>
                <a:gd name="f0" fmla="val 0"/>
                <a:gd name="f1" fmla="val 673025"/>
                <a:gd name="f2" fmla="val 524813"/>
                <a:gd name="f3" fmla="val 674422"/>
                <a:gd name="f4" fmla="val 522654"/>
                <a:gd name="f5" fmla="val 677343"/>
                <a:gd name="f6" fmla="val 680899"/>
                <a:gd name="f7" fmla="val 520495"/>
                <a:gd name="f8" fmla="val 683820"/>
                <a:gd name="f9" fmla="val 685979"/>
                <a:gd name="f10" fmla="val 686741"/>
                <a:gd name="f11" fmla="val 521219"/>
                <a:gd name="f12" fmla="val 689535"/>
                <a:gd name="f13" fmla="val 517613"/>
                <a:gd name="f14" fmla="val 25945"/>
              </a:gdLst>
              <a:ahLst/>
              <a:cxnLst>
                <a:cxn ang="3cd4">
                  <a:pos x="hc" y="t"/>
                </a:cxn>
                <a:cxn ang="0">
                  <a:pos x="r" y="vc"/>
                </a:cxn>
                <a:cxn ang="cd4">
                  <a:pos x="hc" y="b"/>
                </a:cxn>
                <a:cxn ang="cd2">
                  <a:pos x="l" y="vc"/>
                </a:cxn>
              </a:cxnLst>
              <a:rect l="l" t="t" r="r" b="b"/>
              <a:pathLst>
                <a:path w="689609" h="525145">
                  <a:moveTo>
                    <a:pt x="f1" y="f2"/>
                  </a:moveTo>
                  <a:lnTo>
                    <a:pt x="f3" y="f4"/>
                  </a:lnTo>
                  <a:lnTo>
                    <a:pt x="f5" y="f2"/>
                  </a:lnTo>
                  <a:lnTo>
                    <a:pt x="f6" y="f7"/>
                  </a:lnTo>
                  <a:lnTo>
                    <a:pt x="f8" y="f4"/>
                  </a:lnTo>
                  <a:lnTo>
                    <a:pt x="f9" y="f7"/>
                  </a:lnTo>
                  <a:lnTo>
                    <a:pt x="f10" y="f11"/>
                  </a:lnTo>
                  <a:lnTo>
                    <a:pt x="f12" y="f13"/>
                  </a:lnTo>
                  <a:lnTo>
                    <a:pt x="f14" y="f0"/>
                  </a:lnTo>
                </a:path>
                <a:path w="689609" h="525145">
                  <a:moveTo>
                    <a:pt x="f0" y="f0"/>
                  </a:moveTo>
                  <a:lnTo>
                    <a:pt x="f1" y="f2"/>
                  </a:lnTo>
                </a:path>
              </a:pathLst>
            </a:custGeom>
            <a:noFill/>
            <a:ln w="3240">
              <a:solidFill>
                <a:srgbClr val="FFFFFF"/>
              </a:solidFill>
              <a:prstDash val="solid"/>
            </a:ln>
          </p:spPr>
          <p:txBody>
            <a:bodyPr vert="horz" wrap="square" lIns="0" tIns="0" rIns="0" bIns="0" anchor="t" anchorCtr="0" compatLnSpc="0">
              <a:noAutofit/>
            </a:bodyPr>
            <a:lstStyle/>
            <a:p>
              <a:pPr marL="0" marR="0" lvl="0" indent="0" rtl="0" hangingPunct="0">
                <a:lnSpc>
                  <a:spcPct val="100000"/>
                </a:lnSpc>
                <a:spcBef>
                  <a:spcPts val="0"/>
                </a:spcBef>
                <a:spcAft>
                  <a:spcPts val="0"/>
                </a:spcAft>
                <a:buNone/>
                <a:tabLst/>
              </a:pPr>
              <a:endParaRPr lang="en-IN" sz="1800" b="0" i="0" u="none" strike="noStrike" kern="1200">
                <a:ln>
                  <a:noFill/>
                </a:ln>
                <a:latin typeface="Arial" pitchFamily="18"/>
                <a:ea typeface="Microsoft YaHei" pitchFamily="2"/>
                <a:cs typeface="Lucida Sans" pitchFamily="2"/>
              </a:endParaRPr>
            </a:p>
          </p:txBody>
        </p:sp>
        <p:sp>
          <p:nvSpPr>
            <p:cNvPr id="20" name="object 20"/>
            <p:cNvSpPr/>
            <p:nvPr/>
          </p:nvSpPr>
          <p:spPr>
            <a:xfrm>
              <a:off x="15480720" y="0"/>
              <a:ext cx="2525039" cy="1950840"/>
            </a:xfrm>
            <a:custGeom>
              <a:avLst/>
              <a:gdLst>
                <a:gd name="f0" fmla="val 0"/>
                <a:gd name="f1" fmla="val 2523073"/>
                <a:gd name="f2" fmla="val 1946807"/>
                <a:gd name="f3" fmla="val 2514878"/>
                <a:gd name="f4" fmla="val 2519831"/>
                <a:gd name="f5" fmla="val 1950401"/>
                <a:gd name="f6" fmla="val 2521990"/>
                <a:gd name="f7" fmla="val 1947518"/>
                <a:gd name="f8" fmla="val 2523984"/>
                <a:gd name="f9" fmla="val 2509036"/>
                <a:gd name="f10" fmla="val 2512719"/>
                <a:gd name="f11" fmla="val 1949677"/>
                <a:gd name="f12" fmla="val 2524149"/>
                <a:gd name="f13" fmla="val 2524911"/>
                <a:gd name="f14" fmla="val 1948242"/>
                <a:gd name="f15" fmla="val 2505480"/>
                <a:gd name="f16" fmla="val 1945359"/>
                <a:gd name="f17" fmla="val 2499003"/>
                <a:gd name="f18" fmla="val 2503321"/>
                <a:gd name="f19" fmla="val 2426232"/>
                <a:gd name="f20" fmla="val 1871204"/>
                <a:gd name="f21" fmla="val 2425597"/>
                <a:gd name="f22" fmla="val 1872639"/>
                <a:gd name="f23" fmla="val 2428391"/>
                <a:gd name="f24" fmla="val 1874798"/>
                <a:gd name="f25" fmla="val 1877681"/>
                <a:gd name="f26" fmla="val 2429915"/>
                <a:gd name="f27" fmla="val 1880564"/>
                <a:gd name="f28" fmla="val 2427756"/>
                <a:gd name="f29" fmla="val 1883447"/>
                <a:gd name="f30" fmla="val 2433471"/>
                <a:gd name="f31" fmla="val 1887765"/>
                <a:gd name="f32" fmla="val 2432709"/>
                <a:gd name="f33" fmla="val 1889200"/>
                <a:gd name="f34" fmla="val 2439313"/>
                <a:gd name="f35" fmla="val 1894242"/>
                <a:gd name="f36" fmla="val 2437154"/>
                <a:gd name="f37" fmla="val 1897125"/>
                <a:gd name="f38" fmla="val 2441472"/>
                <a:gd name="f39" fmla="val 1899995"/>
                <a:gd name="f40" fmla="val 1902167"/>
                <a:gd name="f41" fmla="val 2497606"/>
                <a:gd name="f42" fmla="val 2521219"/>
                <a:gd name="f43" fmla="val 2508401"/>
                <a:gd name="f44" fmla="val 2308342"/>
                <a:gd name="f45" fmla="val 1786965"/>
                <a:gd name="f46" fmla="val 2304566"/>
                <a:gd name="f47" fmla="val 2306725"/>
                <a:gd name="f48" fmla="val 1789124"/>
                <a:gd name="f49" fmla="val 2315971"/>
                <a:gd name="f50" fmla="val 1784806"/>
                <a:gd name="f51" fmla="val 2298851"/>
                <a:gd name="f52" fmla="val 2303931"/>
                <a:gd name="f53" fmla="val 1788400"/>
                <a:gd name="f54" fmla="val 2308884"/>
                <a:gd name="f55" fmla="val 1786241"/>
                <a:gd name="f56" fmla="val 2313422"/>
                <a:gd name="f57" fmla="val 2313964"/>
                <a:gd name="f58" fmla="val 1785517"/>
                <a:gd name="f59" fmla="val 2316885"/>
                <a:gd name="f60" fmla="val 2311805"/>
                <a:gd name="f61" fmla="val 2028087"/>
                <a:gd name="f62" fmla="val 1560892"/>
                <a:gd name="f63" fmla="val 2027452"/>
                <a:gd name="f64" fmla="val 1562327"/>
                <a:gd name="f65" fmla="val 2030246"/>
                <a:gd name="f66" fmla="val 1564486"/>
                <a:gd name="f67" fmla="val 1567369"/>
                <a:gd name="f68" fmla="val 1568804"/>
                <a:gd name="f69" fmla="val 1571687"/>
                <a:gd name="f70" fmla="val 2029611"/>
                <a:gd name="f71" fmla="val 1573122"/>
                <a:gd name="f72" fmla="val 2028849"/>
                <a:gd name="f73" fmla="val 1573846"/>
                <a:gd name="f74" fmla="val 2031770"/>
                <a:gd name="f75" fmla="val 1576005"/>
                <a:gd name="f76" fmla="val 1581771"/>
                <a:gd name="f77" fmla="val 2292374"/>
                <a:gd name="f78" fmla="val 1787689"/>
                <a:gd name="f79" fmla="val 2293771"/>
                <a:gd name="f80" fmla="val 2298319"/>
                <a:gd name="f81" fmla="val 2296692"/>
                <a:gd name="f82" fmla="val 2316123"/>
                <a:gd name="f83" fmla="val 766582"/>
                <a:gd name="f84" fmla="val 576655"/>
                <a:gd name="f85" fmla="val 763802"/>
                <a:gd name="f86" fmla="val 769644"/>
                <a:gd name="f87" fmla="val 580973"/>
                <a:gd name="f88" fmla="val 770279"/>
                <a:gd name="f89" fmla="val 579538"/>
                <a:gd name="f90" fmla="val 765653"/>
                <a:gd name="f91" fmla="val 575931"/>
                <a:gd name="f92" fmla="val 757325"/>
                <a:gd name="f93" fmla="val 761643"/>
                <a:gd name="f94" fmla="val 762900"/>
                <a:gd name="f95" fmla="val 573785"/>
                <a:gd name="f96" fmla="val 748689"/>
                <a:gd name="f97" fmla="val 755166"/>
                <a:gd name="f98" fmla="val 578814"/>
                <a:gd name="f99" fmla="val 759203"/>
                <a:gd name="f100" fmla="val 570902"/>
                <a:gd name="f101" fmla="val 742974"/>
                <a:gd name="f102" fmla="val 747292"/>
                <a:gd name="f103" fmla="val 574496"/>
                <a:gd name="f104" fmla="val 756433"/>
                <a:gd name="f105" fmla="val 568743"/>
                <a:gd name="f106" fmla="val 733576"/>
                <a:gd name="f107" fmla="val 740815"/>
                <a:gd name="f108" fmla="val 26959"/>
                <a:gd name="f109" fmla="val 732179"/>
              </a:gdLst>
              <a:ahLst/>
              <a:cxnLst>
                <a:cxn ang="3cd4">
                  <a:pos x="hc" y="t"/>
                </a:cxn>
                <a:cxn ang="0">
                  <a:pos x="r" y="vc"/>
                </a:cxn>
                <a:cxn ang="cd4">
                  <a:pos x="hc" y="b"/>
                </a:cxn>
                <a:cxn ang="cd2">
                  <a:pos x="l" y="vc"/>
                </a:cxn>
              </a:cxnLst>
              <a:rect l="l" t="t" r="r" b="b"/>
              <a:pathLst>
                <a:path w="2525394" h="1950720">
                  <a:moveTo>
                    <a:pt x="f1" y="f2"/>
                  </a:moveTo>
                  <a:lnTo>
                    <a:pt x="f3" y="f2"/>
                  </a:lnTo>
                  <a:lnTo>
                    <a:pt x="f4" y="f5"/>
                  </a:lnTo>
                  <a:lnTo>
                    <a:pt x="f6" y="f7"/>
                  </a:lnTo>
                  <a:lnTo>
                    <a:pt x="f8" y="f7"/>
                  </a:lnTo>
                  <a:lnTo>
                    <a:pt x="f1" y="f2"/>
                  </a:lnTo>
                  <a:close/>
                </a:path>
                <a:path w="2525394" h="1950720">
                  <a:moveTo>
                    <a:pt x="f3" y="f2"/>
                  </a:moveTo>
                  <a:lnTo>
                    <a:pt x="f9" y="f2"/>
                  </a:lnTo>
                  <a:lnTo>
                    <a:pt x="f10" y="f11"/>
                  </a:lnTo>
                  <a:lnTo>
                    <a:pt x="f3" y="f2"/>
                  </a:lnTo>
                  <a:close/>
                </a:path>
                <a:path w="2525394" h="1950720">
                  <a:moveTo>
                    <a:pt x="f8" y="f7"/>
                  </a:moveTo>
                  <a:lnTo>
                    <a:pt x="f6" y="f7"/>
                  </a:lnTo>
                  <a:lnTo>
                    <a:pt x="f12" y="f11"/>
                  </a:lnTo>
                  <a:lnTo>
                    <a:pt x="f13" y="f14"/>
                  </a:lnTo>
                  <a:lnTo>
                    <a:pt x="f8" y="f7"/>
                  </a:lnTo>
                  <a:close/>
                </a:path>
                <a:path w="2525394" h="1950720">
                  <a:moveTo>
                    <a:pt x="f15" y="f16"/>
                  </a:moveTo>
                  <a:lnTo>
                    <a:pt x="f17" y="f16"/>
                  </a:lnTo>
                  <a:lnTo>
                    <a:pt x="f18" y="f14"/>
                  </a:lnTo>
                  <a:lnTo>
                    <a:pt x="f15" y="f16"/>
                  </a:lnTo>
                  <a:close/>
                </a:path>
                <a:path w="2525394" h="1950720">
                  <a:moveTo>
                    <a:pt x="f19" y="f20"/>
                  </a:moveTo>
                  <a:lnTo>
                    <a:pt x="f21" y="f22"/>
                  </a:lnTo>
                  <a:lnTo>
                    <a:pt x="f23" y="f24"/>
                  </a:lnTo>
                  <a:lnTo>
                    <a:pt x="f19" y="f25"/>
                  </a:lnTo>
                  <a:lnTo>
                    <a:pt x="f26" y="f27"/>
                  </a:lnTo>
                  <a:lnTo>
                    <a:pt x="f28" y="f29"/>
                  </a:lnTo>
                  <a:lnTo>
                    <a:pt x="f30" y="f31"/>
                  </a:lnTo>
                  <a:lnTo>
                    <a:pt x="f32" y="f33"/>
                  </a:lnTo>
                  <a:lnTo>
                    <a:pt x="f34" y="f35"/>
                  </a:lnTo>
                  <a:lnTo>
                    <a:pt x="f36" y="f37"/>
                  </a:lnTo>
                  <a:lnTo>
                    <a:pt x="f38" y="f39"/>
                  </a:lnTo>
                  <a:lnTo>
                    <a:pt x="f34" y="f40"/>
                  </a:lnTo>
                  <a:lnTo>
                    <a:pt x="f41" y="f7"/>
                  </a:lnTo>
                  <a:lnTo>
                    <a:pt x="f17" y="f16"/>
                  </a:lnTo>
                  <a:lnTo>
                    <a:pt x="f42" y="f16"/>
                  </a:lnTo>
                  <a:lnTo>
                    <a:pt x="f19" y="f20"/>
                  </a:lnTo>
                  <a:close/>
                </a:path>
                <a:path w="2525394" h="1950720">
                  <a:moveTo>
                    <a:pt x="f42" y="f16"/>
                  </a:moveTo>
                  <a:lnTo>
                    <a:pt x="f15" y="f16"/>
                  </a:lnTo>
                  <a:lnTo>
                    <a:pt x="f43" y="f7"/>
                  </a:lnTo>
                  <a:lnTo>
                    <a:pt x="f9" y="f2"/>
                  </a:lnTo>
                  <a:lnTo>
                    <a:pt x="f1" y="f2"/>
                  </a:lnTo>
                  <a:lnTo>
                    <a:pt x="f42" y="f16"/>
                  </a:lnTo>
                  <a:close/>
                </a:path>
                <a:path w="2525394" h="1950720">
                  <a:moveTo>
                    <a:pt x="f44" y="f45"/>
                  </a:moveTo>
                  <a:lnTo>
                    <a:pt x="f46" y="f45"/>
                  </a:lnTo>
                  <a:lnTo>
                    <a:pt x="f47" y="f48"/>
                  </a:lnTo>
                  <a:lnTo>
                    <a:pt x="f44" y="f45"/>
                  </a:lnTo>
                  <a:close/>
                </a:path>
                <a:path w="2525394" h="1950720">
                  <a:moveTo>
                    <a:pt x="f49" y="f50"/>
                  </a:moveTo>
                  <a:lnTo>
                    <a:pt x="f51" y="f50"/>
                  </a:lnTo>
                  <a:lnTo>
                    <a:pt x="f52" y="f53"/>
                  </a:lnTo>
                  <a:lnTo>
                    <a:pt x="f46" y="f45"/>
                  </a:lnTo>
                  <a:lnTo>
                    <a:pt x="f44" y="f45"/>
                  </a:lnTo>
                  <a:lnTo>
                    <a:pt x="f54" y="f55"/>
                  </a:lnTo>
                  <a:lnTo>
                    <a:pt x="f56" y="f55"/>
                  </a:lnTo>
                  <a:lnTo>
                    <a:pt x="f57" y="f58"/>
                  </a:lnTo>
                  <a:lnTo>
                    <a:pt x="f59" y="f58"/>
                  </a:lnTo>
                  <a:lnTo>
                    <a:pt x="f49" y="f50"/>
                  </a:lnTo>
                  <a:close/>
                </a:path>
                <a:path w="2525394" h="1950720">
                  <a:moveTo>
                    <a:pt x="f56" y="f55"/>
                  </a:moveTo>
                  <a:lnTo>
                    <a:pt x="f54" y="f55"/>
                  </a:lnTo>
                  <a:lnTo>
                    <a:pt x="f60" y="f53"/>
                  </a:lnTo>
                  <a:lnTo>
                    <a:pt x="f56" y="f55"/>
                  </a:lnTo>
                  <a:close/>
                </a:path>
                <a:path w="2525394" h="1950720">
                  <a:moveTo>
                    <a:pt x="f61" y="f62"/>
                  </a:moveTo>
                  <a:lnTo>
                    <a:pt x="f63" y="f64"/>
                  </a:lnTo>
                  <a:lnTo>
                    <a:pt x="f65" y="f66"/>
                  </a:lnTo>
                  <a:lnTo>
                    <a:pt x="f61" y="f67"/>
                  </a:lnTo>
                  <a:lnTo>
                    <a:pt x="f65" y="f68"/>
                  </a:lnTo>
                  <a:lnTo>
                    <a:pt x="f61" y="f69"/>
                  </a:lnTo>
                  <a:lnTo>
                    <a:pt x="f70" y="f71"/>
                  </a:lnTo>
                  <a:lnTo>
                    <a:pt x="f72" y="f73"/>
                  </a:lnTo>
                  <a:lnTo>
                    <a:pt x="f74" y="f75"/>
                  </a:lnTo>
                  <a:lnTo>
                    <a:pt x="f63" y="f76"/>
                  </a:lnTo>
                  <a:lnTo>
                    <a:pt x="f77" y="f78"/>
                  </a:lnTo>
                  <a:lnTo>
                    <a:pt x="f79" y="f58"/>
                  </a:lnTo>
                  <a:lnTo>
                    <a:pt x="f80" y="f58"/>
                  </a:lnTo>
                  <a:lnTo>
                    <a:pt x="f51" y="f50"/>
                  </a:lnTo>
                  <a:lnTo>
                    <a:pt x="f49" y="f50"/>
                  </a:lnTo>
                  <a:lnTo>
                    <a:pt x="f61" y="f62"/>
                  </a:lnTo>
                  <a:close/>
                </a:path>
                <a:path w="2525394" h="1950720">
                  <a:moveTo>
                    <a:pt x="f80" y="f58"/>
                  </a:moveTo>
                  <a:lnTo>
                    <a:pt x="f79" y="f58"/>
                  </a:lnTo>
                  <a:lnTo>
                    <a:pt x="f81" y="f78"/>
                  </a:lnTo>
                  <a:lnTo>
                    <a:pt x="f80" y="f58"/>
                  </a:lnTo>
                  <a:close/>
                </a:path>
                <a:path w="2525394" h="1950720">
                  <a:moveTo>
                    <a:pt x="f59" y="f58"/>
                  </a:moveTo>
                  <a:lnTo>
                    <a:pt x="f57" y="f58"/>
                  </a:lnTo>
                  <a:lnTo>
                    <a:pt x="f82" y="f45"/>
                  </a:lnTo>
                  <a:lnTo>
                    <a:pt x="f59" y="f58"/>
                  </a:lnTo>
                  <a:close/>
                </a:path>
                <a:path w="2525394" h="1950720">
                  <a:moveTo>
                    <a:pt x="f83" y="f84"/>
                  </a:moveTo>
                  <a:lnTo>
                    <a:pt x="f85" y="f84"/>
                  </a:lnTo>
                  <a:lnTo>
                    <a:pt x="f86" y="f87"/>
                  </a:lnTo>
                  <a:lnTo>
                    <a:pt x="f88" y="f89"/>
                  </a:lnTo>
                  <a:lnTo>
                    <a:pt x="f83" y="f84"/>
                  </a:lnTo>
                  <a:close/>
                </a:path>
                <a:path w="2525394" h="1950720">
                  <a:moveTo>
                    <a:pt x="f90" y="f91"/>
                  </a:moveTo>
                  <a:lnTo>
                    <a:pt x="f92" y="f91"/>
                  </a:lnTo>
                  <a:lnTo>
                    <a:pt x="f93" y="f89"/>
                  </a:lnTo>
                  <a:lnTo>
                    <a:pt x="f85" y="f84"/>
                  </a:lnTo>
                  <a:lnTo>
                    <a:pt x="f83" y="f84"/>
                  </a:lnTo>
                  <a:lnTo>
                    <a:pt x="f90" y="f91"/>
                  </a:lnTo>
                  <a:close/>
                </a:path>
                <a:path w="2525394" h="1950720">
                  <a:moveTo>
                    <a:pt x="f94" y="f95"/>
                  </a:moveTo>
                  <a:lnTo>
                    <a:pt x="f96" y="f95"/>
                  </a:lnTo>
                  <a:lnTo>
                    <a:pt x="f97" y="f98"/>
                  </a:lnTo>
                  <a:lnTo>
                    <a:pt x="f92" y="f91"/>
                  </a:lnTo>
                  <a:lnTo>
                    <a:pt x="f90" y="f91"/>
                  </a:lnTo>
                  <a:lnTo>
                    <a:pt x="f94" y="f95"/>
                  </a:lnTo>
                  <a:close/>
                </a:path>
                <a:path w="2525394" h="1950720">
                  <a:moveTo>
                    <a:pt x="f99" y="f100"/>
                  </a:moveTo>
                  <a:lnTo>
                    <a:pt x="f101" y="f100"/>
                  </a:lnTo>
                  <a:lnTo>
                    <a:pt x="f102" y="f103"/>
                  </a:lnTo>
                  <a:lnTo>
                    <a:pt x="f96" y="f95"/>
                  </a:lnTo>
                  <a:lnTo>
                    <a:pt x="f94" y="f95"/>
                  </a:lnTo>
                  <a:lnTo>
                    <a:pt x="f99" y="f100"/>
                  </a:lnTo>
                  <a:close/>
                </a:path>
                <a:path w="2525394" h="1950720">
                  <a:moveTo>
                    <a:pt x="f104" y="f105"/>
                  </a:moveTo>
                  <a:lnTo>
                    <a:pt x="f106" y="f105"/>
                  </a:lnTo>
                  <a:lnTo>
                    <a:pt x="f107" y="f95"/>
                  </a:lnTo>
                  <a:lnTo>
                    <a:pt x="f101" y="f100"/>
                  </a:lnTo>
                  <a:lnTo>
                    <a:pt x="f99" y="f100"/>
                  </a:lnTo>
                  <a:lnTo>
                    <a:pt x="f104" y="f105"/>
                  </a:lnTo>
                  <a:close/>
                </a:path>
                <a:path w="2525394" h="1950720">
                  <a:moveTo>
                    <a:pt x="f108" y="f0"/>
                  </a:moveTo>
                  <a:lnTo>
                    <a:pt x="f0" y="f0"/>
                  </a:lnTo>
                  <a:lnTo>
                    <a:pt x="f109" y="f100"/>
                  </a:lnTo>
                  <a:lnTo>
                    <a:pt x="f106" y="f105"/>
                  </a:lnTo>
                  <a:lnTo>
                    <a:pt x="f104" y="f105"/>
                  </a:lnTo>
                  <a:lnTo>
                    <a:pt x="f108" y="f0"/>
                  </a:lnTo>
                  <a:close/>
                </a:path>
              </a:pathLst>
            </a:custGeom>
            <a:solidFill>
              <a:srgbClr val="4C2A13">
                <a:alpha val="39000"/>
              </a:srgbClr>
            </a:solidFill>
            <a:ln>
              <a:noFill/>
              <a:prstDash val="solid"/>
            </a:ln>
          </p:spPr>
          <p:txBody>
            <a:bodyPr vert="horz" wrap="square" lIns="0" tIns="0" rIns="0" bIns="0" anchor="t" anchorCtr="0" compatLnSpc="0">
              <a:noAutofit/>
            </a:bodyPr>
            <a:lstStyle/>
            <a:p>
              <a:pPr marL="0" marR="0" lvl="0" indent="0" rtl="0" hangingPunct="0">
                <a:lnSpc>
                  <a:spcPct val="100000"/>
                </a:lnSpc>
                <a:spcBef>
                  <a:spcPts val="0"/>
                </a:spcBef>
                <a:spcAft>
                  <a:spcPts val="0"/>
                </a:spcAft>
                <a:buNone/>
                <a:tabLst/>
              </a:pPr>
              <a:endParaRPr lang="en-IN" sz="1800" b="0" i="0" u="none" strike="noStrike" kern="1200">
                <a:ln>
                  <a:noFill/>
                </a:ln>
                <a:latin typeface="Arial" pitchFamily="18"/>
                <a:ea typeface="Microsoft YaHei" pitchFamily="2"/>
                <a:cs typeface="Lucida Sans" pitchFamily="2"/>
              </a:endParaRPr>
            </a:p>
          </p:txBody>
        </p:sp>
        <p:pic>
          <p:nvPicPr>
            <p:cNvPr id="21" name="object 21"/>
            <p:cNvPicPr>
              <a:picLocks noChangeAspect="1"/>
            </p:cNvPicPr>
            <p:nvPr/>
          </p:nvPicPr>
          <p:blipFill>
            <a:blip r:embed="rId3">
              <a:lum bright="-50000"/>
              <a:alphaModFix/>
            </a:blip>
            <a:srcRect/>
            <a:stretch>
              <a:fillRect/>
            </a:stretch>
          </p:blipFill>
          <p:spPr>
            <a:xfrm>
              <a:off x="17906040" y="1871279"/>
              <a:ext cx="99720" cy="79560"/>
            </a:xfrm>
            <a:prstGeom prst="rect">
              <a:avLst/>
            </a:prstGeom>
            <a:noFill/>
            <a:ln>
              <a:noFill/>
            </a:ln>
          </p:spPr>
        </p:pic>
        <p:sp>
          <p:nvSpPr>
            <p:cNvPr id="22" name="object 22"/>
            <p:cNvSpPr/>
            <p:nvPr/>
          </p:nvSpPr>
          <p:spPr>
            <a:xfrm>
              <a:off x="15480720" y="0"/>
              <a:ext cx="2316600" cy="1789560"/>
            </a:xfrm>
            <a:custGeom>
              <a:avLst/>
              <a:gdLst>
                <a:gd name="f0" fmla="val 0"/>
                <a:gd name="f1" fmla="val 2292361"/>
                <a:gd name="f2" fmla="val 1787689"/>
                <a:gd name="f3" fmla="val 2293758"/>
                <a:gd name="f4" fmla="val 1785517"/>
                <a:gd name="f5" fmla="val 2296679"/>
                <a:gd name="f6" fmla="val 2298838"/>
                <a:gd name="f7" fmla="val 1784806"/>
                <a:gd name="f8" fmla="val 2303918"/>
                <a:gd name="f9" fmla="val 1788400"/>
                <a:gd name="f10" fmla="val 2304553"/>
                <a:gd name="f11" fmla="val 1786965"/>
                <a:gd name="f12" fmla="val 2306712"/>
                <a:gd name="f13" fmla="val 1789124"/>
                <a:gd name="f14" fmla="val 2308871"/>
                <a:gd name="f15" fmla="val 1786241"/>
                <a:gd name="f16" fmla="val 2311792"/>
                <a:gd name="f17" fmla="val 2313951"/>
                <a:gd name="f18" fmla="val 2316110"/>
                <a:gd name="f19" fmla="val 2316872"/>
                <a:gd name="f20" fmla="val 2028074"/>
                <a:gd name="f21" fmla="val 1560879"/>
                <a:gd name="f22" fmla="val 2027439"/>
                <a:gd name="f23" fmla="val 1562327"/>
                <a:gd name="f24" fmla="val 2030233"/>
                <a:gd name="f25" fmla="val 1564486"/>
                <a:gd name="f26" fmla="val 1567369"/>
                <a:gd name="f27" fmla="val 1568804"/>
                <a:gd name="f28" fmla="val 1571687"/>
                <a:gd name="f29" fmla="val 2029598"/>
                <a:gd name="f30" fmla="val 1573122"/>
                <a:gd name="f31" fmla="val 2028836"/>
                <a:gd name="f32" fmla="val 1573846"/>
                <a:gd name="f33" fmla="val 2031757"/>
                <a:gd name="f34" fmla="val 1576005"/>
                <a:gd name="f35" fmla="val 1581771"/>
                <a:gd name="f36" fmla="val 732166"/>
                <a:gd name="f37" fmla="val 570889"/>
                <a:gd name="f38" fmla="val 733563"/>
                <a:gd name="f39" fmla="val 568743"/>
                <a:gd name="f40" fmla="val 740802"/>
                <a:gd name="f41" fmla="val 573772"/>
                <a:gd name="f42" fmla="val 742961"/>
                <a:gd name="f43" fmla="val 747279"/>
                <a:gd name="f44" fmla="val 574496"/>
                <a:gd name="f45" fmla="val 748676"/>
                <a:gd name="f46" fmla="val 755153"/>
                <a:gd name="f47" fmla="val 578814"/>
                <a:gd name="f48" fmla="val 757312"/>
                <a:gd name="f49" fmla="val 575931"/>
                <a:gd name="f50" fmla="val 761630"/>
                <a:gd name="f51" fmla="val 579538"/>
                <a:gd name="f52" fmla="val 763789"/>
                <a:gd name="f53" fmla="val 576655"/>
                <a:gd name="f54" fmla="val 769631"/>
                <a:gd name="f55" fmla="val 580973"/>
                <a:gd name="f56" fmla="val 770266"/>
                <a:gd name="f57" fmla="val 26946"/>
              </a:gdLst>
              <a:ahLst/>
              <a:cxnLst>
                <a:cxn ang="3cd4">
                  <a:pos x="hc" y="t"/>
                </a:cxn>
                <a:cxn ang="0">
                  <a:pos x="r" y="vc"/>
                </a:cxn>
                <a:cxn ang="cd4">
                  <a:pos x="hc" y="b"/>
                </a:cxn>
                <a:cxn ang="cd2">
                  <a:pos x="l" y="vc"/>
                </a:cxn>
              </a:cxnLst>
              <a:rect l="l" t="t" r="r" b="b"/>
              <a:pathLst>
                <a:path w="2317115" h="1789430">
                  <a:moveTo>
                    <a:pt x="f1" y="f2"/>
                  </a:moveTo>
                  <a:lnTo>
                    <a:pt x="f3" y="f4"/>
                  </a:lnTo>
                  <a:lnTo>
                    <a:pt x="f5" y="f2"/>
                  </a:lnTo>
                  <a:lnTo>
                    <a:pt x="f6" y="f7"/>
                  </a:lnTo>
                  <a:lnTo>
                    <a:pt x="f8" y="f9"/>
                  </a:lnTo>
                  <a:lnTo>
                    <a:pt x="f10" y="f11"/>
                  </a:lnTo>
                  <a:lnTo>
                    <a:pt x="f12" y="f13"/>
                  </a:lnTo>
                  <a:lnTo>
                    <a:pt x="f14" y="f15"/>
                  </a:lnTo>
                  <a:lnTo>
                    <a:pt x="f16" y="f9"/>
                  </a:lnTo>
                  <a:lnTo>
                    <a:pt x="f17" y="f4"/>
                  </a:lnTo>
                  <a:lnTo>
                    <a:pt x="f18" y="f11"/>
                  </a:lnTo>
                  <a:lnTo>
                    <a:pt x="f19" y="f4"/>
                  </a:lnTo>
                  <a:lnTo>
                    <a:pt x="f20" y="f21"/>
                  </a:lnTo>
                  <a:lnTo>
                    <a:pt x="f22" y="f23"/>
                  </a:lnTo>
                  <a:lnTo>
                    <a:pt x="f24" y="f25"/>
                  </a:lnTo>
                  <a:lnTo>
                    <a:pt x="f20" y="f26"/>
                  </a:lnTo>
                  <a:lnTo>
                    <a:pt x="f24" y="f27"/>
                  </a:lnTo>
                  <a:lnTo>
                    <a:pt x="f20" y="f28"/>
                  </a:lnTo>
                  <a:lnTo>
                    <a:pt x="f29" y="f30"/>
                  </a:lnTo>
                  <a:lnTo>
                    <a:pt x="f31" y="f32"/>
                  </a:lnTo>
                  <a:lnTo>
                    <a:pt x="f33" y="f34"/>
                  </a:lnTo>
                  <a:lnTo>
                    <a:pt x="f22" y="f35"/>
                  </a:lnTo>
                  <a:lnTo>
                    <a:pt x="f1" y="f2"/>
                  </a:lnTo>
                </a:path>
                <a:path w="2317115" h="1789430">
                  <a:moveTo>
                    <a:pt x="f36" y="f37"/>
                  </a:moveTo>
                  <a:lnTo>
                    <a:pt x="f38" y="f39"/>
                  </a:lnTo>
                  <a:lnTo>
                    <a:pt x="f40" y="f41"/>
                  </a:lnTo>
                  <a:lnTo>
                    <a:pt x="f42" y="f37"/>
                  </a:lnTo>
                  <a:lnTo>
                    <a:pt x="f43" y="f44"/>
                  </a:lnTo>
                  <a:lnTo>
                    <a:pt x="f45" y="f41"/>
                  </a:lnTo>
                  <a:lnTo>
                    <a:pt x="f46" y="f47"/>
                  </a:lnTo>
                  <a:lnTo>
                    <a:pt x="f48" y="f49"/>
                  </a:lnTo>
                  <a:lnTo>
                    <a:pt x="f50" y="f51"/>
                  </a:lnTo>
                  <a:lnTo>
                    <a:pt x="f52" y="f53"/>
                  </a:lnTo>
                  <a:lnTo>
                    <a:pt x="f54" y="f55"/>
                  </a:lnTo>
                  <a:lnTo>
                    <a:pt x="f56" y="f51"/>
                  </a:lnTo>
                  <a:lnTo>
                    <a:pt x="f57" y="f0"/>
                  </a:lnTo>
                </a:path>
                <a:path w="2317115" h="1789430">
                  <a:moveTo>
                    <a:pt x="f0" y="f0"/>
                  </a:moveTo>
                  <a:lnTo>
                    <a:pt x="f36" y="f37"/>
                  </a:lnTo>
                </a:path>
              </a:pathLst>
            </a:custGeom>
            <a:noFill/>
            <a:ln w="3240">
              <a:solidFill>
                <a:srgbClr val="FFFFFF"/>
              </a:solidFill>
              <a:prstDash val="solid"/>
            </a:ln>
          </p:spPr>
          <p:txBody>
            <a:bodyPr vert="horz" wrap="square" lIns="0" tIns="0" rIns="0" bIns="0" anchor="t" anchorCtr="0" compatLnSpc="0">
              <a:noAutofit/>
            </a:bodyPr>
            <a:lstStyle/>
            <a:p>
              <a:pPr marL="0" marR="0" lvl="0" indent="0" rtl="0" hangingPunct="0">
                <a:lnSpc>
                  <a:spcPct val="100000"/>
                </a:lnSpc>
                <a:spcBef>
                  <a:spcPts val="0"/>
                </a:spcBef>
                <a:spcAft>
                  <a:spcPts val="0"/>
                </a:spcAft>
                <a:buNone/>
                <a:tabLst/>
              </a:pPr>
              <a:endParaRPr lang="en-IN" sz="1800" b="0" i="0" u="none" strike="noStrike" kern="1200">
                <a:ln>
                  <a:noFill/>
                </a:ln>
                <a:latin typeface="Arial" pitchFamily="18"/>
                <a:ea typeface="Microsoft YaHei" pitchFamily="2"/>
                <a:cs typeface="Lucida Sans" pitchFamily="2"/>
              </a:endParaRPr>
            </a:p>
          </p:txBody>
        </p:sp>
        <p:sp>
          <p:nvSpPr>
            <p:cNvPr id="23" name="object 23"/>
            <p:cNvSpPr/>
            <p:nvPr/>
          </p:nvSpPr>
          <p:spPr>
            <a:xfrm>
              <a:off x="16047000" y="0"/>
              <a:ext cx="2240639" cy="1748160"/>
            </a:xfrm>
            <a:custGeom>
              <a:avLst/>
              <a:gdLst>
                <a:gd name="f0" fmla="val 0"/>
                <a:gd name="f1" fmla="val 28353"/>
                <a:gd name="f2" fmla="val 2240884"/>
                <a:gd name="f3" fmla="val 1747689"/>
                <a:gd name="f4" fmla="val 1725592"/>
              </a:gdLst>
              <a:ahLst/>
              <a:cxnLst>
                <a:cxn ang="3cd4">
                  <a:pos x="hc" y="t"/>
                </a:cxn>
                <a:cxn ang="0">
                  <a:pos x="r" y="vc"/>
                </a:cxn>
                <a:cxn ang="cd4">
                  <a:pos x="hc" y="b"/>
                </a:cxn>
                <a:cxn ang="cd2">
                  <a:pos x="l" y="vc"/>
                </a:cxn>
              </a:cxnLst>
              <a:rect l="l" t="t" r="r" b="b"/>
              <a:pathLst>
                <a:path w="2240915" h="1748155">
                  <a:moveTo>
                    <a:pt x="f1" y="f0"/>
                  </a:moveTo>
                  <a:lnTo>
                    <a:pt x="f0" y="f0"/>
                  </a:lnTo>
                  <a:lnTo>
                    <a:pt x="f2" y="f3"/>
                  </a:lnTo>
                  <a:lnTo>
                    <a:pt x="f2" y="f4"/>
                  </a:lnTo>
                  <a:lnTo>
                    <a:pt x="f1" y="f0"/>
                  </a:lnTo>
                  <a:close/>
                </a:path>
              </a:pathLst>
            </a:custGeom>
            <a:solidFill>
              <a:srgbClr val="4C2A13">
                <a:alpha val="39000"/>
              </a:srgbClr>
            </a:solidFill>
            <a:ln>
              <a:noFill/>
              <a:prstDash val="solid"/>
            </a:ln>
          </p:spPr>
          <p:txBody>
            <a:bodyPr vert="horz" wrap="square" lIns="0" tIns="0" rIns="0" bIns="0" anchor="t" anchorCtr="0" compatLnSpc="0">
              <a:noAutofit/>
            </a:bodyPr>
            <a:lstStyle/>
            <a:p>
              <a:pPr marL="0" marR="0" lvl="0" indent="0" rtl="0" hangingPunct="0">
                <a:lnSpc>
                  <a:spcPct val="100000"/>
                </a:lnSpc>
                <a:spcBef>
                  <a:spcPts val="0"/>
                </a:spcBef>
                <a:spcAft>
                  <a:spcPts val="0"/>
                </a:spcAft>
                <a:buNone/>
                <a:tabLst/>
              </a:pPr>
              <a:endParaRPr lang="en-IN" sz="1800" b="0" i="0" u="none" strike="noStrike" kern="1200">
                <a:ln>
                  <a:noFill/>
                </a:ln>
                <a:latin typeface="Arial" pitchFamily="18"/>
                <a:ea typeface="Microsoft YaHei" pitchFamily="2"/>
                <a:cs typeface="Lucida Sans" pitchFamily="2"/>
              </a:endParaRPr>
            </a:p>
          </p:txBody>
        </p:sp>
        <p:sp>
          <p:nvSpPr>
            <p:cNvPr id="24" name="object 24"/>
            <p:cNvSpPr/>
            <p:nvPr/>
          </p:nvSpPr>
          <p:spPr>
            <a:xfrm>
              <a:off x="16047000" y="0"/>
              <a:ext cx="2240639" cy="1748160"/>
            </a:xfrm>
            <a:custGeom>
              <a:avLst/>
              <a:gdLst>
                <a:gd name="f0" fmla="val 0"/>
                <a:gd name="f1" fmla="val 2240884"/>
                <a:gd name="f2" fmla="val 1725592"/>
                <a:gd name="f3" fmla="val 28353"/>
                <a:gd name="f4" fmla="val 1747689"/>
              </a:gdLst>
              <a:ahLst/>
              <a:cxnLst>
                <a:cxn ang="3cd4">
                  <a:pos x="hc" y="t"/>
                </a:cxn>
                <a:cxn ang="0">
                  <a:pos x="r" y="vc"/>
                </a:cxn>
                <a:cxn ang="cd4">
                  <a:pos x="hc" y="b"/>
                </a:cxn>
                <a:cxn ang="cd2">
                  <a:pos x="l" y="vc"/>
                </a:cxn>
              </a:cxnLst>
              <a:rect l="l" t="t" r="r" b="b"/>
              <a:pathLst>
                <a:path w="2240915" h="1748155">
                  <a:moveTo>
                    <a:pt x="f1" y="f2"/>
                  </a:moveTo>
                  <a:lnTo>
                    <a:pt x="f3" y="f0"/>
                  </a:lnTo>
                </a:path>
                <a:path w="2240915" h="1748155">
                  <a:moveTo>
                    <a:pt x="f0" y="f0"/>
                  </a:moveTo>
                  <a:lnTo>
                    <a:pt x="f1" y="f4"/>
                  </a:lnTo>
                </a:path>
              </a:pathLst>
            </a:custGeom>
            <a:noFill/>
            <a:ln w="3240">
              <a:solidFill>
                <a:srgbClr val="FFFFFF"/>
              </a:solidFill>
              <a:prstDash val="solid"/>
            </a:ln>
          </p:spPr>
          <p:txBody>
            <a:bodyPr vert="horz" wrap="square" lIns="0" tIns="0" rIns="0" bIns="0" anchor="t" anchorCtr="0" compatLnSpc="0">
              <a:noAutofit/>
            </a:bodyPr>
            <a:lstStyle/>
            <a:p>
              <a:pPr marL="0" marR="0" lvl="0" indent="0" rtl="0" hangingPunct="0">
                <a:lnSpc>
                  <a:spcPct val="100000"/>
                </a:lnSpc>
                <a:spcBef>
                  <a:spcPts val="0"/>
                </a:spcBef>
                <a:spcAft>
                  <a:spcPts val="0"/>
                </a:spcAft>
                <a:buNone/>
                <a:tabLst/>
              </a:pPr>
              <a:endParaRPr lang="en-IN" sz="1800" b="0" i="0" u="none" strike="noStrike" kern="1200">
                <a:ln>
                  <a:noFill/>
                </a:ln>
                <a:latin typeface="Arial" pitchFamily="18"/>
                <a:ea typeface="Microsoft YaHei" pitchFamily="2"/>
                <a:cs typeface="Lucida Sans" pitchFamily="2"/>
              </a:endParaRPr>
            </a:p>
          </p:txBody>
        </p:sp>
        <p:pic>
          <p:nvPicPr>
            <p:cNvPr id="25" name="object 25"/>
            <p:cNvPicPr>
              <a:picLocks noChangeAspect="1"/>
            </p:cNvPicPr>
            <p:nvPr/>
          </p:nvPicPr>
          <p:blipFill>
            <a:blip r:embed="rId4">
              <a:lum bright="-50000"/>
              <a:alphaModFix/>
            </a:blip>
            <a:srcRect/>
            <a:stretch>
              <a:fillRect/>
            </a:stretch>
          </p:blipFill>
          <p:spPr>
            <a:xfrm>
              <a:off x="16613280" y="0"/>
              <a:ext cx="1674719" cy="1306800"/>
            </a:xfrm>
            <a:prstGeom prst="rect">
              <a:avLst/>
            </a:prstGeom>
            <a:noFill/>
            <a:ln>
              <a:noFill/>
            </a:ln>
          </p:spPr>
        </p:pic>
      </p:grpSp>
      <p:pic>
        <p:nvPicPr>
          <p:cNvPr id="26" name="object 26"/>
          <p:cNvPicPr>
            <a:picLocks noChangeAspect="1"/>
          </p:cNvPicPr>
          <p:nvPr/>
        </p:nvPicPr>
        <p:blipFill>
          <a:blip r:embed="rId5">
            <a:lum bright="-50000"/>
            <a:alphaModFix/>
          </a:blip>
          <a:srcRect/>
          <a:stretch>
            <a:fillRect/>
          </a:stretch>
        </p:blipFill>
        <p:spPr>
          <a:xfrm>
            <a:off x="16967520" y="8545680"/>
            <a:ext cx="461879" cy="669960"/>
          </a:xfrm>
          <a:prstGeom prst="rect">
            <a:avLst/>
          </a:prstGeom>
          <a:noFill/>
          <a:ln>
            <a:noFill/>
          </a:ln>
        </p:spPr>
      </p:pic>
      <p:sp>
        <p:nvSpPr>
          <p:cNvPr id="27" name="object 27"/>
          <p:cNvSpPr txBox="1">
            <a:spLocks noGrp="1"/>
          </p:cNvSpPr>
          <p:nvPr>
            <p:ph type="title" idx="4294967295"/>
          </p:nvPr>
        </p:nvSpPr>
        <p:spPr>
          <a:xfrm>
            <a:off x="7273080" y="1176120"/>
            <a:ext cx="9339840" cy="935689"/>
          </a:xfrm>
        </p:spPr>
        <p:txBody>
          <a:bodyPr wrap="square" tIns="12240">
            <a:spAutoFit/>
          </a:bodyPr>
          <a:lstStyle/>
          <a:p>
            <a:pPr marL="12600" lvl="0">
              <a:spcBef>
                <a:spcPts val="96"/>
              </a:spcBef>
            </a:pPr>
            <a:r>
              <a:rPr lang="en-US" sz="6000" dirty="0" smtClean="0">
                <a:solidFill>
                  <a:srgbClr val="000000"/>
                </a:solidFill>
                <a:effectLst>
                  <a:outerShdw blurRad="38100" dist="38100" dir="2700000" algn="tl">
                    <a:srgbClr val="000000">
                      <a:alpha val="43137"/>
                    </a:srgbClr>
                  </a:outerShdw>
                </a:effectLst>
                <a:latin typeface="Century" panose="02040604050505020304" pitchFamily="18" charset="0"/>
                <a:cs typeface="Tahoma" pitchFamily="2"/>
              </a:rPr>
              <a:t>PROBLEM </a:t>
            </a:r>
            <a:r>
              <a:rPr lang="en-US" sz="6000" dirty="0" smtClean="0">
                <a:solidFill>
                  <a:srgbClr val="000000"/>
                </a:solidFill>
                <a:effectLst>
                  <a:outerShdw blurRad="38100" dist="38100" dir="2700000" algn="tl">
                    <a:srgbClr val="000000">
                      <a:alpha val="43137"/>
                    </a:srgbClr>
                  </a:outerShdw>
                </a:effectLst>
                <a:latin typeface="Century" panose="02040604050505020304" pitchFamily="18" charset="0"/>
                <a:cs typeface="Tahoma" pitchFamily="2"/>
              </a:rPr>
              <a:t>STATEMENT</a:t>
            </a:r>
            <a:endParaRPr lang="en-US" sz="6000" dirty="0">
              <a:solidFill>
                <a:srgbClr val="000000"/>
              </a:solidFill>
              <a:effectLst>
                <a:outerShdw blurRad="38100" dist="38100" dir="2700000" algn="tl">
                  <a:srgbClr val="000000">
                    <a:alpha val="43137"/>
                  </a:srgbClr>
                </a:outerShdw>
              </a:effectLst>
              <a:latin typeface="Century" panose="02040604050505020304" pitchFamily="18" charset="0"/>
              <a:cs typeface="Tahoma" pitchFamily="2"/>
            </a:endParaRPr>
          </a:p>
        </p:txBody>
      </p:sp>
      <p:sp>
        <p:nvSpPr>
          <p:cNvPr id="30" name="object 30"/>
          <p:cNvSpPr/>
          <p:nvPr/>
        </p:nvSpPr>
        <p:spPr>
          <a:xfrm>
            <a:off x="8164439" y="2813813"/>
            <a:ext cx="7700400" cy="4755411"/>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0" tIns="15120" rIns="0" bIns="0" anchor="t" anchorCtr="0" compatLnSpc="0">
            <a:spAutoFit/>
          </a:bodyPr>
          <a:lstStyle/>
          <a:p>
            <a:pPr marL="12600" marR="5040" lvl="0" indent="0" algn="l" rtl="0" hangingPunct="1">
              <a:lnSpc>
                <a:spcPct val="99000"/>
              </a:lnSpc>
              <a:spcBef>
                <a:spcPts val="119"/>
              </a:spcBef>
              <a:spcAft>
                <a:spcPts val="0"/>
              </a:spcAft>
              <a:buNone/>
              <a:tabLst/>
              <a:defRPr sz="1800"/>
            </a:pPr>
            <a:r>
              <a:rPr lang="en-IN" sz="2800" b="0" i="0" u="none" strike="noStrike" kern="1200" spc="0" dirty="0" smtClean="0">
                <a:ln>
                  <a:noFill/>
                </a:ln>
                <a:solidFill>
                  <a:srgbClr val="000000"/>
                </a:solidFill>
                <a:latin typeface="Century" panose="02040604050505020304" pitchFamily="18" charset="0"/>
                <a:ea typeface="Calibri" pitchFamily="2"/>
                <a:cs typeface="Courier New" pitchFamily="2"/>
              </a:rPr>
              <a:t>Did you know that over 60,000 new songs are uploaded to </a:t>
            </a:r>
            <a:r>
              <a:rPr lang="en-IN" sz="2800" b="0" i="0" u="none" strike="noStrike" kern="1200" spc="0" dirty="0" err="1" smtClean="0">
                <a:ln>
                  <a:noFill/>
                </a:ln>
                <a:solidFill>
                  <a:srgbClr val="000000"/>
                </a:solidFill>
                <a:latin typeface="Century" panose="02040604050505020304" pitchFamily="18" charset="0"/>
                <a:ea typeface="Calibri" pitchFamily="2"/>
                <a:cs typeface="Courier New" pitchFamily="2"/>
              </a:rPr>
              <a:t>spotify</a:t>
            </a:r>
            <a:r>
              <a:rPr lang="en-IN" sz="2800" b="0" i="0" u="none" strike="noStrike" kern="1200" spc="0" dirty="0" smtClean="0">
                <a:ln>
                  <a:noFill/>
                </a:ln>
                <a:solidFill>
                  <a:srgbClr val="000000"/>
                </a:solidFill>
                <a:latin typeface="Century" panose="02040604050505020304" pitchFamily="18" charset="0"/>
                <a:ea typeface="Calibri" pitchFamily="2"/>
                <a:cs typeface="Courier New" pitchFamily="2"/>
              </a:rPr>
              <a:t> every day?</a:t>
            </a:r>
          </a:p>
          <a:p>
            <a:pPr marL="12600" marR="5040" lvl="0" indent="0" algn="l" rtl="0" hangingPunct="1">
              <a:lnSpc>
                <a:spcPct val="99000"/>
              </a:lnSpc>
              <a:spcBef>
                <a:spcPts val="119"/>
              </a:spcBef>
              <a:spcAft>
                <a:spcPts val="0"/>
              </a:spcAft>
              <a:buNone/>
              <a:tabLst/>
              <a:defRPr sz="1800"/>
            </a:pPr>
            <a:r>
              <a:rPr lang="en-IN" sz="2800" dirty="0" smtClean="0">
                <a:solidFill>
                  <a:srgbClr val="000000"/>
                </a:solidFill>
                <a:latin typeface="Century" panose="02040604050505020304" pitchFamily="18" charset="0"/>
                <a:ea typeface="Calibri" pitchFamily="2"/>
                <a:cs typeface="Courier New" pitchFamily="2"/>
              </a:rPr>
              <a:t>With such an overwhelming amount of Music, categorising and discovering new genres becomes a daunting task!</a:t>
            </a:r>
          </a:p>
          <a:p>
            <a:pPr marL="12600" marR="5040" lvl="0" indent="0" algn="l" rtl="0" hangingPunct="1">
              <a:lnSpc>
                <a:spcPct val="99000"/>
              </a:lnSpc>
              <a:spcBef>
                <a:spcPts val="119"/>
              </a:spcBef>
              <a:spcAft>
                <a:spcPts val="0"/>
              </a:spcAft>
              <a:buNone/>
              <a:tabLst/>
              <a:defRPr sz="1800"/>
            </a:pPr>
            <a:endParaRPr lang="en-IN" sz="2800" dirty="0" smtClean="0">
              <a:solidFill>
                <a:srgbClr val="000000"/>
              </a:solidFill>
              <a:latin typeface="Century" panose="02040604050505020304" pitchFamily="18" charset="0"/>
              <a:ea typeface="Calibri" pitchFamily="2"/>
              <a:cs typeface="Courier New" pitchFamily="2"/>
            </a:endParaRPr>
          </a:p>
          <a:p>
            <a:pPr marL="12600" marR="5040" lvl="0" indent="0" algn="l" rtl="0" hangingPunct="1">
              <a:lnSpc>
                <a:spcPct val="99000"/>
              </a:lnSpc>
              <a:spcBef>
                <a:spcPts val="119"/>
              </a:spcBef>
              <a:spcAft>
                <a:spcPts val="0"/>
              </a:spcAft>
              <a:buNone/>
              <a:tabLst/>
              <a:defRPr sz="1800"/>
            </a:pPr>
            <a:r>
              <a:rPr lang="en-IN" sz="2800" b="0" i="0" u="none" strike="noStrike" kern="1200" spc="0" dirty="0" smtClean="0">
                <a:ln>
                  <a:noFill/>
                </a:ln>
                <a:solidFill>
                  <a:srgbClr val="000000"/>
                </a:solidFill>
                <a:latin typeface="Century" panose="02040604050505020304" pitchFamily="18" charset="0"/>
                <a:ea typeface="Calibri" pitchFamily="2"/>
                <a:cs typeface="Courier New" pitchFamily="2"/>
              </a:rPr>
              <a:t>Classifying Music genres has relied on manual tagging by exper</a:t>
            </a:r>
            <a:r>
              <a:rPr lang="en-IN" sz="2800" dirty="0" smtClean="0">
                <a:solidFill>
                  <a:srgbClr val="000000"/>
                </a:solidFill>
                <a:latin typeface="Century" panose="02040604050505020304" pitchFamily="18" charset="0"/>
                <a:ea typeface="Calibri" pitchFamily="2"/>
                <a:cs typeface="Courier New" pitchFamily="2"/>
              </a:rPr>
              <a:t>t, which is time consuming. As the volume of Music grows, there is an increasing need for automated systems that can easily predict Music genre.</a:t>
            </a:r>
            <a:endParaRPr lang="en-IN" sz="2800" b="0" i="0" u="none" strike="noStrike" kern="1200" spc="0" dirty="0">
              <a:ln>
                <a:noFill/>
              </a:ln>
              <a:solidFill>
                <a:srgbClr val="000000"/>
              </a:solidFill>
              <a:latin typeface="Century" panose="02040604050505020304" pitchFamily="18" charset="0"/>
              <a:ea typeface="Calibri" pitchFamily="2"/>
              <a:cs typeface="Courier New" pitchFamily="2"/>
            </a:endParaRPr>
          </a:p>
        </p:txBody>
      </p:sp>
      <p:grpSp>
        <p:nvGrpSpPr>
          <p:cNvPr id="31" name="object 31"/>
          <p:cNvGrpSpPr/>
          <p:nvPr/>
        </p:nvGrpSpPr>
        <p:grpSpPr>
          <a:xfrm>
            <a:off x="0" y="720"/>
            <a:ext cx="6830279" cy="10285919"/>
            <a:chOff x="0" y="720"/>
            <a:chExt cx="6830279" cy="10285919"/>
          </a:xfrm>
        </p:grpSpPr>
        <p:pic>
          <p:nvPicPr>
            <p:cNvPr id="32" name="object 32"/>
            <p:cNvPicPr>
              <a:picLocks noChangeAspect="1"/>
            </p:cNvPicPr>
            <p:nvPr/>
          </p:nvPicPr>
          <p:blipFill>
            <a:blip r:embed="rId6">
              <a:lum bright="-50000"/>
              <a:alphaModFix/>
            </a:blip>
            <a:srcRect/>
            <a:stretch>
              <a:fillRect/>
            </a:stretch>
          </p:blipFill>
          <p:spPr>
            <a:xfrm>
              <a:off x="204480" y="200880"/>
              <a:ext cx="6625799" cy="9658080"/>
            </a:xfrm>
            <a:prstGeom prst="rect">
              <a:avLst/>
            </a:prstGeom>
            <a:noFill/>
            <a:ln>
              <a:noFill/>
            </a:ln>
          </p:spPr>
        </p:pic>
        <p:pic>
          <p:nvPicPr>
            <p:cNvPr id="33" name="object 33"/>
            <p:cNvPicPr>
              <a:picLocks noChangeAspect="1"/>
            </p:cNvPicPr>
            <p:nvPr/>
          </p:nvPicPr>
          <p:blipFill>
            <a:blip r:embed="rId7">
              <a:lum bright="-50000"/>
              <a:alphaModFix/>
            </a:blip>
            <a:srcRect/>
            <a:stretch>
              <a:fillRect/>
            </a:stretch>
          </p:blipFill>
          <p:spPr>
            <a:xfrm>
              <a:off x="1613160" y="720"/>
              <a:ext cx="3749760" cy="896399"/>
            </a:xfrm>
            <a:prstGeom prst="rect">
              <a:avLst/>
            </a:prstGeom>
            <a:noFill/>
            <a:ln>
              <a:noFill/>
            </a:ln>
          </p:spPr>
        </p:pic>
        <p:pic>
          <p:nvPicPr>
            <p:cNvPr id="34" name="object 34"/>
            <p:cNvPicPr>
              <a:picLocks noChangeAspect="1"/>
            </p:cNvPicPr>
            <p:nvPr/>
          </p:nvPicPr>
          <p:blipFill>
            <a:blip r:embed="rId8">
              <a:lum bright="-50000"/>
              <a:alphaModFix/>
            </a:blip>
            <a:srcRect/>
            <a:stretch>
              <a:fillRect/>
            </a:stretch>
          </p:blipFill>
          <p:spPr>
            <a:xfrm>
              <a:off x="0" y="8547119"/>
              <a:ext cx="1838519" cy="1739520"/>
            </a:xfrm>
            <a:prstGeom prst="rect">
              <a:avLst/>
            </a:prstGeom>
            <a:noFill/>
            <a:ln>
              <a:noFill/>
            </a:ln>
          </p:spPr>
        </p:pic>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name="Music Genre Classiﬁcation">
    <p:spTree>
      <p:nvGrpSpPr>
        <p:cNvPr id="1" name=""/>
        <p:cNvGrpSpPr/>
        <p:nvPr/>
      </p:nvGrpSpPr>
      <p:grpSpPr>
        <a:xfrm>
          <a:off x="0" y="0"/>
          <a:ext cx="0" cy="0"/>
          <a:chOff x="0" y="0"/>
          <a:chExt cx="0" cy="0"/>
        </a:xfrm>
      </p:grpSpPr>
      <p:pic>
        <p:nvPicPr>
          <p:cNvPr id="2" name="object 2"/>
          <p:cNvPicPr>
            <a:picLocks noChangeAspect="1"/>
          </p:cNvPicPr>
          <p:nvPr/>
        </p:nvPicPr>
        <p:blipFill>
          <a:blip r:embed="rId3">
            <a:lum bright="-50000"/>
            <a:alphaModFix/>
          </a:blip>
          <a:srcRect/>
          <a:stretch>
            <a:fillRect/>
          </a:stretch>
        </p:blipFill>
        <p:spPr>
          <a:xfrm>
            <a:off x="0" y="0"/>
            <a:ext cx="8124479" cy="10286640"/>
          </a:xfrm>
          <a:prstGeom prst="rect">
            <a:avLst/>
          </a:prstGeom>
          <a:noFill/>
          <a:ln>
            <a:noFill/>
          </a:ln>
        </p:spPr>
      </p:pic>
      <p:sp>
        <p:nvSpPr>
          <p:cNvPr id="4" name="object 6"/>
          <p:cNvSpPr/>
          <p:nvPr/>
        </p:nvSpPr>
        <p:spPr>
          <a:xfrm>
            <a:off x="8856000" y="2460509"/>
            <a:ext cx="7738920" cy="707328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0" tIns="9000" rIns="0" bIns="0" anchor="t" anchorCtr="0" compatLnSpc="0">
            <a:spAutoFit/>
          </a:bodyPr>
          <a:lstStyle/>
          <a:p>
            <a:pPr marL="253440" marR="245880" lvl="0" indent="0" algn="ctr" rtl="0" hangingPunct="1">
              <a:lnSpc>
                <a:spcPct val="118000"/>
              </a:lnSpc>
              <a:spcBef>
                <a:spcPts val="71"/>
              </a:spcBef>
              <a:spcAft>
                <a:spcPts val="0"/>
              </a:spcAft>
              <a:buNone/>
              <a:tabLst/>
              <a:defRPr sz="2800">
                <a:latin typeface="Century" pitchFamily="18"/>
              </a:defRPr>
            </a:pPr>
            <a:r>
              <a:rPr lang="en-IN" sz="2800" b="0" i="0" u="none" strike="noStrike" kern="1200" spc="0" dirty="0">
                <a:ln>
                  <a:noFill/>
                </a:ln>
                <a:solidFill>
                  <a:srgbClr val="000000"/>
                </a:solidFill>
                <a:latin typeface="Century" pitchFamily="18"/>
                <a:ea typeface="Calibri" pitchFamily="2"/>
                <a:cs typeface="Verdana" pitchFamily="2"/>
              </a:rPr>
              <a:t>In today's digital music landscape, streaming platforms are inundated with thousands of new tracks every day, making manual genre classification impractical and inconsistent. Genre prediction using machine learning offers a scalable and accurate solution by automatically categorizing music based on audio features. This project aims to develop an advanced model to enhance music discovery and improve user recommendations by ensuring precise and efficient genre classification.</a:t>
            </a:r>
          </a:p>
          <a:p>
            <a:pPr marL="253440" marR="245880" lvl="0" indent="0" algn="ctr" rtl="0" hangingPunct="1">
              <a:lnSpc>
                <a:spcPct val="118000"/>
              </a:lnSpc>
              <a:spcBef>
                <a:spcPts val="71"/>
              </a:spcBef>
              <a:spcAft>
                <a:spcPts val="0"/>
              </a:spcAft>
              <a:buNone/>
              <a:tabLst/>
              <a:defRPr sz="2800">
                <a:latin typeface="Century" pitchFamily="18"/>
              </a:defRPr>
            </a:pPr>
            <a:endParaRPr lang="en-IN" sz="2800" b="0" i="0" u="none" strike="noStrike" kern="1200" spc="0" dirty="0">
              <a:ln>
                <a:noFill/>
              </a:ln>
              <a:solidFill>
                <a:srgbClr val="000000"/>
              </a:solidFill>
              <a:latin typeface="Century" pitchFamily="18"/>
              <a:ea typeface="Calibri" pitchFamily="2"/>
              <a:cs typeface="Verdana" pitchFamily="2"/>
            </a:endParaRPr>
          </a:p>
          <a:p>
            <a:pPr marL="253440" marR="245880" lvl="0" indent="0" algn="ctr" rtl="0" hangingPunct="1">
              <a:lnSpc>
                <a:spcPct val="118000"/>
              </a:lnSpc>
              <a:spcBef>
                <a:spcPts val="71"/>
              </a:spcBef>
              <a:spcAft>
                <a:spcPts val="0"/>
              </a:spcAft>
              <a:buNone/>
              <a:tabLst/>
              <a:defRPr sz="2800">
                <a:latin typeface="Century" pitchFamily="18"/>
              </a:defRPr>
            </a:pPr>
            <a:endParaRPr lang="en-IN" sz="2800" b="0" i="0" u="none" strike="noStrike" kern="1200" spc="0" dirty="0">
              <a:ln>
                <a:noFill/>
              </a:ln>
              <a:solidFill>
                <a:srgbClr val="000000"/>
              </a:solidFill>
              <a:latin typeface="Century" pitchFamily="18"/>
              <a:ea typeface="Calibri" pitchFamily="2"/>
              <a:cs typeface="Verdana" pitchFamily="2"/>
            </a:endParaRPr>
          </a:p>
        </p:txBody>
      </p:sp>
      <p:sp>
        <p:nvSpPr>
          <p:cNvPr id="6" name="TextBox 5"/>
          <p:cNvSpPr txBox="1"/>
          <p:nvPr/>
        </p:nvSpPr>
        <p:spPr>
          <a:xfrm>
            <a:off x="8856000" y="857250"/>
            <a:ext cx="7507950" cy="1015663"/>
          </a:xfrm>
          <a:prstGeom prst="rect">
            <a:avLst/>
          </a:prstGeom>
          <a:noFill/>
        </p:spPr>
        <p:txBody>
          <a:bodyPr wrap="square" rtlCol="0">
            <a:spAutoFit/>
          </a:bodyPr>
          <a:lstStyle/>
          <a:p>
            <a:pPr algn="ctr"/>
            <a:r>
              <a:rPr lang="en-US" sz="6000" b="1" dirty="0" smtClean="0">
                <a:effectLst>
                  <a:outerShdw blurRad="38100" dist="38100" dir="2700000" algn="tl">
                    <a:srgbClr val="000000">
                      <a:alpha val="43137"/>
                    </a:srgbClr>
                  </a:outerShdw>
                </a:effectLst>
                <a:latin typeface="Century" panose="02040604050505020304" pitchFamily="18" charset="0"/>
              </a:rPr>
              <a:t>INTRODUCTION</a:t>
            </a:r>
            <a:endParaRPr lang="en-US" sz="6000" b="1" dirty="0">
              <a:effectLst>
                <a:outerShdw blurRad="38100" dist="38100" dir="2700000" algn="tl">
                  <a:srgbClr val="000000">
                    <a:alpha val="43137"/>
                  </a:srgbClr>
                </a:outerShdw>
              </a:effectLst>
              <a:latin typeface="Century" panose="020406040505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name="Data Collection">
    <p:spTree>
      <p:nvGrpSpPr>
        <p:cNvPr id="1" name=""/>
        <p:cNvGrpSpPr/>
        <p:nvPr/>
      </p:nvGrpSpPr>
      <p:grpSpPr>
        <a:xfrm>
          <a:off x="0" y="0"/>
          <a:ext cx="0" cy="0"/>
          <a:chOff x="0" y="0"/>
          <a:chExt cx="0" cy="0"/>
        </a:xfrm>
      </p:grpSpPr>
      <p:pic>
        <p:nvPicPr>
          <p:cNvPr id="2" name="object 2"/>
          <p:cNvPicPr>
            <a:picLocks noChangeAspect="1"/>
          </p:cNvPicPr>
          <p:nvPr/>
        </p:nvPicPr>
        <p:blipFill>
          <a:blip r:embed="rId3">
            <a:lum bright="-50000"/>
            <a:alphaModFix/>
          </a:blip>
          <a:srcRect/>
          <a:stretch>
            <a:fillRect/>
          </a:stretch>
        </p:blipFill>
        <p:spPr>
          <a:xfrm>
            <a:off x="10737360" y="10440"/>
            <a:ext cx="7550280" cy="5358960"/>
          </a:xfrm>
          <a:prstGeom prst="rect">
            <a:avLst/>
          </a:prstGeom>
          <a:noFill/>
          <a:ln>
            <a:noFill/>
          </a:ln>
        </p:spPr>
      </p:pic>
      <p:pic>
        <p:nvPicPr>
          <p:cNvPr id="3" name="object 3"/>
          <p:cNvPicPr>
            <a:picLocks noChangeAspect="1"/>
          </p:cNvPicPr>
          <p:nvPr/>
        </p:nvPicPr>
        <p:blipFill>
          <a:blip r:embed="rId4">
            <a:lum bright="-50000"/>
            <a:alphaModFix/>
          </a:blip>
          <a:srcRect/>
          <a:stretch>
            <a:fillRect/>
          </a:stretch>
        </p:blipFill>
        <p:spPr>
          <a:xfrm>
            <a:off x="0" y="9213840"/>
            <a:ext cx="1472040" cy="1072800"/>
          </a:xfrm>
          <a:prstGeom prst="rect">
            <a:avLst/>
          </a:prstGeom>
          <a:noFill/>
          <a:ln>
            <a:noFill/>
          </a:ln>
        </p:spPr>
      </p:pic>
      <p:grpSp>
        <p:nvGrpSpPr>
          <p:cNvPr id="4" name="object 4"/>
          <p:cNvGrpSpPr/>
          <p:nvPr/>
        </p:nvGrpSpPr>
        <p:grpSpPr>
          <a:xfrm>
            <a:off x="-360" y="1080"/>
            <a:ext cx="7961760" cy="3119399"/>
            <a:chOff x="-360" y="1080"/>
            <a:chExt cx="7961760" cy="3119399"/>
          </a:xfrm>
        </p:grpSpPr>
        <p:sp>
          <p:nvSpPr>
            <p:cNvPr id="5" name="object 5"/>
            <p:cNvSpPr/>
            <p:nvPr/>
          </p:nvSpPr>
          <p:spPr>
            <a:xfrm>
              <a:off x="-360" y="9000"/>
              <a:ext cx="7961760" cy="3111479"/>
            </a:xfrm>
            <a:custGeom>
              <a:avLst/>
              <a:gdLst>
                <a:gd name="f0" fmla="val 0"/>
                <a:gd name="f1" fmla="val 3111500"/>
                <a:gd name="f2" fmla="val 7899627"/>
                <a:gd name="f3" fmla="val 3022600"/>
                <a:gd name="f4" fmla="val 7652052"/>
                <a:gd name="f5" fmla="val 7674651"/>
                <a:gd name="f6" fmla="val 3035300"/>
                <a:gd name="f7" fmla="val 7696035"/>
                <a:gd name="f8" fmla="val 7716139"/>
                <a:gd name="f9" fmla="val 3048000"/>
                <a:gd name="f10" fmla="val 7740899"/>
                <a:gd name="f11" fmla="val 3073400"/>
                <a:gd name="f12" fmla="val 7764648"/>
                <a:gd name="f13" fmla="val 3086100"/>
                <a:gd name="f14" fmla="val 7789343"/>
                <a:gd name="f15" fmla="val 7847661"/>
                <a:gd name="f16" fmla="val 7860589"/>
                <a:gd name="f17" fmla="val 3098800"/>
                <a:gd name="f18" fmla="val 7870411"/>
                <a:gd name="f19" fmla="val 7878140"/>
                <a:gd name="f20" fmla="val 7894306"/>
                <a:gd name="f21" fmla="val 7950406"/>
                <a:gd name="f22" fmla="val 2921000"/>
                <a:gd name="f23" fmla="val 7061846"/>
                <a:gd name="f24" fmla="val 7271860"/>
                <a:gd name="f25" fmla="val 2971800"/>
                <a:gd name="f26" fmla="val 7322137"/>
                <a:gd name="f27" fmla="val 2997200"/>
                <a:gd name="f28" fmla="val 7424730"/>
                <a:gd name="f29" fmla="val 7479258"/>
                <a:gd name="f30" fmla="val 7575954"/>
                <a:gd name="f31" fmla="val 7593830"/>
                <a:gd name="f32" fmla="val 7910268"/>
                <a:gd name="f33" fmla="val 7925824"/>
                <a:gd name="f34" fmla="val 7940776"/>
                <a:gd name="f35" fmla="val 2933700"/>
                <a:gd name="f36" fmla="val 7961655"/>
                <a:gd name="f37" fmla="val 2743200"/>
                <a:gd name="f38" fmla="val 6198439"/>
                <a:gd name="f39" fmla="val 6229751"/>
                <a:gd name="f40" fmla="val 2768600"/>
                <a:gd name="f41" fmla="val 6260754"/>
                <a:gd name="f42" fmla="val 2806700"/>
                <a:gd name="f43" fmla="val 6322237"/>
                <a:gd name="f44" fmla="val 2882900"/>
                <a:gd name="f45" fmla="val 6353824"/>
                <a:gd name="f46" fmla="val 6384858"/>
                <a:gd name="f47" fmla="val 6446510"/>
                <a:gd name="f48" fmla="val 6515598"/>
                <a:gd name="f49" fmla="val 6523113"/>
                <a:gd name="f50" fmla="val 3009900"/>
                <a:gd name="f51" fmla="val 6542821"/>
                <a:gd name="f52" fmla="val 6550753"/>
                <a:gd name="f53" fmla="val 6611670"/>
                <a:gd name="f54" fmla="val 6621459"/>
                <a:gd name="f55" fmla="val 2984500"/>
                <a:gd name="f56" fmla="val 6623551"/>
                <a:gd name="f57" fmla="val 2959100"/>
                <a:gd name="f58" fmla="val 6625644"/>
                <a:gd name="f59" fmla="val 2946400"/>
                <a:gd name="f60" fmla="val 6635432"/>
                <a:gd name="f61" fmla="val 6642551"/>
                <a:gd name="f62" fmla="val 6664858"/>
                <a:gd name="f63" fmla="val 2908300"/>
                <a:gd name="f64" fmla="val 6697290"/>
                <a:gd name="f65" fmla="val 2895600"/>
                <a:gd name="f66" fmla="val 6592047"/>
                <a:gd name="f67" fmla="val 6568465"/>
                <a:gd name="f68" fmla="val 6574231"/>
                <a:gd name="f69" fmla="val 6584330"/>
                <a:gd name="f70" fmla="val 1391341"/>
                <a:gd name="f71" fmla="val 215212"/>
                <a:gd name="f72" fmla="val 238297"/>
                <a:gd name="f73" fmla="val 2781300"/>
                <a:gd name="f74" fmla="val 259222"/>
                <a:gd name="f75" fmla="val 277177"/>
                <a:gd name="f76" fmla="val 2794000"/>
                <a:gd name="f77" fmla="val 304936"/>
                <a:gd name="f78" fmla="val 352191"/>
                <a:gd name="f79" fmla="val 2819400"/>
                <a:gd name="f80" fmla="val 411197"/>
                <a:gd name="f81" fmla="val 2832100"/>
                <a:gd name="f82" fmla="val 474208"/>
                <a:gd name="f83" fmla="val 2844800"/>
                <a:gd name="f84" fmla="val 533477"/>
                <a:gd name="f85" fmla="val 2870200"/>
                <a:gd name="f86" fmla="val 581261"/>
                <a:gd name="f87" fmla="val 609813"/>
                <a:gd name="f88" fmla="val 627070"/>
                <a:gd name="f89" fmla="val 645813"/>
                <a:gd name="f90" fmla="val 665096"/>
                <a:gd name="f91" fmla="val 683975"/>
                <a:gd name="f92" fmla="val 720998"/>
                <a:gd name="f93" fmla="val 752823"/>
                <a:gd name="f94" fmla="val 778844"/>
                <a:gd name="f95" fmla="val 798452"/>
                <a:gd name="f96" fmla="val 838256"/>
                <a:gd name="f97" fmla="val 878733"/>
                <a:gd name="f98" fmla="val 919750"/>
                <a:gd name="f99" fmla="val 961171"/>
                <a:gd name="f100" fmla="val 1018578"/>
                <a:gd name="f101" fmla="val 1050748"/>
                <a:gd name="f102" fmla="val 1087019"/>
                <a:gd name="f103" fmla="val 1126936"/>
                <a:gd name="f104" fmla="val 1170042"/>
                <a:gd name="f105" fmla="val 1215881"/>
                <a:gd name="f106" fmla="val 1263997"/>
                <a:gd name="f107" fmla="val 1313934"/>
                <a:gd name="f108" fmla="val 1365236"/>
                <a:gd name="f109" fmla="val 6765219"/>
                <a:gd name="f110" fmla="val 6793019"/>
                <a:gd name="f111" fmla="val 6815282"/>
                <a:gd name="f112" fmla="val 6829107"/>
                <a:gd name="f113" fmla="val 6860957"/>
                <a:gd name="f114" fmla="val 7955457"/>
                <a:gd name="f115" fmla="val 5909432"/>
                <a:gd name="f116" fmla="val 5607278"/>
                <a:gd name="f117" fmla="val 5615976"/>
                <a:gd name="f118" fmla="val 5623931"/>
                <a:gd name="f119" fmla="val 2857500"/>
                <a:gd name="f120" fmla="val 5631481"/>
                <a:gd name="f121" fmla="val 5638965"/>
                <a:gd name="f122" fmla="val 5658435"/>
                <a:gd name="f123" fmla="val 5679730"/>
                <a:gd name="f124" fmla="val 5767844"/>
                <a:gd name="f125" fmla="val 5796138"/>
                <a:gd name="f126" fmla="val 5821392"/>
                <a:gd name="f127" fmla="val 5844892"/>
                <a:gd name="f128" fmla="val 5867920"/>
                <a:gd name="f129" fmla="val 2654300"/>
                <a:gd name="f130" fmla="val 5134241"/>
                <a:gd name="f131" fmla="val 5178130"/>
                <a:gd name="f132" fmla="val 2679700"/>
                <a:gd name="f133" fmla="val 5223156"/>
                <a:gd name="f134" fmla="val 2692400"/>
                <a:gd name="f135" fmla="val 5452904"/>
                <a:gd name="f136" fmla="val 5497290"/>
                <a:gd name="f137" fmla="val 5591350"/>
                <a:gd name="f138" fmla="val 5954505"/>
                <a:gd name="f139" fmla="val 6002737"/>
                <a:gd name="f140" fmla="val 6053730"/>
                <a:gd name="f141" fmla="val 2755900"/>
                <a:gd name="f142" fmla="val 6107083"/>
                <a:gd name="f143" fmla="val 101680"/>
                <a:gd name="f144" fmla="val 165871"/>
                <a:gd name="f145" fmla="val 1417446"/>
                <a:gd name="f146" fmla="val 1470109"/>
                <a:gd name="f147" fmla="val 2717800"/>
                <a:gd name="f148" fmla="val 1584118"/>
                <a:gd name="f149" fmla="val 2641600"/>
                <a:gd name="f150" fmla="val 1643950"/>
                <a:gd name="f151" fmla="val 2603500"/>
                <a:gd name="f152" fmla="val 1701494"/>
                <a:gd name="f153" fmla="val 2565400"/>
                <a:gd name="f154" fmla="val 1755981"/>
                <a:gd name="f155" fmla="val 2527300"/>
                <a:gd name="f156" fmla="val 1806641"/>
                <a:gd name="f157" fmla="val 2501900"/>
                <a:gd name="f158" fmla="val 1852704"/>
                <a:gd name="f159" fmla="val 2463800"/>
                <a:gd name="f160" fmla="val 1893403"/>
                <a:gd name="f161" fmla="val 2438400"/>
                <a:gd name="f162" fmla="val 1927966"/>
                <a:gd name="f163" fmla="val 2425700"/>
                <a:gd name="f164" fmla="val 1955626"/>
                <a:gd name="f165" fmla="val 2400300"/>
                <a:gd name="f166" fmla="val 1975612"/>
                <a:gd name="f167" fmla="val 1987156"/>
                <a:gd name="f168" fmla="val 2387600"/>
                <a:gd name="f169" fmla="val 4025550"/>
                <a:gd name="f170" fmla="val 4031299"/>
                <a:gd name="f171" fmla="val 2451100"/>
                <a:gd name="f172" fmla="val 4032656"/>
                <a:gd name="f173" fmla="val 4067928"/>
                <a:gd name="f174" fmla="val 4113562"/>
                <a:gd name="f175" fmla="val 2476500"/>
                <a:gd name="f176" fmla="val 4165137"/>
                <a:gd name="f177" fmla="val 4218230"/>
                <a:gd name="f178" fmla="val 4268421"/>
                <a:gd name="f179" fmla="val 2552700"/>
                <a:gd name="f180" fmla="val 4311289"/>
                <a:gd name="f181" fmla="val 2578100"/>
                <a:gd name="f182" fmla="val 4342412"/>
                <a:gd name="f183" fmla="val 4367496"/>
                <a:gd name="f184" fmla="val 2667000"/>
                <a:gd name="f185" fmla="val 4378972"/>
                <a:gd name="f186" fmla="val 4395849"/>
                <a:gd name="f187" fmla="val 2730500"/>
                <a:gd name="f188" fmla="val 4422178"/>
                <a:gd name="f189" fmla="val 4433744"/>
                <a:gd name="f190" fmla="val 4460652"/>
                <a:gd name="f191" fmla="val 4475454"/>
                <a:gd name="f192" fmla="val 4564556"/>
                <a:gd name="f193" fmla="val 4605258"/>
                <a:gd name="f194" fmla="val 4637455"/>
                <a:gd name="f195" fmla="val 2705100"/>
                <a:gd name="f196" fmla="val 4951077"/>
                <a:gd name="f197" fmla="val 4795592"/>
                <a:gd name="f198" fmla="val 4664072"/>
                <a:gd name="f199" fmla="val 4691092"/>
                <a:gd name="f200" fmla="val 4718653"/>
                <a:gd name="f201" fmla="val 4746891"/>
                <a:gd name="f202" fmla="val 4754576"/>
                <a:gd name="f203" fmla="val 4771642"/>
                <a:gd name="f204" fmla="val 4865422"/>
                <a:gd name="f205" fmla="val 4885996"/>
                <a:gd name="f206" fmla="val 4905286"/>
                <a:gd name="f207" fmla="val 2960770"/>
                <a:gd name="f208" fmla="val 2540000"/>
                <a:gd name="f209" fmla="val 2753944"/>
                <a:gd name="f210" fmla="val 2771962"/>
                <a:gd name="f211" fmla="val 2791121"/>
                <a:gd name="f212" fmla="val 2812574"/>
                <a:gd name="f213" fmla="val 2590800"/>
                <a:gd name="f214" fmla="val 2837472"/>
                <a:gd name="f215" fmla="val 2847572"/>
                <a:gd name="f216" fmla="val 2616200"/>
                <a:gd name="f217" fmla="val 2900502"/>
                <a:gd name="f218" fmla="val 2918198"/>
                <a:gd name="f219" fmla="val 2933329"/>
                <a:gd name="f220" fmla="val 2944749"/>
                <a:gd name="f221" fmla="val 2955325"/>
                <a:gd name="f222" fmla="val 3457971"/>
                <a:gd name="f223" fmla="val 3042666"/>
                <a:gd name="f224" fmla="val 3080646"/>
                <a:gd name="f225" fmla="val 2514600"/>
                <a:gd name="f226" fmla="val 3121326"/>
                <a:gd name="f227" fmla="val 3160116"/>
                <a:gd name="f228" fmla="val 3192424"/>
                <a:gd name="f229" fmla="val 3198611"/>
                <a:gd name="f230" fmla="val 3204127"/>
                <a:gd name="f231" fmla="val 3208833"/>
                <a:gd name="f232" fmla="val 3212592"/>
                <a:gd name="f233" fmla="val 3273112"/>
                <a:gd name="f234" fmla="val 3405868"/>
                <a:gd name="f235" fmla="val 3215462"/>
                <a:gd name="f236" fmla="val 3222663"/>
                <a:gd name="f237" fmla="val 2740269"/>
                <a:gd name="f238" fmla="val 2688161"/>
                <a:gd name="f239" fmla="val 2701945"/>
                <a:gd name="f240" fmla="val 2728841"/>
                <a:gd name="f241" fmla="val 3537119"/>
                <a:gd name="f242" fmla="val 2597047"/>
                <a:gd name="f243" fmla="val 2607792"/>
                <a:gd name="f244" fmla="val 2623071"/>
                <a:gd name="f245" fmla="val 2489200"/>
                <a:gd name="f246" fmla="val 2635513"/>
                <a:gd name="f247" fmla="val 2648494"/>
                <a:gd name="f248" fmla="val 2665387"/>
                <a:gd name="f249" fmla="val 2675592"/>
                <a:gd name="f250" fmla="val 2748997"/>
                <a:gd name="f251" fmla="val 2970262"/>
                <a:gd name="f252" fmla="val 2992983"/>
                <a:gd name="f253" fmla="val 3480422"/>
                <a:gd name="f254" fmla="val 3497632"/>
                <a:gd name="f255" fmla="val 1988604"/>
                <a:gd name="f256" fmla="val 2017387"/>
                <a:gd name="f257" fmla="val 2413000"/>
                <a:gd name="f258" fmla="val 2061450"/>
                <a:gd name="f259" fmla="val 2111356"/>
                <a:gd name="f260" fmla="val 2157662"/>
                <a:gd name="f261" fmla="val 2190931"/>
                <a:gd name="f262" fmla="val 2201722"/>
                <a:gd name="f263" fmla="val 2237014"/>
                <a:gd name="f264" fmla="val 2293320"/>
                <a:gd name="f265" fmla="val 2355885"/>
                <a:gd name="f266" fmla="val 2409951"/>
                <a:gd name="f267" fmla="val 2440762"/>
                <a:gd name="f268" fmla="val 3926103"/>
                <a:gd name="f269" fmla="val 3659523"/>
                <a:gd name="f270" fmla="val 3675002"/>
                <a:gd name="f271" fmla="val 3700018"/>
                <a:gd name="f272" fmla="val 3715995"/>
                <a:gd name="f273" fmla="val 3732241"/>
                <a:gd name="f274" fmla="val 3749835"/>
                <a:gd name="f275" fmla="val 3769855"/>
                <a:gd name="f276" fmla="val 3786416"/>
                <a:gd name="f277" fmla="val 3809559"/>
                <a:gd name="f278" fmla="val 3831148"/>
                <a:gd name="f279" fmla="val 3850713"/>
                <a:gd name="f280" fmla="val 3867785"/>
                <a:gd name="f281" fmla="val 3890060"/>
                <a:gd name="f282" fmla="val 3967004"/>
                <a:gd name="f283" fmla="val 2463414"/>
                <a:gd name="f284" fmla="val 2484315"/>
                <a:gd name="f285" fmla="val 2502518"/>
                <a:gd name="f286" fmla="val 2517076"/>
                <a:gd name="f287" fmla="val 2523036"/>
                <a:gd name="f288" fmla="val 2531833"/>
                <a:gd name="f289" fmla="val 2542794"/>
                <a:gd name="f290" fmla="val 3642423"/>
                <a:gd name="f291" fmla="val 2569621"/>
                <a:gd name="f292" fmla="val 2583940"/>
                <a:gd name="f293" fmla="val 3588759"/>
              </a:gdLst>
              <a:ahLst/>
              <a:cxnLst>
                <a:cxn ang="3cd4">
                  <a:pos x="hc" y="t"/>
                </a:cxn>
                <a:cxn ang="0">
                  <a:pos x="r" y="vc"/>
                </a:cxn>
                <a:cxn ang="cd4">
                  <a:pos x="hc" y="b"/>
                </a:cxn>
                <a:cxn ang="cd2">
                  <a:pos x="l" y="vc"/>
                </a:cxn>
              </a:cxnLst>
              <a:rect l="l" t="t" r="r" b="b"/>
              <a:pathLst>
                <a:path w="7962265" h="3111500">
                  <a:moveTo>
                    <a:pt x="f2" y="f3"/>
                  </a:moveTo>
                  <a:lnTo>
                    <a:pt x="f4" y="f3"/>
                  </a:lnTo>
                  <a:lnTo>
                    <a:pt x="f5" y="f6"/>
                  </a:lnTo>
                  <a:lnTo>
                    <a:pt x="f7" y="f6"/>
                  </a:lnTo>
                  <a:lnTo>
                    <a:pt x="f8" y="f9"/>
                  </a:lnTo>
                  <a:lnTo>
                    <a:pt x="f10" y="f11"/>
                  </a:lnTo>
                  <a:lnTo>
                    <a:pt x="f12" y="f13"/>
                  </a:lnTo>
                  <a:lnTo>
                    <a:pt x="f14" y="f1"/>
                  </a:lnTo>
                  <a:lnTo>
                    <a:pt x="f15" y="f1"/>
                  </a:lnTo>
                  <a:lnTo>
                    <a:pt x="f16" y="f17"/>
                  </a:lnTo>
                  <a:lnTo>
                    <a:pt x="f18" y="f13"/>
                  </a:lnTo>
                  <a:lnTo>
                    <a:pt x="f19" y="f11"/>
                  </a:lnTo>
                  <a:lnTo>
                    <a:pt x="f20" y="f6"/>
                  </a:lnTo>
                  <a:lnTo>
                    <a:pt x="f2" y="f3"/>
                  </a:lnTo>
                  <a:close/>
                </a:path>
                <a:path w="7962265" h="3111500">
                  <a:moveTo>
                    <a:pt x="f21" y="f22"/>
                  </a:moveTo>
                  <a:lnTo>
                    <a:pt x="f23" y="f22"/>
                  </a:lnTo>
                  <a:lnTo>
                    <a:pt x="f24" y="f25"/>
                  </a:lnTo>
                  <a:lnTo>
                    <a:pt x="f26" y="f27"/>
                  </a:lnTo>
                  <a:lnTo>
                    <a:pt x="f28" y="f3"/>
                  </a:lnTo>
                  <a:lnTo>
                    <a:pt x="f29" y="f6"/>
                  </a:lnTo>
                  <a:lnTo>
                    <a:pt x="f30" y="f6"/>
                  </a:lnTo>
                  <a:lnTo>
                    <a:pt x="f31" y="f3"/>
                  </a:lnTo>
                  <a:lnTo>
                    <a:pt x="f2" y="f3"/>
                  </a:lnTo>
                  <a:lnTo>
                    <a:pt x="f32" y="f27"/>
                  </a:lnTo>
                  <a:lnTo>
                    <a:pt x="f33" y="f25"/>
                  </a:lnTo>
                  <a:lnTo>
                    <a:pt x="f34" y="f35"/>
                  </a:lnTo>
                  <a:lnTo>
                    <a:pt x="f21" y="f22"/>
                  </a:lnTo>
                  <a:close/>
                </a:path>
                <a:path w="7962265" h="3111500">
                  <a:moveTo>
                    <a:pt x="f36" y="f37"/>
                  </a:moveTo>
                  <a:lnTo>
                    <a:pt x="f38" y="f37"/>
                  </a:lnTo>
                  <a:lnTo>
                    <a:pt x="f39" y="f40"/>
                  </a:lnTo>
                  <a:lnTo>
                    <a:pt x="f41" y="f42"/>
                  </a:lnTo>
                  <a:lnTo>
                    <a:pt x="f43" y="f44"/>
                  </a:lnTo>
                  <a:lnTo>
                    <a:pt x="f45" y="f22"/>
                  </a:lnTo>
                  <a:lnTo>
                    <a:pt x="f46" y="f25"/>
                  </a:lnTo>
                  <a:lnTo>
                    <a:pt x="f47" y="f3"/>
                  </a:lnTo>
                  <a:lnTo>
                    <a:pt x="f48" y="f3"/>
                  </a:lnTo>
                  <a:lnTo>
                    <a:pt x="f49" y="f50"/>
                  </a:lnTo>
                  <a:lnTo>
                    <a:pt x="f51" y="f50"/>
                  </a:lnTo>
                  <a:lnTo>
                    <a:pt x="f52" y="f27"/>
                  </a:lnTo>
                  <a:lnTo>
                    <a:pt x="f53" y="f27"/>
                  </a:lnTo>
                  <a:lnTo>
                    <a:pt x="f54" y="f55"/>
                  </a:lnTo>
                  <a:lnTo>
                    <a:pt x="f56" y="f57"/>
                  </a:lnTo>
                  <a:lnTo>
                    <a:pt x="f58" y="f59"/>
                  </a:lnTo>
                  <a:lnTo>
                    <a:pt x="f60" y="f35"/>
                  </a:lnTo>
                  <a:lnTo>
                    <a:pt x="f61" y="f22"/>
                  </a:lnTo>
                  <a:lnTo>
                    <a:pt x="f62" y="f63"/>
                  </a:lnTo>
                  <a:lnTo>
                    <a:pt x="f64" y="f65"/>
                  </a:lnTo>
                  <a:lnTo>
                    <a:pt x="f36" y="f65"/>
                  </a:lnTo>
                  <a:lnTo>
                    <a:pt x="f36" y="f37"/>
                  </a:lnTo>
                  <a:close/>
                </a:path>
                <a:path w="7962265" h="3111500">
                  <a:moveTo>
                    <a:pt x="f66" y="f27"/>
                  </a:moveTo>
                  <a:lnTo>
                    <a:pt x="f67" y="f27"/>
                  </a:lnTo>
                  <a:lnTo>
                    <a:pt x="f68" y="f50"/>
                  </a:lnTo>
                  <a:lnTo>
                    <a:pt x="f69" y="f50"/>
                  </a:lnTo>
                  <a:lnTo>
                    <a:pt x="f66" y="f27"/>
                  </a:lnTo>
                  <a:close/>
                </a:path>
                <a:path w="7962265" h="3111500">
                  <a:moveTo>
                    <a:pt x="f70" y="f40"/>
                  </a:moveTo>
                  <a:lnTo>
                    <a:pt x="f71" y="f40"/>
                  </a:lnTo>
                  <a:lnTo>
                    <a:pt x="f72" y="f73"/>
                  </a:lnTo>
                  <a:lnTo>
                    <a:pt x="f74" y="f73"/>
                  </a:lnTo>
                  <a:lnTo>
                    <a:pt x="f75" y="f76"/>
                  </a:lnTo>
                  <a:lnTo>
                    <a:pt x="f77" y="f42"/>
                  </a:lnTo>
                  <a:lnTo>
                    <a:pt x="f78" y="f79"/>
                  </a:lnTo>
                  <a:lnTo>
                    <a:pt x="f80" y="f81"/>
                  </a:lnTo>
                  <a:lnTo>
                    <a:pt x="f82" y="f83"/>
                  </a:lnTo>
                  <a:lnTo>
                    <a:pt x="f84" y="f85"/>
                  </a:lnTo>
                  <a:lnTo>
                    <a:pt x="f86" y="f44"/>
                  </a:lnTo>
                  <a:lnTo>
                    <a:pt x="f87" y="f65"/>
                  </a:lnTo>
                  <a:lnTo>
                    <a:pt x="f88" y="f65"/>
                  </a:lnTo>
                  <a:lnTo>
                    <a:pt x="f89" y="f63"/>
                  </a:lnTo>
                  <a:lnTo>
                    <a:pt x="f90" y="f63"/>
                  </a:lnTo>
                  <a:lnTo>
                    <a:pt x="f91" y="f22"/>
                  </a:lnTo>
                  <a:lnTo>
                    <a:pt x="f92" y="f35"/>
                  </a:lnTo>
                  <a:lnTo>
                    <a:pt x="f93" y="f59"/>
                  </a:lnTo>
                  <a:lnTo>
                    <a:pt x="f94" y="f25"/>
                  </a:lnTo>
                  <a:lnTo>
                    <a:pt x="f95" y="f27"/>
                  </a:lnTo>
                  <a:lnTo>
                    <a:pt x="f96" y="f27"/>
                  </a:lnTo>
                  <a:lnTo>
                    <a:pt x="f97" y="f55"/>
                  </a:lnTo>
                  <a:lnTo>
                    <a:pt x="f98" y="f55"/>
                  </a:lnTo>
                  <a:lnTo>
                    <a:pt x="f99" y="f25"/>
                  </a:lnTo>
                  <a:lnTo>
                    <a:pt x="f100" y="f25"/>
                  </a:lnTo>
                  <a:lnTo>
                    <a:pt x="f101" y="f57"/>
                  </a:lnTo>
                  <a:lnTo>
                    <a:pt x="f102" y="f59"/>
                  </a:lnTo>
                  <a:lnTo>
                    <a:pt x="f103" y="f22"/>
                  </a:lnTo>
                  <a:lnTo>
                    <a:pt x="f104" y="f65"/>
                  </a:lnTo>
                  <a:lnTo>
                    <a:pt x="f105" y="f85"/>
                  </a:lnTo>
                  <a:lnTo>
                    <a:pt x="f106" y="f83"/>
                  </a:lnTo>
                  <a:lnTo>
                    <a:pt x="f107" y="f79"/>
                  </a:lnTo>
                  <a:lnTo>
                    <a:pt x="f108" y="f73"/>
                  </a:lnTo>
                  <a:lnTo>
                    <a:pt x="f70" y="f40"/>
                  </a:lnTo>
                  <a:close/>
                </a:path>
                <a:path w="7962265" h="3111500">
                  <a:moveTo>
                    <a:pt x="f36" y="f65"/>
                  </a:moveTo>
                  <a:lnTo>
                    <a:pt x="f109" y="f65"/>
                  </a:lnTo>
                  <a:lnTo>
                    <a:pt x="f110" y="f63"/>
                  </a:lnTo>
                  <a:lnTo>
                    <a:pt x="f111" y="f22"/>
                  </a:lnTo>
                  <a:lnTo>
                    <a:pt x="f112" y="f35"/>
                  </a:lnTo>
                  <a:lnTo>
                    <a:pt x="f113" y="f22"/>
                  </a:lnTo>
                  <a:lnTo>
                    <a:pt x="f21" y="f22"/>
                  </a:lnTo>
                  <a:lnTo>
                    <a:pt x="f114" y="f63"/>
                  </a:lnTo>
                  <a:lnTo>
                    <a:pt x="f36" y="f63"/>
                  </a:lnTo>
                  <a:lnTo>
                    <a:pt x="f36" y="f65"/>
                  </a:lnTo>
                  <a:close/>
                </a:path>
                <a:path w="7962265" h="3111500">
                  <a:moveTo>
                    <a:pt x="f115" y="f79"/>
                  </a:moveTo>
                  <a:lnTo>
                    <a:pt x="f116" y="f79"/>
                  </a:lnTo>
                  <a:lnTo>
                    <a:pt x="f117" y="f81"/>
                  </a:lnTo>
                  <a:lnTo>
                    <a:pt x="f118" y="f119"/>
                  </a:lnTo>
                  <a:lnTo>
                    <a:pt x="f120" y="f85"/>
                  </a:lnTo>
                  <a:lnTo>
                    <a:pt x="f121" y="f44"/>
                  </a:lnTo>
                  <a:lnTo>
                    <a:pt x="f122" y="f65"/>
                  </a:lnTo>
                  <a:lnTo>
                    <a:pt x="f123" y="f63"/>
                  </a:lnTo>
                  <a:lnTo>
                    <a:pt x="f124" y="f63"/>
                  </a:lnTo>
                  <a:lnTo>
                    <a:pt x="f125" y="f65"/>
                  </a:lnTo>
                  <a:lnTo>
                    <a:pt x="f126" y="f44"/>
                  </a:lnTo>
                  <a:lnTo>
                    <a:pt x="f127" y="f119"/>
                  </a:lnTo>
                  <a:lnTo>
                    <a:pt x="f128" y="f83"/>
                  </a:lnTo>
                  <a:lnTo>
                    <a:pt x="f115" y="f79"/>
                  </a:lnTo>
                  <a:close/>
                </a:path>
                <a:path w="7962265" h="3111500">
                  <a:moveTo>
                    <a:pt x="f36" y="f129"/>
                  </a:moveTo>
                  <a:lnTo>
                    <a:pt x="f130" y="f129"/>
                  </a:lnTo>
                  <a:lnTo>
                    <a:pt x="f131" y="f132"/>
                  </a:lnTo>
                  <a:lnTo>
                    <a:pt x="f133" y="f134"/>
                  </a:lnTo>
                  <a:lnTo>
                    <a:pt x="f135" y="f79"/>
                  </a:lnTo>
                  <a:lnTo>
                    <a:pt x="f136" y="f81"/>
                  </a:lnTo>
                  <a:lnTo>
                    <a:pt x="f137" y="f81"/>
                  </a:lnTo>
                  <a:lnTo>
                    <a:pt x="f116" y="f79"/>
                  </a:lnTo>
                  <a:lnTo>
                    <a:pt x="f115" y="f79"/>
                  </a:lnTo>
                  <a:lnTo>
                    <a:pt x="f138" y="f76"/>
                  </a:lnTo>
                  <a:lnTo>
                    <a:pt x="f139" y="f40"/>
                  </a:lnTo>
                  <a:lnTo>
                    <a:pt x="f140" y="f141"/>
                  </a:lnTo>
                  <a:lnTo>
                    <a:pt x="f142" y="f37"/>
                  </a:lnTo>
                  <a:lnTo>
                    <a:pt x="f36" y="f37"/>
                  </a:lnTo>
                  <a:lnTo>
                    <a:pt x="f36" y="f129"/>
                  </a:lnTo>
                  <a:close/>
                </a:path>
                <a:path w="7962265" h="3111500">
                  <a:moveTo>
                    <a:pt x="f36" y="f0"/>
                  </a:moveTo>
                  <a:lnTo>
                    <a:pt x="f0" y="f0"/>
                  </a:lnTo>
                  <a:lnTo>
                    <a:pt x="f0" y="f73"/>
                  </a:lnTo>
                  <a:lnTo>
                    <a:pt x="f143" y="f73"/>
                  </a:lnTo>
                  <a:lnTo>
                    <a:pt x="f144" y="f40"/>
                  </a:lnTo>
                  <a:lnTo>
                    <a:pt x="f70" y="f40"/>
                  </a:lnTo>
                  <a:lnTo>
                    <a:pt x="f145" y="f141"/>
                  </a:lnTo>
                  <a:lnTo>
                    <a:pt x="f146" y="f147"/>
                  </a:lnTo>
                  <a:lnTo>
                    <a:pt x="f148" y="f149"/>
                  </a:lnTo>
                  <a:lnTo>
                    <a:pt x="f150" y="f151"/>
                  </a:lnTo>
                  <a:lnTo>
                    <a:pt x="f152" y="f153"/>
                  </a:lnTo>
                  <a:lnTo>
                    <a:pt x="f154" y="f155"/>
                  </a:lnTo>
                  <a:lnTo>
                    <a:pt x="f156" y="f157"/>
                  </a:lnTo>
                  <a:lnTo>
                    <a:pt x="f158" y="f159"/>
                  </a:lnTo>
                  <a:lnTo>
                    <a:pt x="f160" y="f161"/>
                  </a:lnTo>
                  <a:lnTo>
                    <a:pt x="f162" y="f163"/>
                  </a:lnTo>
                  <a:lnTo>
                    <a:pt x="f164" y="f165"/>
                  </a:lnTo>
                  <a:lnTo>
                    <a:pt x="f166" y="f165"/>
                  </a:lnTo>
                  <a:lnTo>
                    <a:pt x="f167" y="f168"/>
                  </a:lnTo>
                  <a:lnTo>
                    <a:pt x="f36" y="f168"/>
                  </a:lnTo>
                  <a:lnTo>
                    <a:pt x="f36" y="f0"/>
                  </a:lnTo>
                  <a:close/>
                </a:path>
                <a:path w="7962265" h="3111500">
                  <a:moveTo>
                    <a:pt x="f36" y="f161"/>
                  </a:moveTo>
                  <a:lnTo>
                    <a:pt x="f169" y="f161"/>
                  </a:lnTo>
                  <a:lnTo>
                    <a:pt x="f170" y="f171"/>
                  </a:lnTo>
                  <a:lnTo>
                    <a:pt x="f172" y="f171"/>
                  </a:lnTo>
                  <a:lnTo>
                    <a:pt x="f173" y="f159"/>
                  </a:lnTo>
                  <a:lnTo>
                    <a:pt x="f174" y="f175"/>
                  </a:lnTo>
                  <a:lnTo>
                    <a:pt x="f176" y="f157"/>
                  </a:lnTo>
                  <a:lnTo>
                    <a:pt x="f177" y="f155"/>
                  </a:lnTo>
                  <a:lnTo>
                    <a:pt x="f178" y="f179"/>
                  </a:lnTo>
                  <a:lnTo>
                    <a:pt x="f180" y="f181"/>
                  </a:lnTo>
                  <a:lnTo>
                    <a:pt x="f182" y="f151"/>
                  </a:lnTo>
                  <a:lnTo>
                    <a:pt x="f183" y="f184"/>
                  </a:lnTo>
                  <a:lnTo>
                    <a:pt x="f185" y="f134"/>
                  </a:lnTo>
                  <a:lnTo>
                    <a:pt x="f186" y="f187"/>
                  </a:lnTo>
                  <a:lnTo>
                    <a:pt x="f188" y="f141"/>
                  </a:lnTo>
                  <a:lnTo>
                    <a:pt x="f189" y="f40"/>
                  </a:lnTo>
                  <a:lnTo>
                    <a:pt x="f190" y="f40"/>
                  </a:lnTo>
                  <a:lnTo>
                    <a:pt x="f191" y="f73"/>
                  </a:lnTo>
                  <a:lnTo>
                    <a:pt x="f192" y="f141"/>
                  </a:lnTo>
                  <a:lnTo>
                    <a:pt x="f193" y="f187"/>
                  </a:lnTo>
                  <a:lnTo>
                    <a:pt x="f194" y="f195"/>
                  </a:lnTo>
                  <a:lnTo>
                    <a:pt x="f196" y="f195"/>
                  </a:lnTo>
                  <a:lnTo>
                    <a:pt x="f130" y="f129"/>
                  </a:lnTo>
                  <a:lnTo>
                    <a:pt x="f36" y="f129"/>
                  </a:lnTo>
                  <a:lnTo>
                    <a:pt x="f36" y="f161"/>
                  </a:lnTo>
                  <a:close/>
                </a:path>
                <a:path w="7962265" h="3111500">
                  <a:moveTo>
                    <a:pt x="f197" y="f195"/>
                  </a:moveTo>
                  <a:lnTo>
                    <a:pt x="f194" y="f195"/>
                  </a:lnTo>
                  <a:lnTo>
                    <a:pt x="f198" y="f147"/>
                  </a:lnTo>
                  <a:lnTo>
                    <a:pt x="f199" y="f147"/>
                  </a:lnTo>
                  <a:lnTo>
                    <a:pt x="f200" y="f187"/>
                  </a:lnTo>
                  <a:lnTo>
                    <a:pt x="f201" y="f37"/>
                  </a:lnTo>
                  <a:lnTo>
                    <a:pt x="f202" y="f187"/>
                  </a:lnTo>
                  <a:lnTo>
                    <a:pt x="f203" y="f147"/>
                  </a:lnTo>
                  <a:lnTo>
                    <a:pt x="f197" y="f195"/>
                  </a:lnTo>
                  <a:close/>
                </a:path>
                <a:path w="7962265" h="3111500">
                  <a:moveTo>
                    <a:pt x="f196" y="f195"/>
                  </a:moveTo>
                  <a:lnTo>
                    <a:pt x="f204" y="f195"/>
                  </a:lnTo>
                  <a:lnTo>
                    <a:pt x="f205" y="f147"/>
                  </a:lnTo>
                  <a:lnTo>
                    <a:pt x="f206" y="f147"/>
                  </a:lnTo>
                  <a:lnTo>
                    <a:pt x="f196" y="f195"/>
                  </a:lnTo>
                  <a:close/>
                </a:path>
                <a:path w="7962265" h="3111500">
                  <a:moveTo>
                    <a:pt x="f207" y="f208"/>
                  </a:moveTo>
                  <a:lnTo>
                    <a:pt x="f209" y="f208"/>
                  </a:lnTo>
                  <a:lnTo>
                    <a:pt x="f210" y="f153"/>
                  </a:lnTo>
                  <a:lnTo>
                    <a:pt x="f211" y="f181"/>
                  </a:lnTo>
                  <a:lnTo>
                    <a:pt x="f212" y="f213"/>
                  </a:lnTo>
                  <a:lnTo>
                    <a:pt x="f214" y="f151"/>
                  </a:lnTo>
                  <a:lnTo>
                    <a:pt x="f215" y="f216"/>
                  </a:lnTo>
                  <a:lnTo>
                    <a:pt x="f217" y="f216"/>
                  </a:lnTo>
                  <a:lnTo>
                    <a:pt x="f218" y="f151"/>
                  </a:lnTo>
                  <a:lnTo>
                    <a:pt x="f219" y="f151"/>
                  </a:lnTo>
                  <a:lnTo>
                    <a:pt x="f220" y="f213"/>
                  </a:lnTo>
                  <a:lnTo>
                    <a:pt x="f221" y="f153"/>
                  </a:lnTo>
                  <a:lnTo>
                    <a:pt x="f207" y="f208"/>
                  </a:lnTo>
                  <a:close/>
                </a:path>
                <a:path w="7962265" h="3111500">
                  <a:moveTo>
                    <a:pt x="f222" y="f157"/>
                  </a:moveTo>
                  <a:lnTo>
                    <a:pt x="f223" y="f157"/>
                  </a:lnTo>
                  <a:lnTo>
                    <a:pt x="f224" y="f225"/>
                  </a:lnTo>
                  <a:lnTo>
                    <a:pt x="f226" y="f179"/>
                  </a:lnTo>
                  <a:lnTo>
                    <a:pt x="f227" y="f181"/>
                  </a:lnTo>
                  <a:lnTo>
                    <a:pt x="f228" y="f213"/>
                  </a:lnTo>
                  <a:lnTo>
                    <a:pt x="f229" y="f213"/>
                  </a:lnTo>
                  <a:lnTo>
                    <a:pt x="f230" y="f181"/>
                  </a:lnTo>
                  <a:lnTo>
                    <a:pt x="f231" y="f181"/>
                  </a:lnTo>
                  <a:lnTo>
                    <a:pt x="f232" y="f153"/>
                  </a:lnTo>
                  <a:lnTo>
                    <a:pt x="f233" y="f153"/>
                  </a:lnTo>
                  <a:lnTo>
                    <a:pt x="f234" y="f225"/>
                  </a:lnTo>
                  <a:lnTo>
                    <a:pt x="f222" y="f157"/>
                  </a:lnTo>
                  <a:close/>
                </a:path>
                <a:path w="7962265" h="3111500">
                  <a:moveTo>
                    <a:pt x="f233" y="f153"/>
                  </a:moveTo>
                  <a:lnTo>
                    <a:pt x="f232" y="f153"/>
                  </a:lnTo>
                  <a:lnTo>
                    <a:pt x="f235" y="f181"/>
                  </a:lnTo>
                  <a:lnTo>
                    <a:pt x="f236" y="f181"/>
                  </a:lnTo>
                  <a:lnTo>
                    <a:pt x="f233" y="f153"/>
                  </a:lnTo>
                  <a:close/>
                </a:path>
                <a:path w="7962265" h="3111500">
                  <a:moveTo>
                    <a:pt x="f237" y="f179"/>
                  </a:moveTo>
                  <a:lnTo>
                    <a:pt x="f238" y="f179"/>
                  </a:lnTo>
                  <a:lnTo>
                    <a:pt x="f239" y="f153"/>
                  </a:lnTo>
                  <a:lnTo>
                    <a:pt x="f240" y="f153"/>
                  </a:lnTo>
                  <a:lnTo>
                    <a:pt x="f237" y="f179"/>
                  </a:lnTo>
                  <a:close/>
                </a:path>
                <a:path w="7962265" h="3111500">
                  <a:moveTo>
                    <a:pt x="f241" y="f159"/>
                  </a:moveTo>
                  <a:lnTo>
                    <a:pt x="f242" y="f159"/>
                  </a:lnTo>
                  <a:lnTo>
                    <a:pt x="f243" y="f175"/>
                  </a:lnTo>
                  <a:lnTo>
                    <a:pt x="f244" y="f245"/>
                  </a:lnTo>
                  <a:lnTo>
                    <a:pt x="f246" y="f225"/>
                  </a:lnTo>
                  <a:lnTo>
                    <a:pt x="f247" y="f155"/>
                  </a:lnTo>
                  <a:lnTo>
                    <a:pt x="f248" y="f208"/>
                  </a:lnTo>
                  <a:lnTo>
                    <a:pt x="f249" y="f179"/>
                  </a:lnTo>
                  <a:lnTo>
                    <a:pt x="f250" y="f179"/>
                  </a:lnTo>
                  <a:lnTo>
                    <a:pt x="f209" y="f208"/>
                  </a:lnTo>
                  <a:lnTo>
                    <a:pt x="f207" y="f208"/>
                  </a:lnTo>
                  <a:lnTo>
                    <a:pt x="f251" y="f225"/>
                  </a:lnTo>
                  <a:lnTo>
                    <a:pt x="f252" y="f157"/>
                  </a:lnTo>
                  <a:lnTo>
                    <a:pt x="f222" y="f157"/>
                  </a:lnTo>
                  <a:lnTo>
                    <a:pt x="f253" y="f245"/>
                  </a:lnTo>
                  <a:lnTo>
                    <a:pt x="f254" y="f175"/>
                  </a:lnTo>
                  <a:lnTo>
                    <a:pt x="f241" y="f159"/>
                  </a:lnTo>
                  <a:close/>
                </a:path>
                <a:path w="7962265" h="3111500">
                  <a:moveTo>
                    <a:pt x="f36" y="f168"/>
                  </a:moveTo>
                  <a:lnTo>
                    <a:pt x="f255" y="f168"/>
                  </a:lnTo>
                  <a:lnTo>
                    <a:pt x="f256" y="f257"/>
                  </a:lnTo>
                  <a:lnTo>
                    <a:pt x="f258" y="f161"/>
                  </a:lnTo>
                  <a:lnTo>
                    <a:pt x="f259" y="f159"/>
                  </a:lnTo>
                  <a:lnTo>
                    <a:pt x="f260" y="f245"/>
                  </a:lnTo>
                  <a:lnTo>
                    <a:pt x="f261" y="f225"/>
                  </a:lnTo>
                  <a:lnTo>
                    <a:pt x="f262" y="f208"/>
                  </a:lnTo>
                  <a:lnTo>
                    <a:pt x="f263" y="f225"/>
                  </a:lnTo>
                  <a:lnTo>
                    <a:pt x="f264" y="f245"/>
                  </a:lnTo>
                  <a:lnTo>
                    <a:pt x="f265" y="f175"/>
                  </a:lnTo>
                  <a:lnTo>
                    <a:pt x="f266" y="f171"/>
                  </a:lnTo>
                  <a:lnTo>
                    <a:pt x="f267" y="f161"/>
                  </a:lnTo>
                  <a:lnTo>
                    <a:pt x="f36" y="f161"/>
                  </a:lnTo>
                  <a:lnTo>
                    <a:pt x="f36" y="f168"/>
                  </a:lnTo>
                  <a:close/>
                </a:path>
                <a:path w="7962265" h="3111500">
                  <a:moveTo>
                    <a:pt x="f268" y="f171"/>
                  </a:moveTo>
                  <a:lnTo>
                    <a:pt x="f269" y="f171"/>
                  </a:lnTo>
                  <a:lnTo>
                    <a:pt x="f270" y="f159"/>
                  </a:lnTo>
                  <a:lnTo>
                    <a:pt x="f271" y="f159"/>
                  </a:lnTo>
                  <a:lnTo>
                    <a:pt x="f272" y="f175"/>
                  </a:lnTo>
                  <a:lnTo>
                    <a:pt x="f273" y="f245"/>
                  </a:lnTo>
                  <a:lnTo>
                    <a:pt x="f274" y="f157"/>
                  </a:lnTo>
                  <a:lnTo>
                    <a:pt x="f275" y="f225"/>
                  </a:lnTo>
                  <a:lnTo>
                    <a:pt x="f276" y="f225"/>
                  </a:lnTo>
                  <a:lnTo>
                    <a:pt x="f277" y="f157"/>
                  </a:lnTo>
                  <a:lnTo>
                    <a:pt x="f278" y="f157"/>
                  </a:lnTo>
                  <a:lnTo>
                    <a:pt x="f279" y="f245"/>
                  </a:lnTo>
                  <a:lnTo>
                    <a:pt x="f280" y="f175"/>
                  </a:lnTo>
                  <a:lnTo>
                    <a:pt x="f281" y="f159"/>
                  </a:lnTo>
                  <a:lnTo>
                    <a:pt x="f268" y="f171"/>
                  </a:lnTo>
                  <a:close/>
                </a:path>
                <a:path w="7962265" h="3111500">
                  <a:moveTo>
                    <a:pt x="f282" y="f161"/>
                  </a:moveTo>
                  <a:lnTo>
                    <a:pt x="f283" y="f161"/>
                  </a:lnTo>
                  <a:lnTo>
                    <a:pt x="f284" y="f171"/>
                  </a:lnTo>
                  <a:lnTo>
                    <a:pt x="f285" y="f159"/>
                  </a:lnTo>
                  <a:lnTo>
                    <a:pt x="f286" y="f175"/>
                  </a:lnTo>
                  <a:lnTo>
                    <a:pt x="f287" y="f159"/>
                  </a:lnTo>
                  <a:lnTo>
                    <a:pt x="f288" y="f159"/>
                  </a:lnTo>
                  <a:lnTo>
                    <a:pt x="f289" y="f171"/>
                  </a:lnTo>
                  <a:lnTo>
                    <a:pt x="f268" y="f171"/>
                  </a:lnTo>
                  <a:lnTo>
                    <a:pt x="f282" y="f161"/>
                  </a:lnTo>
                  <a:close/>
                </a:path>
                <a:path w="7962265" h="3111500">
                  <a:moveTo>
                    <a:pt x="f290" y="f171"/>
                  </a:moveTo>
                  <a:lnTo>
                    <a:pt x="f291" y="f171"/>
                  </a:lnTo>
                  <a:lnTo>
                    <a:pt x="f292" y="f159"/>
                  </a:lnTo>
                  <a:lnTo>
                    <a:pt x="f293" y="f159"/>
                  </a:lnTo>
                  <a:lnTo>
                    <a:pt x="f290" y="f171"/>
                  </a:lnTo>
                  <a:close/>
                </a:path>
              </a:pathLst>
            </a:custGeom>
            <a:solidFill>
              <a:srgbClr val="FCFDFC"/>
            </a:solidFill>
            <a:ln>
              <a:noFill/>
              <a:prstDash val="solid"/>
            </a:ln>
          </p:spPr>
          <p:txBody>
            <a:bodyPr vert="horz" wrap="square" lIns="0" tIns="0" rIns="0" bIns="0" anchor="t" anchorCtr="0" compatLnSpc="0">
              <a:noAutofit/>
            </a:bodyPr>
            <a:lstStyle/>
            <a:p>
              <a:pPr marL="0" marR="0" lvl="0" indent="0" rtl="0" hangingPunct="0">
                <a:lnSpc>
                  <a:spcPct val="100000"/>
                </a:lnSpc>
                <a:spcBef>
                  <a:spcPts val="0"/>
                </a:spcBef>
                <a:spcAft>
                  <a:spcPts val="0"/>
                </a:spcAft>
                <a:buNone/>
                <a:tabLst/>
              </a:pPr>
              <a:endParaRPr lang="en-IN" sz="1800" b="0" i="0" u="none" strike="noStrike" kern="1200">
                <a:ln>
                  <a:noFill/>
                </a:ln>
                <a:latin typeface="Arial" pitchFamily="18"/>
                <a:ea typeface="Microsoft YaHei" pitchFamily="2"/>
                <a:cs typeface="Lucida Sans" pitchFamily="2"/>
              </a:endParaRPr>
            </a:p>
          </p:txBody>
        </p:sp>
        <p:sp>
          <p:nvSpPr>
            <p:cNvPr id="6" name="object 6"/>
            <p:cNvSpPr/>
            <p:nvPr/>
          </p:nvSpPr>
          <p:spPr>
            <a:xfrm>
              <a:off x="-360" y="8280"/>
              <a:ext cx="7961760" cy="3047760"/>
            </a:xfrm>
            <a:custGeom>
              <a:avLst/>
              <a:gdLst>
                <a:gd name="f0" fmla="val 0"/>
                <a:gd name="f1" fmla="val 3048000"/>
                <a:gd name="f2" fmla="val 7899558"/>
                <a:gd name="f3" fmla="val 2959100"/>
                <a:gd name="f4" fmla="val 7651645"/>
                <a:gd name="f5" fmla="val 7674289"/>
                <a:gd name="f6" fmla="val 2971800"/>
                <a:gd name="f7" fmla="val 7695719"/>
                <a:gd name="f8" fmla="val 7716139"/>
                <a:gd name="f9" fmla="val 2984500"/>
                <a:gd name="f10" fmla="val 7741023"/>
                <a:gd name="f11" fmla="val 3009900"/>
                <a:gd name="f12" fmla="val 7764556"/>
                <a:gd name="f13" fmla="val 3022600"/>
                <a:gd name="f14" fmla="val 7789439"/>
                <a:gd name="f15" fmla="val 7847661"/>
                <a:gd name="f16" fmla="val 7860589"/>
                <a:gd name="f17" fmla="val 3035300"/>
                <a:gd name="f18" fmla="val 7870411"/>
                <a:gd name="f19" fmla="val 7878140"/>
                <a:gd name="f20" fmla="val 7961655"/>
                <a:gd name="f21" fmla="val 2679700"/>
                <a:gd name="f22" fmla="val 6193358"/>
                <a:gd name="f23" fmla="val 6222161"/>
                <a:gd name="f24" fmla="val 2705100"/>
                <a:gd name="f25" fmla="val 7773022"/>
                <a:gd name="f26" fmla="val 2717800"/>
                <a:gd name="f27" fmla="val 6240869"/>
                <a:gd name="f28" fmla="val 6263753"/>
                <a:gd name="f29" fmla="val 2743200"/>
                <a:gd name="f30" fmla="val 6286233"/>
                <a:gd name="f31" fmla="val 2781300"/>
                <a:gd name="f32" fmla="val 6308713"/>
                <a:gd name="f33" fmla="val 2806700"/>
                <a:gd name="f34" fmla="val 6331597"/>
                <a:gd name="f35" fmla="val 2844800"/>
                <a:gd name="f36" fmla="val 6364762"/>
                <a:gd name="f37" fmla="val 2895600"/>
                <a:gd name="f38" fmla="val 6397685"/>
                <a:gd name="f39" fmla="val 2946400"/>
                <a:gd name="f40" fmla="val 6430298"/>
                <a:gd name="f41" fmla="val 6462529"/>
                <a:gd name="f42" fmla="val 6531259"/>
                <a:gd name="f43" fmla="val 6537515"/>
                <a:gd name="f44" fmla="val 2997200"/>
                <a:gd name="f45" fmla="val 6555287"/>
                <a:gd name="f46" fmla="val 6555735"/>
                <a:gd name="f47" fmla="val 2908300"/>
                <a:gd name="f48" fmla="val 6573507"/>
                <a:gd name="f49" fmla="val 2882900"/>
                <a:gd name="f50" fmla="val 6604470"/>
                <a:gd name="f51" fmla="val 6619681"/>
                <a:gd name="f52" fmla="val 2870200"/>
                <a:gd name="f53" fmla="val 6637525"/>
                <a:gd name="f54" fmla="val 6646232"/>
                <a:gd name="f55" fmla="val 2857500"/>
                <a:gd name="f56" fmla="val 7950406"/>
                <a:gd name="f57" fmla="val 7955457"/>
                <a:gd name="f58" fmla="val 7935792"/>
                <a:gd name="f59" fmla="val 7183031"/>
                <a:gd name="f60" fmla="val 7220788"/>
                <a:gd name="f61" fmla="val 7271860"/>
                <a:gd name="f62" fmla="val 7322137"/>
                <a:gd name="f63" fmla="val 2933700"/>
                <a:gd name="f64" fmla="val 7424730"/>
                <a:gd name="f65" fmla="val 7479258"/>
                <a:gd name="f66" fmla="val 7575943"/>
                <a:gd name="f67" fmla="val 7593739"/>
                <a:gd name="f68" fmla="val 7910268"/>
                <a:gd name="f69" fmla="val 7925824"/>
                <a:gd name="f70" fmla="val 6717608"/>
                <a:gd name="f71" fmla="val 6758276"/>
                <a:gd name="f72" fmla="val 6793139"/>
                <a:gd name="f73" fmla="val 6814705"/>
                <a:gd name="f74" fmla="val 6863993"/>
                <a:gd name="f75" fmla="val 6914042"/>
                <a:gd name="f76" fmla="val 6964576"/>
                <a:gd name="f77" fmla="val 7940776"/>
                <a:gd name="f78" fmla="val 7945760"/>
                <a:gd name="f79" fmla="val 5975921"/>
                <a:gd name="f80" fmla="val 5456809"/>
                <a:gd name="f81" fmla="val 5485019"/>
                <a:gd name="f82" fmla="val 5512422"/>
                <a:gd name="f83" fmla="val 2755900"/>
                <a:gd name="f84" fmla="val 5607278"/>
                <a:gd name="f85" fmla="val 5615976"/>
                <a:gd name="f86" fmla="val 2768600"/>
                <a:gd name="f87" fmla="val 5623931"/>
                <a:gd name="f88" fmla="val 2794000"/>
                <a:gd name="f89" fmla="val 5631481"/>
                <a:gd name="f90" fmla="val 5638965"/>
                <a:gd name="f91" fmla="val 2819400"/>
                <a:gd name="f92" fmla="val 5658022"/>
                <a:gd name="f93" fmla="val 2832100"/>
                <a:gd name="f94" fmla="val 5679102"/>
                <a:gd name="f95" fmla="val 5767844"/>
                <a:gd name="f96" fmla="val 5796138"/>
                <a:gd name="f97" fmla="val 5821392"/>
                <a:gd name="f98" fmla="val 5844892"/>
                <a:gd name="f99" fmla="val 5867920"/>
                <a:gd name="f100" fmla="val 5893297"/>
                <a:gd name="f101" fmla="val 5919216"/>
                <a:gd name="f102" fmla="val 5946487"/>
                <a:gd name="f103" fmla="val 2730500"/>
                <a:gd name="f104" fmla="val 1216769"/>
                <a:gd name="f105" fmla="val 550053"/>
                <a:gd name="f106" fmla="val 560404"/>
                <a:gd name="f107" fmla="val 642664"/>
                <a:gd name="f108" fmla="val 652823"/>
                <a:gd name="f109" fmla="val 662374"/>
                <a:gd name="f110" fmla="val 681533"/>
                <a:gd name="f111" fmla="val 704404"/>
                <a:gd name="f112" fmla="val 727680"/>
                <a:gd name="f113" fmla="val 748055"/>
                <a:gd name="f114" fmla="val 781431"/>
                <a:gd name="f115" fmla="val 805021"/>
                <a:gd name="f116" fmla="val 822267"/>
                <a:gd name="f117" fmla="val 836612"/>
                <a:gd name="f118" fmla="val 917971"/>
                <a:gd name="f119" fmla="val 958314"/>
                <a:gd name="f120" fmla="val 1034962"/>
                <a:gd name="f121" fmla="val 1071204"/>
                <a:gd name="f122" fmla="val 1114254"/>
                <a:gd name="f123" fmla="val 1163109"/>
                <a:gd name="f124" fmla="val 5596895"/>
                <a:gd name="f125" fmla="val 5539015"/>
                <a:gd name="f126" fmla="val 5564797"/>
                <a:gd name="f127" fmla="val 5586309"/>
                <a:gd name="f128" fmla="val 1402345"/>
                <a:gd name="f129" fmla="val 2616200"/>
                <a:gd name="f130" fmla="val 329501"/>
                <a:gd name="f131" fmla="val 373841"/>
                <a:gd name="f132" fmla="val 2641600"/>
                <a:gd name="f133" fmla="val 424851"/>
                <a:gd name="f134" fmla="val 2654300"/>
                <a:gd name="f135" fmla="val 475585"/>
                <a:gd name="f136" fmla="val 519097"/>
                <a:gd name="f137" fmla="val 1252766"/>
                <a:gd name="f138" fmla="val 1293562"/>
                <a:gd name="f139" fmla="val 1336085"/>
                <a:gd name="f140" fmla="val 1379943"/>
                <a:gd name="f141" fmla="val 2628900"/>
                <a:gd name="f142" fmla="val 2476500"/>
                <a:gd name="f143" fmla="val 5153685"/>
                <a:gd name="f144" fmla="val 5192850"/>
                <a:gd name="f145" fmla="val 2501900"/>
                <a:gd name="f146" fmla="val 5272479"/>
                <a:gd name="f147" fmla="val 2552700"/>
                <a:gd name="f148" fmla="val 5433047"/>
                <a:gd name="f149" fmla="val 6025591"/>
                <a:gd name="f150" fmla="val 6058411"/>
                <a:gd name="f151" fmla="val 2692400"/>
                <a:gd name="f152" fmla="val 6092107"/>
                <a:gd name="f153" fmla="val 1972043"/>
                <a:gd name="f154" fmla="val 2247900"/>
                <a:gd name="f155" fmla="val 23303"/>
                <a:gd name="f156" fmla="val 127261"/>
                <a:gd name="f157" fmla="val 181675"/>
                <a:gd name="f158" fmla="val 238045"/>
                <a:gd name="f159" fmla="val 1424746"/>
                <a:gd name="f160" fmla="val 2603500"/>
                <a:gd name="f161" fmla="val 1470103"/>
                <a:gd name="f162" fmla="val 2565400"/>
                <a:gd name="f163" fmla="val 1560918"/>
                <a:gd name="f164" fmla="val 2514600"/>
                <a:gd name="f165" fmla="val 1611525"/>
                <a:gd name="f166" fmla="val 1661117"/>
                <a:gd name="f167" fmla="val 2451100"/>
                <a:gd name="f168" fmla="val 1709282"/>
                <a:gd name="f169" fmla="val 2413000"/>
                <a:gd name="f170" fmla="val 1799694"/>
                <a:gd name="f171" fmla="val 2349500"/>
                <a:gd name="f172" fmla="val 1841120"/>
                <a:gd name="f173" fmla="val 2324100"/>
                <a:gd name="f174" fmla="val 1879478"/>
                <a:gd name="f175" fmla="val 2298700"/>
                <a:gd name="f176" fmla="val 1914358"/>
                <a:gd name="f177" fmla="val 2286000"/>
                <a:gd name="f178" fmla="val 1945350"/>
                <a:gd name="f179" fmla="val 2260600"/>
                <a:gd name="f180" fmla="val 2336800"/>
                <a:gd name="f181" fmla="val 4090473"/>
                <a:gd name="f182" fmla="val 4120408"/>
                <a:gd name="f183" fmla="val 4142107"/>
                <a:gd name="f184" fmla="val 2362200"/>
                <a:gd name="f185" fmla="val 4149293"/>
                <a:gd name="f186" fmla="val 2374900"/>
                <a:gd name="f187" fmla="val 4186566"/>
                <a:gd name="f188" fmla="val 2387600"/>
                <a:gd name="f189" fmla="val 4232102"/>
                <a:gd name="f190" fmla="val 4331640"/>
                <a:gd name="f191" fmla="val 2489200"/>
                <a:gd name="f192" fmla="val 4377481"/>
                <a:gd name="f193" fmla="val 2527300"/>
                <a:gd name="f194" fmla="val 4415260"/>
                <a:gd name="f195" fmla="val 4440898"/>
                <a:gd name="f196" fmla="val 2578100"/>
                <a:gd name="f197" fmla="val 4454112"/>
                <a:gd name="f198" fmla="val 2590800"/>
                <a:gd name="f199" fmla="val 4540243"/>
                <a:gd name="f200" fmla="val 4584084"/>
                <a:gd name="f201" fmla="val 4624010"/>
                <a:gd name="f202" fmla="val 4656175"/>
                <a:gd name="f203" fmla="val 4969941"/>
                <a:gd name="f204" fmla="val 4814929"/>
                <a:gd name="f205" fmla="val 4683509"/>
                <a:gd name="f206" fmla="val 4766335"/>
                <a:gd name="f207" fmla="val 4773803"/>
                <a:gd name="f208" fmla="val 4790991"/>
                <a:gd name="f209" fmla="val 2540000"/>
                <a:gd name="f210" fmla="val 2918109"/>
                <a:gd name="f211" fmla="val 2847057"/>
                <a:gd name="f212" fmla="val 2857993"/>
                <a:gd name="f213" fmla="val 2899998"/>
                <a:gd name="f214" fmla="val 2960770"/>
                <a:gd name="f215" fmla="val 2753944"/>
                <a:gd name="f216" fmla="val 2771962"/>
                <a:gd name="f217" fmla="val 2791121"/>
                <a:gd name="f218" fmla="val 2812574"/>
                <a:gd name="f219" fmla="val 2837472"/>
                <a:gd name="f220" fmla="val 2933521"/>
                <a:gd name="f221" fmla="val 2944749"/>
                <a:gd name="f222" fmla="val 2955325"/>
                <a:gd name="f223" fmla="val 4905320"/>
                <a:gd name="f224" fmla="val 4924006"/>
                <a:gd name="f225" fmla="val 3466020"/>
                <a:gd name="f226" fmla="val 2438400"/>
                <a:gd name="f227" fmla="val 3042666"/>
                <a:gd name="f228" fmla="val 3080367"/>
                <a:gd name="f229" fmla="val 3121779"/>
                <a:gd name="f230" fmla="val 3161436"/>
                <a:gd name="f231" fmla="val 3193872"/>
                <a:gd name="f232" fmla="val 3200349"/>
                <a:gd name="f233" fmla="val 3207550"/>
                <a:gd name="f234" fmla="val 3212592"/>
                <a:gd name="f235" fmla="val 3333576"/>
                <a:gd name="f236" fmla="val 3386424"/>
                <a:gd name="f237" fmla="val 3432876"/>
                <a:gd name="f238" fmla="val 2463800"/>
                <a:gd name="f239" fmla="val 3281244"/>
                <a:gd name="f240" fmla="val 3217633"/>
                <a:gd name="f241" fmla="val 3236341"/>
                <a:gd name="f242" fmla="val 3867785"/>
                <a:gd name="f243" fmla="val 3625808"/>
                <a:gd name="f244" fmla="val 3652415"/>
                <a:gd name="f245" fmla="val 3677264"/>
                <a:gd name="f246" fmla="val 2400300"/>
                <a:gd name="f247" fmla="val 3700018"/>
                <a:gd name="f248" fmla="val 3715995"/>
                <a:gd name="f249" fmla="val 2425700"/>
                <a:gd name="f250" fmla="val 3732241"/>
                <a:gd name="f251" fmla="val 3749835"/>
                <a:gd name="f252" fmla="val 3769855"/>
                <a:gd name="f253" fmla="val 3772014"/>
                <a:gd name="f254" fmla="val 3799737"/>
                <a:gd name="f255" fmla="val 3825300"/>
                <a:gd name="f256" fmla="val 3848163"/>
                <a:gd name="f257" fmla="val 2739193"/>
                <a:gd name="f258" fmla="val 2687618"/>
                <a:gd name="f259" fmla="val 2701334"/>
                <a:gd name="f260" fmla="val 2728033"/>
                <a:gd name="f261" fmla="val 3495392"/>
                <a:gd name="f262" fmla="val 2567901"/>
                <a:gd name="f263" fmla="val 2583135"/>
                <a:gd name="f264" fmla="val 2597016"/>
                <a:gd name="f265" fmla="val 2607792"/>
                <a:gd name="f266" fmla="val 2623071"/>
                <a:gd name="f267" fmla="val 2635513"/>
                <a:gd name="f268" fmla="val 2648494"/>
                <a:gd name="f269" fmla="val 2665387"/>
                <a:gd name="f270" fmla="val 2675388"/>
                <a:gd name="f271" fmla="val 2748190"/>
                <a:gd name="f272" fmla="val 2970262"/>
                <a:gd name="f273" fmla="val 2992983"/>
                <a:gd name="f274" fmla="val 3471062"/>
                <a:gd name="f275" fmla="val 3475380"/>
                <a:gd name="f276" fmla="val 3480422"/>
                <a:gd name="f277" fmla="val 3483852"/>
                <a:gd name="f278" fmla="val 3487891"/>
                <a:gd name="f279" fmla="val 3942024"/>
                <a:gd name="f280" fmla="val 2294958"/>
                <a:gd name="f281" fmla="val 2312958"/>
                <a:gd name="f282" fmla="val 2440762"/>
                <a:gd name="f283" fmla="val 2463414"/>
                <a:gd name="f284" fmla="val 2484315"/>
                <a:gd name="f285" fmla="val 2502518"/>
                <a:gd name="f286" fmla="val 2517076"/>
                <a:gd name="f287" fmla="val 2522498"/>
                <a:gd name="f288" fmla="val 2530752"/>
                <a:gd name="f289" fmla="val 2541167"/>
                <a:gd name="f290" fmla="val 3499142"/>
                <a:gd name="f291" fmla="val 3897377"/>
                <a:gd name="f292" fmla="val 3574228"/>
                <a:gd name="f293" fmla="val 3509226"/>
                <a:gd name="f294" fmla="val 3529544"/>
                <a:gd name="f295" fmla="val 3551347"/>
                <a:gd name="f296" fmla="val 2350033"/>
                <a:gd name="f297" fmla="val 2369001"/>
                <a:gd name="f298" fmla="val 2435720"/>
                <a:gd name="f299" fmla="val 304800"/>
                <a:gd name="f300" fmla="val 330200"/>
                <a:gd name="f301" fmla="val 787400"/>
                <a:gd name="f302" fmla="val 812800"/>
                <a:gd name="f303" fmla="val 1270000"/>
                <a:gd name="f304" fmla="val 1282700"/>
                <a:gd name="f305" fmla="val 1739900"/>
                <a:gd name="f306" fmla="val 1765300"/>
                <a:gd name="f307" fmla="val 2222500"/>
                <a:gd name="f308" fmla="val 2096591"/>
                <a:gd name="f309" fmla="val 2118110"/>
                <a:gd name="f310" fmla="val 2139494"/>
                <a:gd name="f311" fmla="val 2160676"/>
                <a:gd name="f312" fmla="val 2273300"/>
                <a:gd name="f313" fmla="val 2192290"/>
                <a:gd name="f314" fmla="val 2219177"/>
                <a:gd name="f315" fmla="val 2311400"/>
                <a:gd name="f316" fmla="val 2236612"/>
                <a:gd name="f317" fmla="val 2239873"/>
                <a:gd name="f318" fmla="val 2246545"/>
                <a:gd name="f319" fmla="val 2255445"/>
                <a:gd name="f320" fmla="val 3988969"/>
                <a:gd name="f321" fmla="val 4025455"/>
              </a:gdLst>
              <a:ahLst/>
              <a:cxnLst>
                <a:cxn ang="3cd4">
                  <a:pos x="hc" y="t"/>
                </a:cxn>
                <a:cxn ang="0">
                  <a:pos x="r" y="vc"/>
                </a:cxn>
                <a:cxn ang="cd4">
                  <a:pos x="hc" y="b"/>
                </a:cxn>
                <a:cxn ang="cd2">
                  <a:pos x="l" y="vc"/>
                </a:cxn>
              </a:cxnLst>
              <a:rect l="l" t="t" r="r" b="b"/>
              <a:pathLst>
                <a:path w="7962265" h="3048000">
                  <a:moveTo>
                    <a:pt x="f2" y="f3"/>
                  </a:moveTo>
                  <a:lnTo>
                    <a:pt x="f4" y="f3"/>
                  </a:lnTo>
                  <a:lnTo>
                    <a:pt x="f5" y="f6"/>
                  </a:lnTo>
                  <a:lnTo>
                    <a:pt x="f7" y="f6"/>
                  </a:lnTo>
                  <a:lnTo>
                    <a:pt x="f8" y="f9"/>
                  </a:lnTo>
                  <a:lnTo>
                    <a:pt x="f10" y="f11"/>
                  </a:lnTo>
                  <a:lnTo>
                    <a:pt x="f12" y="f13"/>
                  </a:lnTo>
                  <a:lnTo>
                    <a:pt x="f14" y="f1"/>
                  </a:lnTo>
                  <a:lnTo>
                    <a:pt x="f15" y="f1"/>
                  </a:lnTo>
                  <a:lnTo>
                    <a:pt x="f16" y="f17"/>
                  </a:lnTo>
                  <a:lnTo>
                    <a:pt x="f18" y="f13"/>
                  </a:lnTo>
                  <a:lnTo>
                    <a:pt x="f19" y="f11"/>
                  </a:lnTo>
                  <a:lnTo>
                    <a:pt x="f2" y="f3"/>
                  </a:lnTo>
                  <a:close/>
                </a:path>
                <a:path w="7962265" h="3048000">
                  <a:moveTo>
                    <a:pt x="f20" y="f21"/>
                  </a:moveTo>
                  <a:lnTo>
                    <a:pt x="f22" y="f21"/>
                  </a:lnTo>
                  <a:lnTo>
                    <a:pt x="f23" y="f24"/>
                  </a:lnTo>
                  <a:lnTo>
                    <a:pt x="f25" y="f24"/>
                  </a:lnTo>
                  <a:lnTo>
                    <a:pt x="f25" y="f26"/>
                  </a:lnTo>
                  <a:lnTo>
                    <a:pt x="f27" y="f26"/>
                  </a:lnTo>
                  <a:lnTo>
                    <a:pt x="f28" y="f29"/>
                  </a:lnTo>
                  <a:lnTo>
                    <a:pt x="f30" y="f31"/>
                  </a:lnTo>
                  <a:lnTo>
                    <a:pt x="f32" y="f33"/>
                  </a:lnTo>
                  <a:lnTo>
                    <a:pt x="f34" y="f35"/>
                  </a:lnTo>
                  <a:lnTo>
                    <a:pt x="f36" y="f37"/>
                  </a:lnTo>
                  <a:lnTo>
                    <a:pt x="f38" y="f39"/>
                  </a:lnTo>
                  <a:lnTo>
                    <a:pt x="f40" y="f9"/>
                  </a:lnTo>
                  <a:lnTo>
                    <a:pt x="f41" y="f11"/>
                  </a:lnTo>
                  <a:lnTo>
                    <a:pt x="f42" y="f11"/>
                  </a:lnTo>
                  <a:lnTo>
                    <a:pt x="f43" y="f44"/>
                  </a:lnTo>
                  <a:lnTo>
                    <a:pt x="f45" y="f6"/>
                  </a:lnTo>
                  <a:lnTo>
                    <a:pt x="f46" y="f47"/>
                  </a:lnTo>
                  <a:lnTo>
                    <a:pt x="f48" y="f49"/>
                  </a:lnTo>
                  <a:lnTo>
                    <a:pt x="f50" y="f49"/>
                  </a:lnTo>
                  <a:lnTo>
                    <a:pt x="f51" y="f52"/>
                  </a:lnTo>
                  <a:lnTo>
                    <a:pt x="f53" y="f52"/>
                  </a:lnTo>
                  <a:lnTo>
                    <a:pt x="f54" y="f55"/>
                  </a:lnTo>
                  <a:lnTo>
                    <a:pt x="f56" y="f55"/>
                  </a:lnTo>
                  <a:lnTo>
                    <a:pt x="f57" y="f35"/>
                  </a:lnTo>
                  <a:lnTo>
                    <a:pt x="f20" y="f35"/>
                  </a:lnTo>
                  <a:lnTo>
                    <a:pt x="f20" y="f21"/>
                  </a:lnTo>
                  <a:close/>
                </a:path>
                <a:path w="7962265" h="3048000">
                  <a:moveTo>
                    <a:pt x="f58" y="f49"/>
                  </a:moveTo>
                  <a:lnTo>
                    <a:pt x="f59" y="f49"/>
                  </a:lnTo>
                  <a:lnTo>
                    <a:pt x="f60" y="f37"/>
                  </a:lnTo>
                  <a:lnTo>
                    <a:pt x="f61" y="f47"/>
                  </a:lnTo>
                  <a:lnTo>
                    <a:pt x="f62" y="f63"/>
                  </a:lnTo>
                  <a:lnTo>
                    <a:pt x="f64" y="f3"/>
                  </a:lnTo>
                  <a:lnTo>
                    <a:pt x="f65" y="f6"/>
                  </a:lnTo>
                  <a:lnTo>
                    <a:pt x="f66" y="f6"/>
                  </a:lnTo>
                  <a:lnTo>
                    <a:pt x="f67" y="f3"/>
                  </a:lnTo>
                  <a:lnTo>
                    <a:pt x="f2" y="f3"/>
                  </a:lnTo>
                  <a:lnTo>
                    <a:pt x="f68" y="f63"/>
                  </a:lnTo>
                  <a:lnTo>
                    <a:pt x="f69" y="f47"/>
                  </a:lnTo>
                  <a:lnTo>
                    <a:pt x="f58" y="f49"/>
                  </a:lnTo>
                  <a:close/>
                </a:path>
                <a:path w="7962265" h="3048000">
                  <a:moveTo>
                    <a:pt x="f56" y="f55"/>
                  </a:moveTo>
                  <a:lnTo>
                    <a:pt x="f70" y="f55"/>
                  </a:lnTo>
                  <a:lnTo>
                    <a:pt x="f71" y="f52"/>
                  </a:lnTo>
                  <a:lnTo>
                    <a:pt x="f72" y="f49"/>
                  </a:lnTo>
                  <a:lnTo>
                    <a:pt x="f73" y="f47"/>
                  </a:lnTo>
                  <a:lnTo>
                    <a:pt x="f74" y="f37"/>
                  </a:lnTo>
                  <a:lnTo>
                    <a:pt x="f75" y="f37"/>
                  </a:lnTo>
                  <a:lnTo>
                    <a:pt x="f76" y="f49"/>
                  </a:lnTo>
                  <a:lnTo>
                    <a:pt x="f58" y="f49"/>
                  </a:lnTo>
                  <a:lnTo>
                    <a:pt x="f77" y="f52"/>
                  </a:lnTo>
                  <a:lnTo>
                    <a:pt x="f78" y="f52"/>
                  </a:lnTo>
                  <a:lnTo>
                    <a:pt x="f56" y="f55"/>
                  </a:lnTo>
                  <a:close/>
                </a:path>
                <a:path w="7962265" h="3048000">
                  <a:moveTo>
                    <a:pt x="f79" y="f26"/>
                  </a:moveTo>
                  <a:lnTo>
                    <a:pt x="f80" y="f26"/>
                  </a:lnTo>
                  <a:lnTo>
                    <a:pt x="f81" y="f29"/>
                  </a:lnTo>
                  <a:lnTo>
                    <a:pt x="f82" y="f83"/>
                  </a:lnTo>
                  <a:lnTo>
                    <a:pt x="f84" y="f83"/>
                  </a:lnTo>
                  <a:lnTo>
                    <a:pt x="f85" y="f86"/>
                  </a:lnTo>
                  <a:lnTo>
                    <a:pt x="f87" y="f88"/>
                  </a:lnTo>
                  <a:lnTo>
                    <a:pt x="f89" y="f33"/>
                  </a:lnTo>
                  <a:lnTo>
                    <a:pt x="f90" y="f91"/>
                  </a:lnTo>
                  <a:lnTo>
                    <a:pt x="f92" y="f93"/>
                  </a:lnTo>
                  <a:lnTo>
                    <a:pt x="f94" y="f35"/>
                  </a:lnTo>
                  <a:lnTo>
                    <a:pt x="f95" y="f35"/>
                  </a:lnTo>
                  <a:lnTo>
                    <a:pt x="f96" y="f93"/>
                  </a:lnTo>
                  <a:lnTo>
                    <a:pt x="f97" y="f91"/>
                  </a:lnTo>
                  <a:lnTo>
                    <a:pt x="f98" y="f88"/>
                  </a:lnTo>
                  <a:lnTo>
                    <a:pt x="f99" y="f31"/>
                  </a:lnTo>
                  <a:lnTo>
                    <a:pt x="f100" y="f86"/>
                  </a:lnTo>
                  <a:lnTo>
                    <a:pt x="f101" y="f29"/>
                  </a:lnTo>
                  <a:lnTo>
                    <a:pt x="f102" y="f103"/>
                  </a:lnTo>
                  <a:lnTo>
                    <a:pt x="f79" y="f26"/>
                  </a:lnTo>
                  <a:close/>
                </a:path>
                <a:path w="7962265" h="3048000">
                  <a:moveTo>
                    <a:pt x="f104" y="f26"/>
                  </a:moveTo>
                  <a:lnTo>
                    <a:pt x="f105" y="f26"/>
                  </a:lnTo>
                  <a:lnTo>
                    <a:pt x="f106" y="f103"/>
                  </a:lnTo>
                  <a:lnTo>
                    <a:pt x="f107" y="f103"/>
                  </a:lnTo>
                  <a:lnTo>
                    <a:pt x="f108" y="f29"/>
                  </a:lnTo>
                  <a:lnTo>
                    <a:pt x="f109" y="f29"/>
                  </a:lnTo>
                  <a:lnTo>
                    <a:pt x="f110" y="f83"/>
                  </a:lnTo>
                  <a:lnTo>
                    <a:pt x="f111" y="f86"/>
                  </a:lnTo>
                  <a:lnTo>
                    <a:pt x="f112" y="f86"/>
                  </a:lnTo>
                  <a:lnTo>
                    <a:pt x="f113" y="f31"/>
                  </a:lnTo>
                  <a:lnTo>
                    <a:pt x="f114" y="f31"/>
                  </a:lnTo>
                  <a:lnTo>
                    <a:pt x="f115" y="f88"/>
                  </a:lnTo>
                  <a:lnTo>
                    <a:pt x="f116" y="f33"/>
                  </a:lnTo>
                  <a:lnTo>
                    <a:pt x="f117" y="f91"/>
                  </a:lnTo>
                  <a:lnTo>
                    <a:pt x="f118" y="f91"/>
                  </a:lnTo>
                  <a:lnTo>
                    <a:pt x="f119" y="f33"/>
                  </a:lnTo>
                  <a:lnTo>
                    <a:pt x="f120" y="f33"/>
                  </a:lnTo>
                  <a:lnTo>
                    <a:pt x="f121" y="f88"/>
                  </a:lnTo>
                  <a:lnTo>
                    <a:pt x="f122" y="f86"/>
                  </a:lnTo>
                  <a:lnTo>
                    <a:pt x="f123" y="f83"/>
                  </a:lnTo>
                  <a:lnTo>
                    <a:pt x="f104" y="f26"/>
                  </a:lnTo>
                  <a:close/>
                </a:path>
                <a:path w="7962265" h="3048000">
                  <a:moveTo>
                    <a:pt x="f124" y="f83"/>
                  </a:moveTo>
                  <a:lnTo>
                    <a:pt x="f125" y="f83"/>
                  </a:lnTo>
                  <a:lnTo>
                    <a:pt x="f126" y="f86"/>
                  </a:lnTo>
                  <a:lnTo>
                    <a:pt x="f127" y="f86"/>
                  </a:lnTo>
                  <a:lnTo>
                    <a:pt x="f124" y="f83"/>
                  </a:lnTo>
                  <a:close/>
                </a:path>
                <a:path w="7962265" h="3048000">
                  <a:moveTo>
                    <a:pt x="f128" y="f129"/>
                  </a:moveTo>
                  <a:lnTo>
                    <a:pt x="f130" y="f129"/>
                  </a:lnTo>
                  <a:lnTo>
                    <a:pt x="f131" y="f132"/>
                  </a:lnTo>
                  <a:lnTo>
                    <a:pt x="f133" y="f134"/>
                  </a:lnTo>
                  <a:lnTo>
                    <a:pt x="f135" y="f21"/>
                  </a:lnTo>
                  <a:lnTo>
                    <a:pt x="f136" y="f24"/>
                  </a:lnTo>
                  <a:lnTo>
                    <a:pt x="f137" y="f24"/>
                  </a:lnTo>
                  <a:lnTo>
                    <a:pt x="f138" y="f21"/>
                  </a:lnTo>
                  <a:lnTo>
                    <a:pt x="f139" y="f134"/>
                  </a:lnTo>
                  <a:lnTo>
                    <a:pt x="f140" y="f141"/>
                  </a:lnTo>
                  <a:lnTo>
                    <a:pt x="f128" y="f129"/>
                  </a:lnTo>
                  <a:close/>
                </a:path>
                <a:path w="7962265" h="3048000">
                  <a:moveTo>
                    <a:pt x="f20" y="f142"/>
                  </a:moveTo>
                  <a:lnTo>
                    <a:pt x="f143" y="f142"/>
                  </a:lnTo>
                  <a:lnTo>
                    <a:pt x="f144" y="f145"/>
                  </a:lnTo>
                  <a:lnTo>
                    <a:pt x="f146" y="f147"/>
                  </a:lnTo>
                  <a:lnTo>
                    <a:pt x="f148" y="f24"/>
                  </a:lnTo>
                  <a:lnTo>
                    <a:pt x="f149" y="f24"/>
                  </a:lnTo>
                  <a:lnTo>
                    <a:pt x="f150" y="f151"/>
                  </a:lnTo>
                  <a:lnTo>
                    <a:pt x="f152" y="f21"/>
                  </a:lnTo>
                  <a:lnTo>
                    <a:pt x="f20" y="f21"/>
                  </a:lnTo>
                  <a:lnTo>
                    <a:pt x="f20" y="f142"/>
                  </a:lnTo>
                  <a:close/>
                </a:path>
                <a:path w="7962265" h="3048000">
                  <a:moveTo>
                    <a:pt x="f153" y="f154"/>
                  </a:moveTo>
                  <a:lnTo>
                    <a:pt x="f0" y="f154"/>
                  </a:lnTo>
                  <a:lnTo>
                    <a:pt x="f0" y="f134"/>
                  </a:lnTo>
                  <a:lnTo>
                    <a:pt x="f155" y="f134"/>
                  </a:lnTo>
                  <a:lnTo>
                    <a:pt x="f156" y="f141"/>
                  </a:lnTo>
                  <a:lnTo>
                    <a:pt x="f157" y="f141"/>
                  </a:lnTo>
                  <a:lnTo>
                    <a:pt x="f158" y="f129"/>
                  </a:lnTo>
                  <a:lnTo>
                    <a:pt x="f128" y="f129"/>
                  </a:lnTo>
                  <a:lnTo>
                    <a:pt x="f159" y="f160"/>
                  </a:lnTo>
                  <a:lnTo>
                    <a:pt x="f161" y="f162"/>
                  </a:lnTo>
                  <a:lnTo>
                    <a:pt x="f163" y="f164"/>
                  </a:lnTo>
                  <a:lnTo>
                    <a:pt x="f165" y="f142"/>
                  </a:lnTo>
                  <a:lnTo>
                    <a:pt x="f166" y="f167"/>
                  </a:lnTo>
                  <a:lnTo>
                    <a:pt x="f168" y="f169"/>
                  </a:lnTo>
                  <a:lnTo>
                    <a:pt x="f170" y="f171"/>
                  </a:lnTo>
                  <a:lnTo>
                    <a:pt x="f172" y="f173"/>
                  </a:lnTo>
                  <a:lnTo>
                    <a:pt x="f174" y="f175"/>
                  </a:lnTo>
                  <a:lnTo>
                    <a:pt x="f176" y="f177"/>
                  </a:lnTo>
                  <a:lnTo>
                    <a:pt x="f178" y="f179"/>
                  </a:lnTo>
                  <a:lnTo>
                    <a:pt x="f153" y="f154"/>
                  </a:lnTo>
                  <a:close/>
                </a:path>
                <a:path w="7962265" h="3048000">
                  <a:moveTo>
                    <a:pt x="f20" y="f180"/>
                  </a:moveTo>
                  <a:lnTo>
                    <a:pt x="f181" y="f180"/>
                  </a:lnTo>
                  <a:lnTo>
                    <a:pt x="f182" y="f171"/>
                  </a:lnTo>
                  <a:lnTo>
                    <a:pt x="f183" y="f184"/>
                  </a:lnTo>
                  <a:lnTo>
                    <a:pt x="f185" y="f186"/>
                  </a:lnTo>
                  <a:lnTo>
                    <a:pt x="f187" y="f188"/>
                  </a:lnTo>
                  <a:lnTo>
                    <a:pt x="f189" y="f169"/>
                  </a:lnTo>
                  <a:lnTo>
                    <a:pt x="f190" y="f191"/>
                  </a:lnTo>
                  <a:lnTo>
                    <a:pt x="f192" y="f193"/>
                  </a:lnTo>
                  <a:lnTo>
                    <a:pt x="f194" y="f147"/>
                  </a:lnTo>
                  <a:lnTo>
                    <a:pt x="f195" y="f196"/>
                  </a:lnTo>
                  <a:lnTo>
                    <a:pt x="f197" y="f198"/>
                  </a:lnTo>
                  <a:lnTo>
                    <a:pt x="f199" y="f198"/>
                  </a:lnTo>
                  <a:lnTo>
                    <a:pt x="f200" y="f196"/>
                  </a:lnTo>
                  <a:lnTo>
                    <a:pt x="f201" y="f147"/>
                  </a:lnTo>
                  <a:lnTo>
                    <a:pt x="f202" y="f193"/>
                  </a:lnTo>
                  <a:lnTo>
                    <a:pt x="f203" y="f193"/>
                  </a:lnTo>
                  <a:lnTo>
                    <a:pt x="f143" y="f142"/>
                  </a:lnTo>
                  <a:lnTo>
                    <a:pt x="f20" y="f142"/>
                  </a:lnTo>
                  <a:lnTo>
                    <a:pt x="f20" y="f180"/>
                  </a:lnTo>
                  <a:close/>
                </a:path>
                <a:path w="7962265" h="3048000">
                  <a:moveTo>
                    <a:pt x="f204" y="f193"/>
                  </a:moveTo>
                  <a:lnTo>
                    <a:pt x="f205" y="f193"/>
                  </a:lnTo>
                  <a:lnTo>
                    <a:pt x="f206" y="f162"/>
                  </a:lnTo>
                  <a:lnTo>
                    <a:pt x="f207" y="f147"/>
                  </a:lnTo>
                  <a:lnTo>
                    <a:pt x="f208" y="f209"/>
                  </a:lnTo>
                  <a:lnTo>
                    <a:pt x="f204" y="f193"/>
                  </a:lnTo>
                  <a:close/>
                </a:path>
                <a:path w="7962265" h="3048000">
                  <a:moveTo>
                    <a:pt x="f210" y="f209"/>
                  </a:moveTo>
                  <a:lnTo>
                    <a:pt x="f211" y="f209"/>
                  </a:lnTo>
                  <a:lnTo>
                    <a:pt x="f212" y="f147"/>
                  </a:lnTo>
                  <a:lnTo>
                    <a:pt x="f213" y="f147"/>
                  </a:lnTo>
                  <a:lnTo>
                    <a:pt x="f210" y="f209"/>
                  </a:lnTo>
                  <a:close/>
                </a:path>
                <a:path w="7962265" h="3048000">
                  <a:moveTo>
                    <a:pt x="f214" y="f142"/>
                  </a:moveTo>
                  <a:lnTo>
                    <a:pt x="f215" y="f142"/>
                  </a:lnTo>
                  <a:lnTo>
                    <a:pt x="f216" y="f145"/>
                  </a:lnTo>
                  <a:lnTo>
                    <a:pt x="f217" y="f164"/>
                  </a:lnTo>
                  <a:lnTo>
                    <a:pt x="f218" y="f193"/>
                  </a:lnTo>
                  <a:lnTo>
                    <a:pt x="f219" y="f209"/>
                  </a:lnTo>
                  <a:lnTo>
                    <a:pt x="f220" y="f209"/>
                  </a:lnTo>
                  <a:lnTo>
                    <a:pt x="f221" y="f193"/>
                  </a:lnTo>
                  <a:lnTo>
                    <a:pt x="f222" y="f145"/>
                  </a:lnTo>
                  <a:lnTo>
                    <a:pt x="f214" y="f142"/>
                  </a:lnTo>
                  <a:close/>
                </a:path>
                <a:path w="7962265" h="3048000">
                  <a:moveTo>
                    <a:pt x="f203" y="f193"/>
                  </a:moveTo>
                  <a:lnTo>
                    <a:pt x="f223" y="f193"/>
                  </a:lnTo>
                  <a:lnTo>
                    <a:pt x="f224" y="f209"/>
                  </a:lnTo>
                  <a:lnTo>
                    <a:pt x="f203" y="f193"/>
                  </a:lnTo>
                  <a:close/>
                </a:path>
                <a:path w="7962265" h="3048000">
                  <a:moveTo>
                    <a:pt x="f225" y="f226"/>
                  </a:moveTo>
                  <a:lnTo>
                    <a:pt x="f227" y="f226"/>
                  </a:lnTo>
                  <a:lnTo>
                    <a:pt x="f228" y="f167"/>
                  </a:lnTo>
                  <a:lnTo>
                    <a:pt x="f229" y="f142"/>
                  </a:lnTo>
                  <a:lnTo>
                    <a:pt x="f230" y="f164"/>
                  </a:lnTo>
                  <a:lnTo>
                    <a:pt x="f231" y="f193"/>
                  </a:lnTo>
                  <a:lnTo>
                    <a:pt x="f232" y="f193"/>
                  </a:lnTo>
                  <a:lnTo>
                    <a:pt x="f233" y="f164"/>
                  </a:lnTo>
                  <a:lnTo>
                    <a:pt x="f234" y="f145"/>
                  </a:lnTo>
                  <a:lnTo>
                    <a:pt x="f235" y="f145"/>
                  </a:lnTo>
                  <a:lnTo>
                    <a:pt x="f236" y="f142"/>
                  </a:lnTo>
                  <a:lnTo>
                    <a:pt x="f237" y="f238"/>
                  </a:lnTo>
                  <a:lnTo>
                    <a:pt x="f225" y="f226"/>
                  </a:lnTo>
                  <a:close/>
                </a:path>
                <a:path w="7962265" h="3048000">
                  <a:moveTo>
                    <a:pt x="f239" y="f145"/>
                  </a:moveTo>
                  <a:lnTo>
                    <a:pt x="f234" y="f145"/>
                  </a:lnTo>
                  <a:lnTo>
                    <a:pt x="f240" y="f164"/>
                  </a:lnTo>
                  <a:lnTo>
                    <a:pt x="f241" y="f164"/>
                  </a:lnTo>
                  <a:lnTo>
                    <a:pt x="f239" y="f145"/>
                  </a:lnTo>
                  <a:close/>
                </a:path>
                <a:path w="7962265" h="3048000">
                  <a:moveTo>
                    <a:pt x="f242" y="f186"/>
                  </a:moveTo>
                  <a:lnTo>
                    <a:pt x="f243" y="f186"/>
                  </a:lnTo>
                  <a:lnTo>
                    <a:pt x="f244" y="f188"/>
                  </a:lnTo>
                  <a:lnTo>
                    <a:pt x="f245" y="f246"/>
                  </a:lnTo>
                  <a:lnTo>
                    <a:pt x="f247" y="f246"/>
                  </a:lnTo>
                  <a:lnTo>
                    <a:pt x="f248" y="f249"/>
                  </a:lnTo>
                  <a:lnTo>
                    <a:pt x="f250" y="f238"/>
                  </a:lnTo>
                  <a:lnTo>
                    <a:pt x="f251" y="f191"/>
                  </a:lnTo>
                  <a:lnTo>
                    <a:pt x="f252" y="f164"/>
                  </a:lnTo>
                  <a:lnTo>
                    <a:pt x="f253" y="f164"/>
                  </a:lnTo>
                  <a:lnTo>
                    <a:pt x="f254" y="f191"/>
                  </a:lnTo>
                  <a:lnTo>
                    <a:pt x="f255" y="f167"/>
                  </a:lnTo>
                  <a:lnTo>
                    <a:pt x="f256" y="f246"/>
                  </a:lnTo>
                  <a:lnTo>
                    <a:pt x="f242" y="f186"/>
                  </a:lnTo>
                  <a:close/>
                </a:path>
                <a:path w="7962265" h="3048000">
                  <a:moveTo>
                    <a:pt x="f257" y="f191"/>
                  </a:moveTo>
                  <a:lnTo>
                    <a:pt x="f258" y="f191"/>
                  </a:lnTo>
                  <a:lnTo>
                    <a:pt x="f259" y="f145"/>
                  </a:lnTo>
                  <a:lnTo>
                    <a:pt x="f260" y="f145"/>
                  </a:lnTo>
                  <a:lnTo>
                    <a:pt x="f257" y="f191"/>
                  </a:lnTo>
                  <a:close/>
                </a:path>
                <a:path w="7962265" h="3048000">
                  <a:moveTo>
                    <a:pt x="f261" y="f188"/>
                  </a:moveTo>
                  <a:lnTo>
                    <a:pt x="f262" y="f188"/>
                  </a:lnTo>
                  <a:lnTo>
                    <a:pt x="f263" y="f246"/>
                  </a:lnTo>
                  <a:lnTo>
                    <a:pt x="f264" y="f246"/>
                  </a:lnTo>
                  <a:lnTo>
                    <a:pt x="f265" y="f169"/>
                  </a:lnTo>
                  <a:lnTo>
                    <a:pt x="f266" y="f249"/>
                  </a:lnTo>
                  <a:lnTo>
                    <a:pt x="f267" y="f167"/>
                  </a:lnTo>
                  <a:lnTo>
                    <a:pt x="f268" y="f238"/>
                  </a:lnTo>
                  <a:lnTo>
                    <a:pt x="f269" y="f142"/>
                  </a:lnTo>
                  <a:lnTo>
                    <a:pt x="f270" y="f191"/>
                  </a:lnTo>
                  <a:lnTo>
                    <a:pt x="f271" y="f191"/>
                  </a:lnTo>
                  <a:lnTo>
                    <a:pt x="f215" y="f142"/>
                  </a:lnTo>
                  <a:lnTo>
                    <a:pt x="f214" y="f142"/>
                  </a:lnTo>
                  <a:lnTo>
                    <a:pt x="f272" y="f167"/>
                  </a:lnTo>
                  <a:lnTo>
                    <a:pt x="f273" y="f226"/>
                  </a:lnTo>
                  <a:lnTo>
                    <a:pt x="f274" y="f226"/>
                  </a:lnTo>
                  <a:lnTo>
                    <a:pt x="f275" y="f249"/>
                  </a:lnTo>
                  <a:lnTo>
                    <a:pt x="f276" y="f249"/>
                  </a:lnTo>
                  <a:lnTo>
                    <a:pt x="f277" y="f169"/>
                  </a:lnTo>
                  <a:lnTo>
                    <a:pt x="f278" y="f169"/>
                  </a:lnTo>
                  <a:lnTo>
                    <a:pt x="f261" y="f188"/>
                  </a:lnTo>
                  <a:close/>
                </a:path>
                <a:path w="7962265" h="3048000">
                  <a:moveTo>
                    <a:pt x="f279" y="f171"/>
                  </a:moveTo>
                  <a:lnTo>
                    <a:pt x="f280" y="f171"/>
                  </a:lnTo>
                  <a:lnTo>
                    <a:pt x="f281" y="f184"/>
                  </a:lnTo>
                  <a:lnTo>
                    <a:pt x="f282" y="f184"/>
                  </a:lnTo>
                  <a:lnTo>
                    <a:pt x="f283" y="f186"/>
                  </a:lnTo>
                  <a:lnTo>
                    <a:pt x="f284" y="f188"/>
                  </a:lnTo>
                  <a:lnTo>
                    <a:pt x="f285" y="f246"/>
                  </a:lnTo>
                  <a:lnTo>
                    <a:pt x="f286" y="f169"/>
                  </a:lnTo>
                  <a:lnTo>
                    <a:pt x="f287" y="f246"/>
                  </a:lnTo>
                  <a:lnTo>
                    <a:pt x="f288" y="f246"/>
                  </a:lnTo>
                  <a:lnTo>
                    <a:pt x="f289" y="f188"/>
                  </a:lnTo>
                  <a:lnTo>
                    <a:pt x="f261" y="f188"/>
                  </a:lnTo>
                  <a:lnTo>
                    <a:pt x="f290" y="f186"/>
                  </a:lnTo>
                  <a:lnTo>
                    <a:pt x="f242" y="f186"/>
                  </a:lnTo>
                  <a:lnTo>
                    <a:pt x="f291" y="f184"/>
                  </a:lnTo>
                  <a:lnTo>
                    <a:pt x="f279" y="f171"/>
                  </a:lnTo>
                  <a:close/>
                </a:path>
                <a:path w="7962265" h="3048000">
                  <a:moveTo>
                    <a:pt x="f292" y="f186"/>
                  </a:moveTo>
                  <a:lnTo>
                    <a:pt x="f290" y="f186"/>
                  </a:lnTo>
                  <a:lnTo>
                    <a:pt x="f293" y="f246"/>
                  </a:lnTo>
                  <a:lnTo>
                    <a:pt x="f294" y="f188"/>
                  </a:lnTo>
                  <a:lnTo>
                    <a:pt x="f295" y="f188"/>
                  </a:lnTo>
                  <a:lnTo>
                    <a:pt x="f292" y="f186"/>
                  </a:lnTo>
                  <a:close/>
                </a:path>
                <a:path w="7962265" h="3048000">
                  <a:moveTo>
                    <a:pt x="f282" y="f184"/>
                  </a:moveTo>
                  <a:lnTo>
                    <a:pt x="f296" y="f184"/>
                  </a:lnTo>
                  <a:lnTo>
                    <a:pt x="f297" y="f186"/>
                  </a:lnTo>
                  <a:lnTo>
                    <a:pt x="f298" y="f186"/>
                  </a:lnTo>
                  <a:lnTo>
                    <a:pt x="f282" y="f184"/>
                  </a:lnTo>
                  <a:close/>
                </a:path>
                <a:path w="7962265" h="3048000">
                  <a:moveTo>
                    <a:pt x="f20" y="f0"/>
                  </a:moveTo>
                  <a:lnTo>
                    <a:pt x="f0" y="f0"/>
                  </a:lnTo>
                  <a:lnTo>
                    <a:pt x="f0" y="f299"/>
                  </a:lnTo>
                  <a:lnTo>
                    <a:pt x="f25" y="f299"/>
                  </a:lnTo>
                  <a:lnTo>
                    <a:pt x="f25" y="f300"/>
                  </a:lnTo>
                  <a:lnTo>
                    <a:pt x="f0" y="f300"/>
                  </a:lnTo>
                  <a:lnTo>
                    <a:pt x="f0" y="f301"/>
                  </a:lnTo>
                  <a:lnTo>
                    <a:pt x="f25" y="f301"/>
                  </a:lnTo>
                  <a:lnTo>
                    <a:pt x="f25" y="f302"/>
                  </a:lnTo>
                  <a:lnTo>
                    <a:pt x="f0" y="f302"/>
                  </a:lnTo>
                  <a:lnTo>
                    <a:pt x="f0" y="f303"/>
                  </a:lnTo>
                  <a:lnTo>
                    <a:pt x="f25" y="f303"/>
                  </a:lnTo>
                  <a:lnTo>
                    <a:pt x="f25" y="f304"/>
                  </a:lnTo>
                  <a:lnTo>
                    <a:pt x="f0" y="f304"/>
                  </a:lnTo>
                  <a:lnTo>
                    <a:pt x="f0" y="f305"/>
                  </a:lnTo>
                  <a:lnTo>
                    <a:pt x="f25" y="f305"/>
                  </a:lnTo>
                  <a:lnTo>
                    <a:pt x="f25" y="f306"/>
                  </a:lnTo>
                  <a:lnTo>
                    <a:pt x="f0" y="f306"/>
                  </a:lnTo>
                  <a:lnTo>
                    <a:pt x="f0" y="f307"/>
                  </a:lnTo>
                  <a:lnTo>
                    <a:pt x="f25" y="f307"/>
                  </a:lnTo>
                  <a:lnTo>
                    <a:pt x="f25" y="f154"/>
                  </a:lnTo>
                  <a:lnTo>
                    <a:pt x="f308" y="f154"/>
                  </a:lnTo>
                  <a:lnTo>
                    <a:pt x="f309" y="f179"/>
                  </a:lnTo>
                  <a:lnTo>
                    <a:pt x="f310" y="f179"/>
                  </a:lnTo>
                  <a:lnTo>
                    <a:pt x="f311" y="f312"/>
                  </a:lnTo>
                  <a:lnTo>
                    <a:pt x="f313" y="f177"/>
                  </a:lnTo>
                  <a:lnTo>
                    <a:pt x="f314" y="f315"/>
                  </a:lnTo>
                  <a:lnTo>
                    <a:pt x="f316" y="f180"/>
                  </a:lnTo>
                  <a:lnTo>
                    <a:pt x="f317" y="f184"/>
                  </a:lnTo>
                  <a:lnTo>
                    <a:pt x="f318" y="f184"/>
                  </a:lnTo>
                  <a:lnTo>
                    <a:pt x="f319" y="f171"/>
                  </a:lnTo>
                  <a:lnTo>
                    <a:pt x="f320" y="f171"/>
                  </a:lnTo>
                  <a:lnTo>
                    <a:pt x="f321" y="f180"/>
                  </a:lnTo>
                  <a:lnTo>
                    <a:pt x="f20" y="f180"/>
                  </a:lnTo>
                  <a:lnTo>
                    <a:pt x="f20" y="f0"/>
                  </a:lnTo>
                  <a:close/>
                </a:path>
              </a:pathLst>
            </a:custGeom>
            <a:solidFill>
              <a:srgbClr val="E0CEBD"/>
            </a:solidFill>
            <a:ln>
              <a:noFill/>
              <a:prstDash val="solid"/>
            </a:ln>
          </p:spPr>
          <p:txBody>
            <a:bodyPr vert="horz" wrap="square" lIns="0" tIns="0" rIns="0" bIns="0" anchor="t" anchorCtr="0" compatLnSpc="0">
              <a:noAutofit/>
            </a:bodyPr>
            <a:lstStyle/>
            <a:p>
              <a:pPr marL="0" marR="0" lvl="0" indent="0" rtl="0" hangingPunct="0">
                <a:lnSpc>
                  <a:spcPct val="100000"/>
                </a:lnSpc>
                <a:spcBef>
                  <a:spcPts val="0"/>
                </a:spcBef>
                <a:spcAft>
                  <a:spcPts val="0"/>
                </a:spcAft>
                <a:buNone/>
                <a:tabLst/>
              </a:pPr>
              <a:endParaRPr lang="en-IN" sz="1800" b="0" i="0" u="none" strike="noStrike" kern="1200">
                <a:ln>
                  <a:noFill/>
                </a:ln>
                <a:latin typeface="Arial" pitchFamily="18"/>
                <a:ea typeface="Microsoft YaHei" pitchFamily="2"/>
                <a:cs typeface="Lucida Sans" pitchFamily="2"/>
              </a:endParaRPr>
            </a:p>
          </p:txBody>
        </p:sp>
        <p:sp>
          <p:nvSpPr>
            <p:cNvPr id="7" name="object 7"/>
            <p:cNvSpPr/>
            <p:nvPr/>
          </p:nvSpPr>
          <p:spPr>
            <a:xfrm>
              <a:off x="-360" y="310320"/>
              <a:ext cx="7775280" cy="23040"/>
            </a:xfrm>
            <a:custGeom>
              <a:avLst/>
              <a:gdLst>
                <a:gd name="f0" fmla="val 0"/>
                <a:gd name="f1" fmla="val 7775168"/>
                <a:gd name="f2" fmla="val 23038"/>
              </a:gdLst>
              <a:ahLst/>
              <a:cxnLst>
                <a:cxn ang="3cd4">
                  <a:pos x="hc" y="t"/>
                </a:cxn>
                <a:cxn ang="0">
                  <a:pos x="r" y="vc"/>
                </a:cxn>
                <a:cxn ang="cd4">
                  <a:pos x="hc" y="b"/>
                </a:cxn>
                <a:cxn ang="cd2">
                  <a:pos x="l" y="vc"/>
                </a:cxn>
              </a:cxnLst>
              <a:rect l="l" t="t" r="r" b="b"/>
              <a:pathLst>
                <a:path w="7775575" h="23495">
                  <a:moveTo>
                    <a:pt x="f1" y="f0"/>
                  </a:moveTo>
                  <a:lnTo>
                    <a:pt x="f0" y="f0"/>
                  </a:lnTo>
                  <a:lnTo>
                    <a:pt x="f0" y="f2"/>
                  </a:lnTo>
                  <a:lnTo>
                    <a:pt x="f1" y="f2"/>
                  </a:lnTo>
                  <a:lnTo>
                    <a:pt x="f1" y="f0"/>
                  </a:lnTo>
                  <a:close/>
                </a:path>
              </a:pathLst>
            </a:custGeom>
            <a:solidFill>
              <a:srgbClr val="4C2A13">
                <a:alpha val="39000"/>
              </a:srgbClr>
            </a:solidFill>
            <a:ln>
              <a:noFill/>
              <a:prstDash val="solid"/>
            </a:ln>
          </p:spPr>
          <p:txBody>
            <a:bodyPr vert="horz" wrap="square" lIns="0" tIns="0" rIns="0" bIns="0" anchor="t" anchorCtr="0" compatLnSpc="0">
              <a:noAutofit/>
            </a:bodyPr>
            <a:lstStyle/>
            <a:p>
              <a:pPr marL="0" marR="0" lvl="0" indent="0" rtl="0" hangingPunct="0">
                <a:lnSpc>
                  <a:spcPct val="100000"/>
                </a:lnSpc>
                <a:spcBef>
                  <a:spcPts val="0"/>
                </a:spcBef>
                <a:spcAft>
                  <a:spcPts val="0"/>
                </a:spcAft>
                <a:buNone/>
                <a:tabLst/>
              </a:pPr>
              <a:endParaRPr lang="en-IN" sz="1800" b="0" i="0" u="none" strike="noStrike" kern="1200">
                <a:ln>
                  <a:noFill/>
                </a:ln>
                <a:latin typeface="Arial" pitchFamily="18"/>
                <a:ea typeface="Microsoft YaHei" pitchFamily="2"/>
                <a:cs typeface="Lucida Sans" pitchFamily="2"/>
              </a:endParaRPr>
            </a:p>
          </p:txBody>
        </p:sp>
        <p:sp>
          <p:nvSpPr>
            <p:cNvPr id="8" name="object 8"/>
            <p:cNvSpPr/>
            <p:nvPr/>
          </p:nvSpPr>
          <p:spPr>
            <a:xfrm>
              <a:off x="-360" y="310320"/>
              <a:ext cx="7775280" cy="23040"/>
            </a:xfrm>
            <a:custGeom>
              <a:avLst/>
              <a:gdLst>
                <a:gd name="f0" fmla="val 0"/>
                <a:gd name="f1" fmla="val 7775156"/>
                <a:gd name="f2" fmla="val 23037"/>
              </a:gdLst>
              <a:ahLst/>
              <a:cxnLst>
                <a:cxn ang="3cd4">
                  <a:pos x="hc" y="t"/>
                </a:cxn>
                <a:cxn ang="0">
                  <a:pos x="r" y="vc"/>
                </a:cxn>
                <a:cxn ang="cd4">
                  <a:pos x="hc" y="b"/>
                </a:cxn>
                <a:cxn ang="cd2">
                  <a:pos x="l" y="vc"/>
                </a:cxn>
              </a:cxnLst>
              <a:rect l="l" t="t" r="r" b="b"/>
              <a:pathLst>
                <a:path w="7775575" h="23495">
                  <a:moveTo>
                    <a:pt x="f0" y="f0"/>
                  </a:moveTo>
                  <a:lnTo>
                    <a:pt x="f1" y="f0"/>
                  </a:lnTo>
                  <a:lnTo>
                    <a:pt x="f1" y="f2"/>
                  </a:lnTo>
                  <a:lnTo>
                    <a:pt x="f0" y="f2"/>
                  </a:lnTo>
                </a:path>
              </a:pathLst>
            </a:custGeom>
            <a:noFill/>
            <a:ln w="3240">
              <a:solidFill>
                <a:srgbClr val="FFFFFF"/>
              </a:solidFill>
              <a:prstDash val="solid"/>
            </a:ln>
          </p:spPr>
          <p:txBody>
            <a:bodyPr vert="horz" wrap="square" lIns="0" tIns="0" rIns="0" bIns="0" anchor="t" anchorCtr="0" compatLnSpc="0">
              <a:noAutofit/>
            </a:bodyPr>
            <a:lstStyle/>
            <a:p>
              <a:pPr marL="0" marR="0" lvl="0" indent="0" rtl="0" hangingPunct="0">
                <a:lnSpc>
                  <a:spcPct val="100000"/>
                </a:lnSpc>
                <a:spcBef>
                  <a:spcPts val="0"/>
                </a:spcBef>
                <a:spcAft>
                  <a:spcPts val="0"/>
                </a:spcAft>
                <a:buNone/>
                <a:tabLst/>
              </a:pPr>
              <a:endParaRPr lang="en-IN" sz="1800" b="0" i="0" u="none" strike="noStrike" kern="1200">
                <a:ln>
                  <a:noFill/>
                </a:ln>
                <a:latin typeface="Arial" pitchFamily="18"/>
                <a:ea typeface="Microsoft YaHei" pitchFamily="2"/>
                <a:cs typeface="Lucida Sans" pitchFamily="2"/>
              </a:endParaRPr>
            </a:p>
          </p:txBody>
        </p:sp>
        <p:sp>
          <p:nvSpPr>
            <p:cNvPr id="9" name="object 9"/>
            <p:cNvSpPr/>
            <p:nvPr/>
          </p:nvSpPr>
          <p:spPr>
            <a:xfrm>
              <a:off x="-360" y="788400"/>
              <a:ext cx="7775280" cy="23760"/>
            </a:xfrm>
            <a:custGeom>
              <a:avLst/>
              <a:gdLst>
                <a:gd name="f0" fmla="val 0"/>
                <a:gd name="f1" fmla="val 7775168"/>
                <a:gd name="f2" fmla="val 23762"/>
              </a:gdLst>
              <a:ahLst/>
              <a:cxnLst>
                <a:cxn ang="3cd4">
                  <a:pos x="hc" y="t"/>
                </a:cxn>
                <a:cxn ang="0">
                  <a:pos x="r" y="vc"/>
                </a:cxn>
                <a:cxn ang="cd4">
                  <a:pos x="hc" y="b"/>
                </a:cxn>
                <a:cxn ang="cd2">
                  <a:pos x="l" y="vc"/>
                </a:cxn>
              </a:cxnLst>
              <a:rect l="l" t="t" r="r" b="b"/>
              <a:pathLst>
                <a:path w="7775575" h="24129">
                  <a:moveTo>
                    <a:pt x="f1" y="f0"/>
                  </a:moveTo>
                  <a:lnTo>
                    <a:pt x="f0" y="f0"/>
                  </a:lnTo>
                  <a:lnTo>
                    <a:pt x="f0" y="f2"/>
                  </a:lnTo>
                  <a:lnTo>
                    <a:pt x="f1" y="f2"/>
                  </a:lnTo>
                  <a:lnTo>
                    <a:pt x="f1" y="f0"/>
                  </a:lnTo>
                  <a:close/>
                </a:path>
              </a:pathLst>
            </a:custGeom>
            <a:solidFill>
              <a:srgbClr val="4C2A13">
                <a:alpha val="39000"/>
              </a:srgbClr>
            </a:solidFill>
            <a:ln>
              <a:noFill/>
              <a:prstDash val="solid"/>
            </a:ln>
          </p:spPr>
          <p:txBody>
            <a:bodyPr vert="horz" wrap="square" lIns="0" tIns="0" rIns="0" bIns="0" anchor="t" anchorCtr="0" compatLnSpc="0">
              <a:noAutofit/>
            </a:bodyPr>
            <a:lstStyle/>
            <a:p>
              <a:pPr marL="0" marR="0" lvl="0" indent="0" rtl="0" hangingPunct="0">
                <a:lnSpc>
                  <a:spcPct val="100000"/>
                </a:lnSpc>
                <a:spcBef>
                  <a:spcPts val="0"/>
                </a:spcBef>
                <a:spcAft>
                  <a:spcPts val="0"/>
                </a:spcAft>
                <a:buNone/>
                <a:tabLst/>
              </a:pPr>
              <a:endParaRPr lang="en-IN" sz="1800" b="0" i="0" u="none" strike="noStrike" kern="1200">
                <a:ln>
                  <a:noFill/>
                </a:ln>
                <a:latin typeface="Arial" pitchFamily="18"/>
                <a:ea typeface="Microsoft YaHei" pitchFamily="2"/>
                <a:cs typeface="Lucida Sans" pitchFamily="2"/>
              </a:endParaRPr>
            </a:p>
          </p:txBody>
        </p:sp>
        <p:sp>
          <p:nvSpPr>
            <p:cNvPr id="10" name="object 10"/>
            <p:cNvSpPr/>
            <p:nvPr/>
          </p:nvSpPr>
          <p:spPr>
            <a:xfrm>
              <a:off x="-360" y="788400"/>
              <a:ext cx="7775280" cy="23760"/>
            </a:xfrm>
            <a:custGeom>
              <a:avLst/>
              <a:gdLst>
                <a:gd name="f0" fmla="val 0"/>
                <a:gd name="f1" fmla="val 7775156"/>
                <a:gd name="f2" fmla="val 23761"/>
              </a:gdLst>
              <a:ahLst/>
              <a:cxnLst>
                <a:cxn ang="3cd4">
                  <a:pos x="hc" y="t"/>
                </a:cxn>
                <a:cxn ang="0">
                  <a:pos x="r" y="vc"/>
                </a:cxn>
                <a:cxn ang="cd4">
                  <a:pos x="hc" y="b"/>
                </a:cxn>
                <a:cxn ang="cd2">
                  <a:pos x="l" y="vc"/>
                </a:cxn>
              </a:cxnLst>
              <a:rect l="l" t="t" r="r" b="b"/>
              <a:pathLst>
                <a:path w="7775575" h="24129">
                  <a:moveTo>
                    <a:pt x="f0" y="f0"/>
                  </a:moveTo>
                  <a:lnTo>
                    <a:pt x="f1" y="f0"/>
                  </a:lnTo>
                  <a:lnTo>
                    <a:pt x="f1" y="f2"/>
                  </a:lnTo>
                  <a:lnTo>
                    <a:pt x="f0" y="f2"/>
                  </a:lnTo>
                </a:path>
              </a:pathLst>
            </a:custGeom>
            <a:noFill/>
            <a:ln w="3240">
              <a:solidFill>
                <a:srgbClr val="FFFFFF"/>
              </a:solidFill>
              <a:prstDash val="solid"/>
            </a:ln>
          </p:spPr>
          <p:txBody>
            <a:bodyPr vert="horz" wrap="square" lIns="0" tIns="0" rIns="0" bIns="0" anchor="t" anchorCtr="0" compatLnSpc="0">
              <a:noAutofit/>
            </a:bodyPr>
            <a:lstStyle/>
            <a:p>
              <a:pPr marL="0" marR="0" lvl="0" indent="0" rtl="0" hangingPunct="0">
                <a:lnSpc>
                  <a:spcPct val="100000"/>
                </a:lnSpc>
                <a:spcBef>
                  <a:spcPts val="0"/>
                </a:spcBef>
                <a:spcAft>
                  <a:spcPts val="0"/>
                </a:spcAft>
                <a:buNone/>
                <a:tabLst/>
              </a:pPr>
              <a:endParaRPr lang="en-IN" sz="1800" b="0" i="0" u="none" strike="noStrike" kern="1200">
                <a:ln>
                  <a:noFill/>
                </a:ln>
                <a:latin typeface="Arial" pitchFamily="18"/>
                <a:ea typeface="Microsoft YaHei" pitchFamily="2"/>
                <a:cs typeface="Lucida Sans" pitchFamily="2"/>
              </a:endParaRPr>
            </a:p>
          </p:txBody>
        </p:sp>
        <p:sp>
          <p:nvSpPr>
            <p:cNvPr id="11" name="object 11"/>
            <p:cNvSpPr/>
            <p:nvPr/>
          </p:nvSpPr>
          <p:spPr>
            <a:xfrm>
              <a:off x="-360" y="1266480"/>
              <a:ext cx="7775280" cy="23040"/>
            </a:xfrm>
            <a:custGeom>
              <a:avLst/>
              <a:gdLst>
                <a:gd name="f0" fmla="val 0"/>
                <a:gd name="f1" fmla="val 7775168"/>
                <a:gd name="f2" fmla="val 23043"/>
              </a:gdLst>
              <a:ahLst/>
              <a:cxnLst>
                <a:cxn ang="3cd4">
                  <a:pos x="hc" y="t"/>
                </a:cxn>
                <a:cxn ang="0">
                  <a:pos x="r" y="vc"/>
                </a:cxn>
                <a:cxn ang="cd4">
                  <a:pos x="hc" y="b"/>
                </a:cxn>
                <a:cxn ang="cd2">
                  <a:pos x="l" y="vc"/>
                </a:cxn>
              </a:cxnLst>
              <a:rect l="l" t="t" r="r" b="b"/>
              <a:pathLst>
                <a:path w="7775575" h="23494">
                  <a:moveTo>
                    <a:pt x="f1" y="f0"/>
                  </a:moveTo>
                  <a:lnTo>
                    <a:pt x="f0" y="f0"/>
                  </a:lnTo>
                  <a:lnTo>
                    <a:pt x="f0" y="f2"/>
                  </a:lnTo>
                  <a:lnTo>
                    <a:pt x="f1" y="f2"/>
                  </a:lnTo>
                  <a:lnTo>
                    <a:pt x="f1" y="f0"/>
                  </a:lnTo>
                  <a:close/>
                </a:path>
              </a:pathLst>
            </a:custGeom>
            <a:solidFill>
              <a:srgbClr val="4C2A13">
                <a:alpha val="39000"/>
              </a:srgbClr>
            </a:solidFill>
            <a:ln>
              <a:noFill/>
              <a:prstDash val="solid"/>
            </a:ln>
          </p:spPr>
          <p:txBody>
            <a:bodyPr vert="horz" wrap="square" lIns="0" tIns="0" rIns="0" bIns="0" anchor="t" anchorCtr="0" compatLnSpc="0">
              <a:noAutofit/>
            </a:bodyPr>
            <a:lstStyle/>
            <a:p>
              <a:pPr marL="0" marR="0" lvl="0" indent="0" rtl="0" hangingPunct="0">
                <a:lnSpc>
                  <a:spcPct val="100000"/>
                </a:lnSpc>
                <a:spcBef>
                  <a:spcPts val="0"/>
                </a:spcBef>
                <a:spcAft>
                  <a:spcPts val="0"/>
                </a:spcAft>
                <a:buNone/>
                <a:tabLst/>
              </a:pPr>
              <a:endParaRPr lang="en-IN" sz="1800" b="0" i="0" u="none" strike="noStrike" kern="1200">
                <a:ln>
                  <a:noFill/>
                </a:ln>
                <a:latin typeface="Arial" pitchFamily="18"/>
                <a:ea typeface="Microsoft YaHei" pitchFamily="2"/>
                <a:cs typeface="Lucida Sans" pitchFamily="2"/>
              </a:endParaRPr>
            </a:p>
          </p:txBody>
        </p:sp>
        <p:sp>
          <p:nvSpPr>
            <p:cNvPr id="12" name="object 12"/>
            <p:cNvSpPr/>
            <p:nvPr/>
          </p:nvSpPr>
          <p:spPr>
            <a:xfrm>
              <a:off x="-360" y="1266480"/>
              <a:ext cx="7775280" cy="23040"/>
            </a:xfrm>
            <a:custGeom>
              <a:avLst/>
              <a:gdLst>
                <a:gd name="f0" fmla="val 0"/>
                <a:gd name="f1" fmla="val 7775156"/>
                <a:gd name="f2" fmla="val 23037"/>
              </a:gdLst>
              <a:ahLst/>
              <a:cxnLst>
                <a:cxn ang="3cd4">
                  <a:pos x="hc" y="t"/>
                </a:cxn>
                <a:cxn ang="0">
                  <a:pos x="r" y="vc"/>
                </a:cxn>
                <a:cxn ang="cd4">
                  <a:pos x="hc" y="b"/>
                </a:cxn>
                <a:cxn ang="cd2">
                  <a:pos x="l" y="vc"/>
                </a:cxn>
              </a:cxnLst>
              <a:rect l="l" t="t" r="r" b="b"/>
              <a:pathLst>
                <a:path w="7775575" h="23494">
                  <a:moveTo>
                    <a:pt x="f0" y="f0"/>
                  </a:moveTo>
                  <a:lnTo>
                    <a:pt x="f1" y="f0"/>
                  </a:lnTo>
                  <a:lnTo>
                    <a:pt x="f1" y="f2"/>
                  </a:lnTo>
                  <a:lnTo>
                    <a:pt x="f0" y="f2"/>
                  </a:lnTo>
                </a:path>
              </a:pathLst>
            </a:custGeom>
            <a:noFill/>
            <a:ln w="3240">
              <a:solidFill>
                <a:srgbClr val="FFFFFF"/>
              </a:solidFill>
              <a:prstDash val="solid"/>
            </a:ln>
          </p:spPr>
          <p:txBody>
            <a:bodyPr vert="horz" wrap="square" lIns="0" tIns="0" rIns="0" bIns="0" anchor="t" anchorCtr="0" compatLnSpc="0">
              <a:noAutofit/>
            </a:bodyPr>
            <a:lstStyle/>
            <a:p>
              <a:pPr marL="0" marR="0" lvl="0" indent="0" rtl="0" hangingPunct="0">
                <a:lnSpc>
                  <a:spcPct val="100000"/>
                </a:lnSpc>
                <a:spcBef>
                  <a:spcPts val="0"/>
                </a:spcBef>
                <a:spcAft>
                  <a:spcPts val="0"/>
                </a:spcAft>
                <a:buNone/>
                <a:tabLst/>
              </a:pPr>
              <a:endParaRPr lang="en-IN" sz="1800" b="0" i="0" u="none" strike="noStrike" kern="1200">
                <a:ln>
                  <a:noFill/>
                </a:ln>
                <a:latin typeface="Arial" pitchFamily="18"/>
                <a:ea typeface="Microsoft YaHei" pitchFamily="2"/>
                <a:cs typeface="Lucida Sans" pitchFamily="2"/>
              </a:endParaRPr>
            </a:p>
          </p:txBody>
        </p:sp>
        <p:sp>
          <p:nvSpPr>
            <p:cNvPr id="13" name="object 13"/>
            <p:cNvSpPr/>
            <p:nvPr/>
          </p:nvSpPr>
          <p:spPr>
            <a:xfrm>
              <a:off x="-360" y="1744560"/>
              <a:ext cx="7775280" cy="23760"/>
            </a:xfrm>
            <a:custGeom>
              <a:avLst/>
              <a:gdLst>
                <a:gd name="f0" fmla="val 0"/>
                <a:gd name="f1" fmla="val 7775168"/>
                <a:gd name="f2" fmla="val 23757"/>
              </a:gdLst>
              <a:ahLst/>
              <a:cxnLst>
                <a:cxn ang="3cd4">
                  <a:pos x="hc" y="t"/>
                </a:cxn>
                <a:cxn ang="0">
                  <a:pos x="r" y="vc"/>
                </a:cxn>
                <a:cxn ang="cd4">
                  <a:pos x="hc" y="b"/>
                </a:cxn>
                <a:cxn ang="cd2">
                  <a:pos x="l" y="vc"/>
                </a:cxn>
              </a:cxnLst>
              <a:rect l="l" t="t" r="r" b="b"/>
              <a:pathLst>
                <a:path w="7775575" h="24130">
                  <a:moveTo>
                    <a:pt x="f1" y="f0"/>
                  </a:moveTo>
                  <a:lnTo>
                    <a:pt x="f0" y="f0"/>
                  </a:lnTo>
                  <a:lnTo>
                    <a:pt x="f0" y="f2"/>
                  </a:lnTo>
                  <a:lnTo>
                    <a:pt x="f1" y="f2"/>
                  </a:lnTo>
                  <a:lnTo>
                    <a:pt x="f1" y="f0"/>
                  </a:lnTo>
                  <a:close/>
                </a:path>
              </a:pathLst>
            </a:custGeom>
            <a:solidFill>
              <a:srgbClr val="4C2A13">
                <a:alpha val="39000"/>
              </a:srgbClr>
            </a:solidFill>
            <a:ln>
              <a:noFill/>
              <a:prstDash val="solid"/>
            </a:ln>
          </p:spPr>
          <p:txBody>
            <a:bodyPr vert="horz" wrap="square" lIns="0" tIns="0" rIns="0" bIns="0" anchor="t" anchorCtr="0" compatLnSpc="0">
              <a:noAutofit/>
            </a:bodyPr>
            <a:lstStyle/>
            <a:p>
              <a:pPr marL="0" marR="0" lvl="0" indent="0" rtl="0" hangingPunct="0">
                <a:lnSpc>
                  <a:spcPct val="100000"/>
                </a:lnSpc>
                <a:spcBef>
                  <a:spcPts val="0"/>
                </a:spcBef>
                <a:spcAft>
                  <a:spcPts val="0"/>
                </a:spcAft>
                <a:buNone/>
                <a:tabLst/>
              </a:pPr>
              <a:endParaRPr lang="en-IN" sz="1800" b="0" i="0" u="none" strike="noStrike" kern="1200">
                <a:ln>
                  <a:noFill/>
                </a:ln>
                <a:latin typeface="Arial" pitchFamily="18"/>
                <a:ea typeface="Microsoft YaHei" pitchFamily="2"/>
                <a:cs typeface="Lucida Sans" pitchFamily="2"/>
              </a:endParaRPr>
            </a:p>
          </p:txBody>
        </p:sp>
        <p:sp>
          <p:nvSpPr>
            <p:cNvPr id="14" name="object 14"/>
            <p:cNvSpPr/>
            <p:nvPr/>
          </p:nvSpPr>
          <p:spPr>
            <a:xfrm>
              <a:off x="-360" y="1744560"/>
              <a:ext cx="7775280" cy="23760"/>
            </a:xfrm>
            <a:custGeom>
              <a:avLst/>
              <a:gdLst>
                <a:gd name="f0" fmla="val 0"/>
                <a:gd name="f1" fmla="val 7775156"/>
                <a:gd name="f2" fmla="val 23761"/>
              </a:gdLst>
              <a:ahLst/>
              <a:cxnLst>
                <a:cxn ang="3cd4">
                  <a:pos x="hc" y="t"/>
                </a:cxn>
                <a:cxn ang="0">
                  <a:pos x="r" y="vc"/>
                </a:cxn>
                <a:cxn ang="cd4">
                  <a:pos x="hc" y="b"/>
                </a:cxn>
                <a:cxn ang="cd2">
                  <a:pos x="l" y="vc"/>
                </a:cxn>
              </a:cxnLst>
              <a:rect l="l" t="t" r="r" b="b"/>
              <a:pathLst>
                <a:path w="7775575" h="24130">
                  <a:moveTo>
                    <a:pt x="f0" y="f0"/>
                  </a:moveTo>
                  <a:lnTo>
                    <a:pt x="f1" y="f0"/>
                  </a:lnTo>
                  <a:lnTo>
                    <a:pt x="f1" y="f2"/>
                  </a:lnTo>
                  <a:lnTo>
                    <a:pt x="f0" y="f2"/>
                  </a:lnTo>
                </a:path>
              </a:pathLst>
            </a:custGeom>
            <a:noFill/>
            <a:ln w="3240">
              <a:solidFill>
                <a:srgbClr val="FFFFFF"/>
              </a:solidFill>
              <a:prstDash val="solid"/>
            </a:ln>
          </p:spPr>
          <p:txBody>
            <a:bodyPr vert="horz" wrap="square" lIns="0" tIns="0" rIns="0" bIns="0" anchor="t" anchorCtr="0" compatLnSpc="0">
              <a:noAutofit/>
            </a:bodyPr>
            <a:lstStyle/>
            <a:p>
              <a:pPr marL="0" marR="0" lvl="0" indent="0" rtl="0" hangingPunct="0">
                <a:lnSpc>
                  <a:spcPct val="100000"/>
                </a:lnSpc>
                <a:spcBef>
                  <a:spcPts val="0"/>
                </a:spcBef>
                <a:spcAft>
                  <a:spcPts val="0"/>
                </a:spcAft>
                <a:buNone/>
                <a:tabLst/>
              </a:pPr>
              <a:endParaRPr lang="en-IN" sz="1800" b="0" i="0" u="none" strike="noStrike" kern="1200">
                <a:ln>
                  <a:noFill/>
                </a:ln>
                <a:latin typeface="Arial" pitchFamily="18"/>
                <a:ea typeface="Microsoft YaHei" pitchFamily="2"/>
                <a:cs typeface="Lucida Sans" pitchFamily="2"/>
              </a:endParaRPr>
            </a:p>
          </p:txBody>
        </p:sp>
        <p:sp>
          <p:nvSpPr>
            <p:cNvPr id="15" name="object 15"/>
            <p:cNvSpPr/>
            <p:nvPr/>
          </p:nvSpPr>
          <p:spPr>
            <a:xfrm>
              <a:off x="-360" y="2222280"/>
              <a:ext cx="2009520" cy="23760"/>
            </a:xfrm>
            <a:custGeom>
              <a:avLst/>
              <a:gdLst>
                <a:gd name="f0" fmla="val 0"/>
                <a:gd name="f1" fmla="val 24130"/>
                <a:gd name="f2" fmla="val 2009482"/>
                <a:gd name="f3" fmla="val 5080"/>
                <a:gd name="f4" fmla="val 10160"/>
                <a:gd name="f5" fmla="val 12700"/>
                <a:gd name="f6" fmla="val 16510"/>
                <a:gd name="f7" fmla="val 21590"/>
                <a:gd name="f8" fmla="val 1978520"/>
                <a:gd name="f9" fmla="val 1985721"/>
                <a:gd name="f10" fmla="val 1990763"/>
                <a:gd name="f11" fmla="val 1997964"/>
                <a:gd name="f12" fmla="val 2005164"/>
              </a:gdLst>
              <a:ahLst/>
              <a:cxnLst>
                <a:cxn ang="3cd4">
                  <a:pos x="hc" y="t"/>
                </a:cxn>
                <a:cxn ang="0">
                  <a:pos x="r" y="vc"/>
                </a:cxn>
                <a:cxn ang="cd4">
                  <a:pos x="hc" y="b"/>
                </a:cxn>
                <a:cxn ang="cd2">
                  <a:pos x="l" y="vc"/>
                </a:cxn>
              </a:cxnLst>
              <a:rect l="l" t="t" r="r" b="b"/>
              <a:pathLst>
                <a:path w="2009775" h="24130">
                  <a:moveTo>
                    <a:pt x="f2" y="f0"/>
                  </a:moveTo>
                  <a:lnTo>
                    <a:pt x="f0" y="f0"/>
                  </a:lnTo>
                  <a:lnTo>
                    <a:pt x="f0" y="f3"/>
                  </a:lnTo>
                  <a:lnTo>
                    <a:pt x="f0" y="f4"/>
                  </a:lnTo>
                  <a:lnTo>
                    <a:pt x="f0" y="f5"/>
                  </a:lnTo>
                  <a:lnTo>
                    <a:pt x="f0" y="f6"/>
                  </a:lnTo>
                  <a:lnTo>
                    <a:pt x="f0" y="f7"/>
                  </a:lnTo>
                  <a:lnTo>
                    <a:pt x="f0" y="f1"/>
                  </a:lnTo>
                  <a:lnTo>
                    <a:pt x="f8" y="f1"/>
                  </a:lnTo>
                  <a:lnTo>
                    <a:pt x="f8" y="f7"/>
                  </a:lnTo>
                  <a:lnTo>
                    <a:pt x="f9" y="f7"/>
                  </a:lnTo>
                  <a:lnTo>
                    <a:pt x="f9" y="f6"/>
                  </a:lnTo>
                  <a:lnTo>
                    <a:pt x="f10" y="f6"/>
                  </a:lnTo>
                  <a:lnTo>
                    <a:pt x="f10" y="f5"/>
                  </a:lnTo>
                  <a:lnTo>
                    <a:pt x="f11" y="f5"/>
                  </a:lnTo>
                  <a:lnTo>
                    <a:pt x="f11" y="f4"/>
                  </a:lnTo>
                  <a:lnTo>
                    <a:pt x="f12" y="f4"/>
                  </a:lnTo>
                  <a:lnTo>
                    <a:pt x="f12" y="f3"/>
                  </a:lnTo>
                  <a:lnTo>
                    <a:pt x="f2" y="f3"/>
                  </a:lnTo>
                  <a:lnTo>
                    <a:pt x="f2" y="f0"/>
                  </a:lnTo>
                  <a:close/>
                </a:path>
              </a:pathLst>
            </a:custGeom>
            <a:solidFill>
              <a:srgbClr val="4C2A13">
                <a:alpha val="39000"/>
              </a:srgbClr>
            </a:solidFill>
            <a:ln>
              <a:noFill/>
              <a:prstDash val="solid"/>
            </a:ln>
          </p:spPr>
          <p:txBody>
            <a:bodyPr vert="horz" wrap="square" lIns="0" tIns="0" rIns="0" bIns="0" anchor="t" anchorCtr="0" compatLnSpc="0">
              <a:noAutofit/>
            </a:bodyPr>
            <a:lstStyle/>
            <a:p>
              <a:pPr marL="0" marR="0" lvl="0" indent="0" rtl="0" hangingPunct="0">
                <a:lnSpc>
                  <a:spcPct val="100000"/>
                </a:lnSpc>
                <a:spcBef>
                  <a:spcPts val="0"/>
                </a:spcBef>
                <a:spcAft>
                  <a:spcPts val="0"/>
                </a:spcAft>
                <a:buNone/>
                <a:tabLst/>
              </a:pPr>
              <a:endParaRPr lang="en-IN" sz="1800" b="0" i="0" u="none" strike="noStrike" kern="1200">
                <a:ln>
                  <a:noFill/>
                </a:ln>
                <a:latin typeface="Arial" pitchFamily="18"/>
                <a:ea typeface="Microsoft YaHei" pitchFamily="2"/>
                <a:cs typeface="Lucida Sans" pitchFamily="2"/>
              </a:endParaRPr>
            </a:p>
          </p:txBody>
        </p:sp>
        <p:sp>
          <p:nvSpPr>
            <p:cNvPr id="16" name="object 16"/>
            <p:cNvSpPr/>
            <p:nvPr/>
          </p:nvSpPr>
          <p:spPr>
            <a:xfrm>
              <a:off x="-360" y="2222640"/>
              <a:ext cx="2009520" cy="23040"/>
            </a:xfrm>
            <a:custGeom>
              <a:avLst/>
              <a:gdLst>
                <a:gd name="f0" fmla="val 0"/>
                <a:gd name="f1" fmla="val 2009470"/>
                <a:gd name="f2" fmla="val 4317"/>
                <a:gd name="f3" fmla="val 2005152"/>
                <a:gd name="f4" fmla="val 9359"/>
                <a:gd name="f5" fmla="val 1997951"/>
                <a:gd name="f6" fmla="val 11518"/>
                <a:gd name="f7" fmla="val 1990750"/>
                <a:gd name="f8" fmla="val 16560"/>
                <a:gd name="f9" fmla="val 1985708"/>
                <a:gd name="f10" fmla="val 20878"/>
                <a:gd name="f11" fmla="val 1978520"/>
                <a:gd name="f12" fmla="val 23037"/>
              </a:gdLst>
              <a:ahLst/>
              <a:cxnLst>
                <a:cxn ang="3cd4">
                  <a:pos x="hc" y="t"/>
                </a:cxn>
                <a:cxn ang="0">
                  <a:pos x="r" y="vc"/>
                </a:cxn>
                <a:cxn ang="cd4">
                  <a:pos x="hc" y="b"/>
                </a:cxn>
                <a:cxn ang="cd2">
                  <a:pos x="l" y="vc"/>
                </a:cxn>
              </a:cxnLst>
              <a:rect l="l" t="t" r="r" b="b"/>
              <a:pathLst>
                <a:path w="2009775" h="23494">
                  <a:moveTo>
                    <a:pt x="f1" y="f0"/>
                  </a:moveTo>
                  <a:lnTo>
                    <a:pt x="f1" y="f2"/>
                  </a:lnTo>
                  <a:lnTo>
                    <a:pt x="f3" y="f2"/>
                  </a:lnTo>
                  <a:lnTo>
                    <a:pt x="f3" y="f4"/>
                  </a:lnTo>
                  <a:lnTo>
                    <a:pt x="f5" y="f4"/>
                  </a:lnTo>
                  <a:lnTo>
                    <a:pt x="f5" y="f6"/>
                  </a:lnTo>
                  <a:lnTo>
                    <a:pt x="f7" y="f6"/>
                  </a:lnTo>
                  <a:lnTo>
                    <a:pt x="f7" y="f8"/>
                  </a:lnTo>
                  <a:lnTo>
                    <a:pt x="f9" y="f8"/>
                  </a:lnTo>
                  <a:lnTo>
                    <a:pt x="f9" y="f10"/>
                  </a:lnTo>
                  <a:lnTo>
                    <a:pt x="f11" y="f10"/>
                  </a:lnTo>
                  <a:lnTo>
                    <a:pt x="f11" y="f12"/>
                  </a:lnTo>
                  <a:lnTo>
                    <a:pt x="f0" y="f12"/>
                  </a:lnTo>
                </a:path>
                <a:path w="2009775" h="23494">
                  <a:moveTo>
                    <a:pt x="f0" y="f0"/>
                  </a:moveTo>
                  <a:lnTo>
                    <a:pt x="f1" y="f0"/>
                  </a:lnTo>
                </a:path>
              </a:pathLst>
            </a:custGeom>
            <a:noFill/>
            <a:ln w="3240">
              <a:solidFill>
                <a:srgbClr val="FFFFFF"/>
              </a:solidFill>
              <a:prstDash val="solid"/>
            </a:ln>
          </p:spPr>
          <p:txBody>
            <a:bodyPr vert="horz" wrap="square" lIns="0" tIns="0" rIns="0" bIns="0" anchor="t" anchorCtr="0" compatLnSpc="0">
              <a:noAutofit/>
            </a:bodyPr>
            <a:lstStyle/>
            <a:p>
              <a:pPr marL="0" marR="0" lvl="0" indent="0" rtl="0" hangingPunct="0">
                <a:lnSpc>
                  <a:spcPct val="100000"/>
                </a:lnSpc>
                <a:spcBef>
                  <a:spcPts val="0"/>
                </a:spcBef>
                <a:spcAft>
                  <a:spcPts val="0"/>
                </a:spcAft>
                <a:buNone/>
                <a:tabLst/>
              </a:pPr>
              <a:endParaRPr lang="en-IN" sz="1800" b="0" i="0" u="none" strike="noStrike" kern="1200">
                <a:ln>
                  <a:noFill/>
                </a:ln>
                <a:latin typeface="Arial" pitchFamily="18"/>
                <a:ea typeface="Microsoft YaHei" pitchFamily="2"/>
                <a:cs typeface="Lucida Sans" pitchFamily="2"/>
              </a:endParaRPr>
            </a:p>
          </p:txBody>
        </p:sp>
        <p:sp>
          <p:nvSpPr>
            <p:cNvPr id="17" name="object 17"/>
            <p:cNvSpPr/>
            <p:nvPr/>
          </p:nvSpPr>
          <p:spPr>
            <a:xfrm>
              <a:off x="2032919" y="2222280"/>
              <a:ext cx="5740560" cy="23760"/>
            </a:xfrm>
            <a:custGeom>
              <a:avLst/>
              <a:gdLst>
                <a:gd name="f0" fmla="val 0"/>
                <a:gd name="f1" fmla="val 24130"/>
                <a:gd name="f2" fmla="val 5740489"/>
                <a:gd name="f3" fmla="val 10160"/>
                <a:gd name="f4" fmla="val 5740476"/>
                <a:gd name="f5" fmla="val 7188"/>
                <a:gd name="f6" fmla="val 12700"/>
                <a:gd name="f7" fmla="val 16560"/>
                <a:gd name="f8" fmla="val 16510"/>
                <a:gd name="f9" fmla="val 23749"/>
                <a:gd name="f10" fmla="val 21590"/>
                <a:gd name="f11" fmla="val 35267"/>
              </a:gdLst>
              <a:ahLst/>
              <a:cxnLst>
                <a:cxn ang="3cd4">
                  <a:pos x="hc" y="t"/>
                </a:cxn>
                <a:cxn ang="0">
                  <a:pos x="r" y="vc"/>
                </a:cxn>
                <a:cxn ang="cd4">
                  <a:pos x="hc" y="b"/>
                </a:cxn>
                <a:cxn ang="cd2">
                  <a:pos x="l" y="vc"/>
                </a:cxn>
              </a:cxnLst>
              <a:rect l="l" t="t" r="r" b="b"/>
              <a:pathLst>
                <a:path w="5741034" h="24130">
                  <a:moveTo>
                    <a:pt x="f2" y="f3"/>
                  </a:moveTo>
                  <a:lnTo>
                    <a:pt x="f4" y="f0"/>
                  </a:lnTo>
                  <a:lnTo>
                    <a:pt x="f0" y="f0"/>
                  </a:lnTo>
                  <a:lnTo>
                    <a:pt x="f0" y="f3"/>
                  </a:lnTo>
                  <a:lnTo>
                    <a:pt x="f5" y="f3"/>
                  </a:lnTo>
                  <a:lnTo>
                    <a:pt x="f5" y="f6"/>
                  </a:lnTo>
                  <a:lnTo>
                    <a:pt x="f7" y="f6"/>
                  </a:lnTo>
                  <a:lnTo>
                    <a:pt x="f7" y="f8"/>
                  </a:lnTo>
                  <a:lnTo>
                    <a:pt x="f9" y="f8"/>
                  </a:lnTo>
                  <a:lnTo>
                    <a:pt x="f9" y="f10"/>
                  </a:lnTo>
                  <a:lnTo>
                    <a:pt x="f11" y="f10"/>
                  </a:lnTo>
                  <a:lnTo>
                    <a:pt x="f11" y="f1"/>
                  </a:lnTo>
                  <a:lnTo>
                    <a:pt x="f2" y="f1"/>
                  </a:lnTo>
                  <a:lnTo>
                    <a:pt x="f2" y="f10"/>
                  </a:lnTo>
                  <a:lnTo>
                    <a:pt x="f2" y="f8"/>
                  </a:lnTo>
                  <a:lnTo>
                    <a:pt x="f2" y="f6"/>
                  </a:lnTo>
                  <a:lnTo>
                    <a:pt x="f2" y="f3"/>
                  </a:lnTo>
                  <a:close/>
                </a:path>
              </a:pathLst>
            </a:custGeom>
            <a:solidFill>
              <a:srgbClr val="4C2A13">
                <a:alpha val="39000"/>
              </a:srgbClr>
            </a:solidFill>
            <a:ln>
              <a:noFill/>
              <a:prstDash val="solid"/>
            </a:ln>
          </p:spPr>
          <p:txBody>
            <a:bodyPr vert="horz" wrap="square" lIns="0" tIns="0" rIns="0" bIns="0" anchor="t" anchorCtr="0" compatLnSpc="0">
              <a:noAutofit/>
            </a:bodyPr>
            <a:lstStyle/>
            <a:p>
              <a:pPr marL="0" marR="0" lvl="0" indent="0" rtl="0" hangingPunct="0">
                <a:lnSpc>
                  <a:spcPct val="100000"/>
                </a:lnSpc>
                <a:spcBef>
                  <a:spcPts val="0"/>
                </a:spcBef>
                <a:spcAft>
                  <a:spcPts val="0"/>
                </a:spcAft>
                <a:buNone/>
                <a:tabLst/>
              </a:pPr>
              <a:endParaRPr lang="en-IN" sz="1800" b="0" i="0" u="none" strike="noStrike" kern="1200">
                <a:ln>
                  <a:noFill/>
                </a:ln>
                <a:latin typeface="Arial" pitchFamily="18"/>
                <a:ea typeface="Microsoft YaHei" pitchFamily="2"/>
                <a:cs typeface="Lucida Sans" pitchFamily="2"/>
              </a:endParaRPr>
            </a:p>
          </p:txBody>
        </p:sp>
        <p:sp>
          <p:nvSpPr>
            <p:cNvPr id="18" name="object 18"/>
            <p:cNvSpPr/>
            <p:nvPr/>
          </p:nvSpPr>
          <p:spPr>
            <a:xfrm>
              <a:off x="2032919" y="2222640"/>
              <a:ext cx="5740560" cy="23040"/>
            </a:xfrm>
            <a:custGeom>
              <a:avLst/>
              <a:gdLst>
                <a:gd name="f0" fmla="val 0"/>
                <a:gd name="f1" fmla="val 5740476"/>
                <a:gd name="f2" fmla="val 23037"/>
                <a:gd name="f3" fmla="val 35280"/>
                <a:gd name="f4" fmla="val 20878"/>
                <a:gd name="f5" fmla="val 23761"/>
                <a:gd name="f6" fmla="val 16560"/>
                <a:gd name="f7" fmla="val 11518"/>
                <a:gd name="f8" fmla="val 7200"/>
                <a:gd name="f9" fmla="val 9359"/>
              </a:gdLst>
              <a:ahLst/>
              <a:cxnLst>
                <a:cxn ang="3cd4">
                  <a:pos x="hc" y="t"/>
                </a:cxn>
                <a:cxn ang="0">
                  <a:pos x="r" y="vc"/>
                </a:cxn>
                <a:cxn ang="cd4">
                  <a:pos x="hc" y="b"/>
                </a:cxn>
                <a:cxn ang="cd2">
                  <a:pos x="l" y="vc"/>
                </a:cxn>
              </a:cxnLst>
              <a:rect l="l" t="t" r="r" b="b"/>
              <a:pathLst>
                <a:path w="5741034" h="23494">
                  <a:moveTo>
                    <a:pt x="f1" y="f0"/>
                  </a:moveTo>
                  <a:lnTo>
                    <a:pt x="f1" y="f2"/>
                  </a:lnTo>
                  <a:lnTo>
                    <a:pt x="f3" y="f2"/>
                  </a:lnTo>
                  <a:lnTo>
                    <a:pt x="f3" y="f4"/>
                  </a:lnTo>
                  <a:lnTo>
                    <a:pt x="f5" y="f4"/>
                  </a:lnTo>
                  <a:lnTo>
                    <a:pt x="f5" y="f6"/>
                  </a:lnTo>
                  <a:lnTo>
                    <a:pt x="f6" y="f6"/>
                  </a:lnTo>
                  <a:lnTo>
                    <a:pt x="f6" y="f7"/>
                  </a:lnTo>
                  <a:lnTo>
                    <a:pt x="f8" y="f7"/>
                  </a:lnTo>
                  <a:lnTo>
                    <a:pt x="f8" y="f9"/>
                  </a:lnTo>
                  <a:lnTo>
                    <a:pt x="f0" y="f9"/>
                  </a:lnTo>
                  <a:lnTo>
                    <a:pt x="f0" y="f0"/>
                  </a:lnTo>
                  <a:lnTo>
                    <a:pt x="f1" y="f0"/>
                  </a:lnTo>
                  <a:close/>
                </a:path>
              </a:pathLst>
            </a:custGeom>
            <a:noFill/>
            <a:ln w="3240">
              <a:solidFill>
                <a:srgbClr val="FFFFFF"/>
              </a:solidFill>
              <a:prstDash val="solid"/>
            </a:ln>
          </p:spPr>
          <p:txBody>
            <a:bodyPr vert="horz" wrap="square" lIns="0" tIns="0" rIns="0" bIns="0" anchor="t" anchorCtr="0" compatLnSpc="0">
              <a:noAutofit/>
            </a:bodyPr>
            <a:lstStyle/>
            <a:p>
              <a:pPr marL="0" marR="0" lvl="0" indent="0" rtl="0" hangingPunct="0">
                <a:lnSpc>
                  <a:spcPct val="100000"/>
                </a:lnSpc>
                <a:spcBef>
                  <a:spcPts val="0"/>
                </a:spcBef>
                <a:spcAft>
                  <a:spcPts val="0"/>
                </a:spcAft>
                <a:buNone/>
                <a:tabLst/>
              </a:pPr>
              <a:endParaRPr lang="en-IN" sz="1800" b="0" i="0" u="none" strike="noStrike" kern="1200">
                <a:ln>
                  <a:noFill/>
                </a:ln>
                <a:latin typeface="Arial" pitchFamily="18"/>
                <a:ea typeface="Microsoft YaHei" pitchFamily="2"/>
                <a:cs typeface="Lucida Sans" pitchFamily="2"/>
              </a:endParaRPr>
            </a:p>
          </p:txBody>
        </p:sp>
        <p:sp>
          <p:nvSpPr>
            <p:cNvPr id="19" name="object 19"/>
            <p:cNvSpPr/>
            <p:nvPr/>
          </p:nvSpPr>
          <p:spPr>
            <a:xfrm>
              <a:off x="515879" y="2701080"/>
              <a:ext cx="5512680" cy="22680"/>
            </a:xfrm>
            <a:custGeom>
              <a:avLst/>
              <a:gdLst>
                <a:gd name="f0" fmla="val 0"/>
                <a:gd name="f1" fmla="val 22860"/>
                <a:gd name="f2" fmla="val 735838"/>
                <a:gd name="f3" fmla="val 3810"/>
                <a:gd name="f4" fmla="val 4330"/>
                <a:gd name="f5" fmla="val 8890"/>
                <a:gd name="f6" fmla="val 7200"/>
                <a:gd name="f7" fmla="val 11430"/>
                <a:gd name="f8" fmla="val 16560"/>
                <a:gd name="f9" fmla="val 16510"/>
                <a:gd name="f10" fmla="val 23761"/>
                <a:gd name="f11" fmla="val 20320"/>
                <a:gd name="f12" fmla="val 28803"/>
                <a:gd name="f13" fmla="val 704875"/>
                <a:gd name="f14" fmla="val 712076"/>
                <a:gd name="f15" fmla="val 722160"/>
                <a:gd name="f16" fmla="val 729361"/>
                <a:gd name="f17" fmla="val 733679"/>
                <a:gd name="f18" fmla="val 5512981"/>
                <a:gd name="f19" fmla="val 4915395"/>
                <a:gd name="f20" fmla="val 4918278"/>
                <a:gd name="f21" fmla="val 4927638"/>
                <a:gd name="f22" fmla="val 4929784"/>
                <a:gd name="f23" fmla="val 4934839"/>
                <a:gd name="f24" fmla="val 5465457"/>
                <a:gd name="f25" fmla="val 5477713"/>
                <a:gd name="f26" fmla="val 5484914"/>
                <a:gd name="f27" fmla="val 5496420"/>
                <a:gd name="f28" fmla="val 5503634"/>
              </a:gdLst>
              <a:ahLst/>
              <a:cxnLst>
                <a:cxn ang="3cd4">
                  <a:pos x="hc" y="t"/>
                </a:cxn>
                <a:cxn ang="0">
                  <a:pos x="r" y="vc"/>
                </a:cxn>
                <a:cxn ang="cd4">
                  <a:pos x="hc" y="b"/>
                </a:cxn>
                <a:cxn ang="cd2">
                  <a:pos x="l" y="vc"/>
                </a:cxn>
              </a:cxnLst>
              <a:rect l="l" t="t" r="r" b="b"/>
              <a:pathLst>
                <a:path w="5513070" h="22860">
                  <a:moveTo>
                    <a:pt x="f2" y="f0"/>
                  </a:moveTo>
                  <a:lnTo>
                    <a:pt x="f0" y="f0"/>
                  </a:lnTo>
                  <a:lnTo>
                    <a:pt x="f0" y="f3"/>
                  </a:lnTo>
                  <a:lnTo>
                    <a:pt x="f4" y="f3"/>
                  </a:lnTo>
                  <a:lnTo>
                    <a:pt x="f4" y="f5"/>
                  </a:lnTo>
                  <a:lnTo>
                    <a:pt x="f6" y="f5"/>
                  </a:lnTo>
                  <a:lnTo>
                    <a:pt x="f6" y="f7"/>
                  </a:lnTo>
                  <a:lnTo>
                    <a:pt x="f8" y="f7"/>
                  </a:lnTo>
                  <a:lnTo>
                    <a:pt x="f8" y="f9"/>
                  </a:lnTo>
                  <a:lnTo>
                    <a:pt x="f10" y="f9"/>
                  </a:lnTo>
                  <a:lnTo>
                    <a:pt x="f10" y="f11"/>
                  </a:lnTo>
                  <a:lnTo>
                    <a:pt x="f12" y="f11"/>
                  </a:lnTo>
                  <a:lnTo>
                    <a:pt x="f12" y="f1"/>
                  </a:lnTo>
                  <a:lnTo>
                    <a:pt x="f13" y="f1"/>
                  </a:lnTo>
                  <a:lnTo>
                    <a:pt x="f13" y="f11"/>
                  </a:lnTo>
                  <a:lnTo>
                    <a:pt x="f14" y="f11"/>
                  </a:lnTo>
                  <a:lnTo>
                    <a:pt x="f14" y="f9"/>
                  </a:lnTo>
                  <a:lnTo>
                    <a:pt x="f15" y="f9"/>
                  </a:lnTo>
                  <a:lnTo>
                    <a:pt x="f15" y="f7"/>
                  </a:lnTo>
                  <a:lnTo>
                    <a:pt x="f16" y="f7"/>
                  </a:lnTo>
                  <a:lnTo>
                    <a:pt x="f16" y="f5"/>
                  </a:lnTo>
                  <a:lnTo>
                    <a:pt x="f17" y="f5"/>
                  </a:lnTo>
                  <a:lnTo>
                    <a:pt x="f17" y="f3"/>
                  </a:lnTo>
                  <a:lnTo>
                    <a:pt x="f2" y="f3"/>
                  </a:lnTo>
                  <a:lnTo>
                    <a:pt x="f2" y="f0"/>
                  </a:lnTo>
                  <a:close/>
                </a:path>
                <a:path w="5513070" h="22860">
                  <a:moveTo>
                    <a:pt x="f18" y="f0"/>
                  </a:moveTo>
                  <a:lnTo>
                    <a:pt x="f19" y="f0"/>
                  </a:lnTo>
                  <a:lnTo>
                    <a:pt x="f19" y="f3"/>
                  </a:lnTo>
                  <a:lnTo>
                    <a:pt x="f19" y="f5"/>
                  </a:lnTo>
                  <a:lnTo>
                    <a:pt x="f20" y="f5"/>
                  </a:lnTo>
                  <a:lnTo>
                    <a:pt x="f20" y="f7"/>
                  </a:lnTo>
                  <a:lnTo>
                    <a:pt x="f21" y="f7"/>
                  </a:lnTo>
                  <a:lnTo>
                    <a:pt x="f21" y="f9"/>
                  </a:lnTo>
                  <a:lnTo>
                    <a:pt x="f22" y="f9"/>
                  </a:lnTo>
                  <a:lnTo>
                    <a:pt x="f22" y="f11"/>
                  </a:lnTo>
                  <a:lnTo>
                    <a:pt x="f23" y="f11"/>
                  </a:lnTo>
                  <a:lnTo>
                    <a:pt x="f23" y="f1"/>
                  </a:lnTo>
                  <a:lnTo>
                    <a:pt x="f24" y="f1"/>
                  </a:lnTo>
                  <a:lnTo>
                    <a:pt x="f24" y="f11"/>
                  </a:lnTo>
                  <a:lnTo>
                    <a:pt x="f25" y="f11"/>
                  </a:lnTo>
                  <a:lnTo>
                    <a:pt x="f25" y="f9"/>
                  </a:lnTo>
                  <a:lnTo>
                    <a:pt x="f26" y="f9"/>
                  </a:lnTo>
                  <a:lnTo>
                    <a:pt x="f26" y="f7"/>
                  </a:lnTo>
                  <a:lnTo>
                    <a:pt x="f27" y="f7"/>
                  </a:lnTo>
                  <a:lnTo>
                    <a:pt x="f27" y="f5"/>
                  </a:lnTo>
                  <a:lnTo>
                    <a:pt x="f28" y="f5"/>
                  </a:lnTo>
                  <a:lnTo>
                    <a:pt x="f28" y="f3"/>
                  </a:lnTo>
                  <a:lnTo>
                    <a:pt x="f18" y="f3"/>
                  </a:lnTo>
                  <a:lnTo>
                    <a:pt x="f18" y="f0"/>
                  </a:lnTo>
                  <a:close/>
                </a:path>
              </a:pathLst>
            </a:custGeom>
            <a:solidFill>
              <a:srgbClr val="C3C5C3"/>
            </a:solidFill>
            <a:ln>
              <a:noFill/>
              <a:prstDash val="solid"/>
            </a:ln>
          </p:spPr>
          <p:txBody>
            <a:bodyPr vert="horz" wrap="square" lIns="0" tIns="0" rIns="0" bIns="0" anchor="t" anchorCtr="0" compatLnSpc="0">
              <a:noAutofit/>
            </a:bodyPr>
            <a:lstStyle/>
            <a:p>
              <a:pPr marL="0" marR="0" lvl="0" indent="0" rtl="0" hangingPunct="0">
                <a:lnSpc>
                  <a:spcPct val="100000"/>
                </a:lnSpc>
                <a:spcBef>
                  <a:spcPts val="0"/>
                </a:spcBef>
                <a:spcAft>
                  <a:spcPts val="0"/>
                </a:spcAft>
                <a:buNone/>
                <a:tabLst/>
              </a:pPr>
              <a:endParaRPr lang="en-IN" sz="1800" b="0" i="0" u="none" strike="noStrike" kern="1200">
                <a:ln>
                  <a:noFill/>
                </a:ln>
                <a:latin typeface="Arial" pitchFamily="18"/>
                <a:ea typeface="Microsoft YaHei" pitchFamily="2"/>
                <a:cs typeface="Lucida Sans" pitchFamily="2"/>
              </a:endParaRPr>
            </a:p>
          </p:txBody>
        </p:sp>
        <p:sp>
          <p:nvSpPr>
            <p:cNvPr id="20" name="object 20"/>
            <p:cNvSpPr/>
            <p:nvPr/>
          </p:nvSpPr>
          <p:spPr>
            <a:xfrm>
              <a:off x="6220440" y="2701080"/>
              <a:ext cx="1553399" cy="22680"/>
            </a:xfrm>
            <a:custGeom>
              <a:avLst/>
              <a:gdLst>
                <a:gd name="f0" fmla="val 0"/>
                <a:gd name="f1" fmla="val 22860"/>
                <a:gd name="f2" fmla="val 1553743"/>
                <a:gd name="f3" fmla="val 8890"/>
                <a:gd name="f4" fmla="val 2882"/>
                <a:gd name="f5" fmla="val 11430"/>
                <a:gd name="f6" fmla="val 7912"/>
                <a:gd name="f7" fmla="val 16510"/>
                <a:gd name="f8" fmla="val 12242"/>
                <a:gd name="f9" fmla="val 20320"/>
                <a:gd name="f10" fmla="val 14401"/>
              </a:gdLst>
              <a:ahLst/>
              <a:cxnLst>
                <a:cxn ang="3cd4">
                  <a:pos x="hc" y="t"/>
                </a:cxn>
                <a:cxn ang="0">
                  <a:pos x="r" y="vc"/>
                </a:cxn>
                <a:cxn ang="cd4">
                  <a:pos x="hc" y="b"/>
                </a:cxn>
                <a:cxn ang="cd2">
                  <a:pos x="l" y="vc"/>
                </a:cxn>
              </a:cxnLst>
              <a:rect l="l" t="t" r="r" b="b"/>
              <a:pathLst>
                <a:path w="1553845" h="22860">
                  <a:moveTo>
                    <a:pt x="f2" y="f0"/>
                  </a:moveTo>
                  <a:lnTo>
                    <a:pt x="f0" y="f0"/>
                  </a:lnTo>
                  <a:lnTo>
                    <a:pt x="f0" y="f3"/>
                  </a:lnTo>
                  <a:lnTo>
                    <a:pt x="f4" y="f3"/>
                  </a:lnTo>
                  <a:lnTo>
                    <a:pt x="f4" y="f5"/>
                  </a:lnTo>
                  <a:lnTo>
                    <a:pt x="f6" y="f5"/>
                  </a:lnTo>
                  <a:lnTo>
                    <a:pt x="f6" y="f7"/>
                  </a:lnTo>
                  <a:lnTo>
                    <a:pt x="f8" y="f7"/>
                  </a:lnTo>
                  <a:lnTo>
                    <a:pt x="f8" y="f9"/>
                  </a:lnTo>
                  <a:lnTo>
                    <a:pt x="f10" y="f9"/>
                  </a:lnTo>
                  <a:lnTo>
                    <a:pt x="f10" y="f1"/>
                  </a:lnTo>
                  <a:lnTo>
                    <a:pt x="f2" y="f1"/>
                  </a:lnTo>
                  <a:lnTo>
                    <a:pt x="f2" y="f9"/>
                  </a:lnTo>
                  <a:lnTo>
                    <a:pt x="f2" y="f7"/>
                  </a:lnTo>
                  <a:lnTo>
                    <a:pt x="f2" y="f5"/>
                  </a:lnTo>
                  <a:lnTo>
                    <a:pt x="f2" y="f3"/>
                  </a:lnTo>
                  <a:lnTo>
                    <a:pt x="f2" y="f0"/>
                  </a:lnTo>
                  <a:close/>
                </a:path>
              </a:pathLst>
            </a:custGeom>
            <a:solidFill>
              <a:srgbClr val="4C2A13">
                <a:alpha val="39000"/>
              </a:srgbClr>
            </a:solidFill>
            <a:ln>
              <a:noFill/>
              <a:prstDash val="solid"/>
            </a:ln>
          </p:spPr>
          <p:txBody>
            <a:bodyPr vert="horz" wrap="square" lIns="0" tIns="0" rIns="0" bIns="0" anchor="t" anchorCtr="0" compatLnSpc="0">
              <a:noAutofit/>
            </a:bodyPr>
            <a:lstStyle/>
            <a:p>
              <a:pPr marL="0" marR="0" lvl="0" indent="0" rtl="0" hangingPunct="0">
                <a:lnSpc>
                  <a:spcPct val="100000"/>
                </a:lnSpc>
                <a:spcBef>
                  <a:spcPts val="0"/>
                </a:spcBef>
                <a:spcAft>
                  <a:spcPts val="0"/>
                </a:spcAft>
                <a:buNone/>
                <a:tabLst/>
              </a:pPr>
              <a:endParaRPr lang="en-IN" sz="1800" b="0" i="0" u="none" strike="noStrike" kern="1200">
                <a:ln>
                  <a:noFill/>
                </a:ln>
                <a:latin typeface="Arial" pitchFamily="18"/>
                <a:ea typeface="Microsoft YaHei" pitchFamily="2"/>
                <a:cs typeface="Lucida Sans" pitchFamily="2"/>
              </a:endParaRPr>
            </a:p>
          </p:txBody>
        </p:sp>
        <p:sp>
          <p:nvSpPr>
            <p:cNvPr id="21" name="object 21"/>
            <p:cNvSpPr/>
            <p:nvPr/>
          </p:nvSpPr>
          <p:spPr>
            <a:xfrm>
              <a:off x="6220440" y="2700720"/>
              <a:ext cx="1553399" cy="23040"/>
            </a:xfrm>
            <a:custGeom>
              <a:avLst/>
              <a:gdLst>
                <a:gd name="f0" fmla="val 0"/>
                <a:gd name="f1" fmla="val 1553743"/>
                <a:gd name="f2" fmla="val 23037"/>
                <a:gd name="f3" fmla="val 14401"/>
                <a:gd name="f4" fmla="val 20891"/>
                <a:gd name="f5" fmla="val 12242"/>
                <a:gd name="f6" fmla="val 16560"/>
                <a:gd name="f7" fmla="val 7924"/>
                <a:gd name="f8" fmla="val 11518"/>
                <a:gd name="f9" fmla="val 2882"/>
                <a:gd name="f10" fmla="val 9359"/>
              </a:gdLst>
              <a:ahLst/>
              <a:cxnLst>
                <a:cxn ang="3cd4">
                  <a:pos x="hc" y="t"/>
                </a:cxn>
                <a:cxn ang="0">
                  <a:pos x="r" y="vc"/>
                </a:cxn>
                <a:cxn ang="cd4">
                  <a:pos x="hc" y="b"/>
                </a:cxn>
                <a:cxn ang="cd2">
                  <a:pos x="l" y="vc"/>
                </a:cxn>
              </a:cxnLst>
              <a:rect l="l" t="t" r="r" b="b"/>
              <a:pathLst>
                <a:path w="1553845" h="23494">
                  <a:moveTo>
                    <a:pt x="f1" y="f0"/>
                  </a:moveTo>
                  <a:lnTo>
                    <a:pt x="f1" y="f2"/>
                  </a:lnTo>
                  <a:lnTo>
                    <a:pt x="f3" y="f2"/>
                  </a:lnTo>
                  <a:lnTo>
                    <a:pt x="f3" y="f4"/>
                  </a:lnTo>
                  <a:lnTo>
                    <a:pt x="f5" y="f4"/>
                  </a:lnTo>
                  <a:lnTo>
                    <a:pt x="f5" y="f6"/>
                  </a:lnTo>
                  <a:lnTo>
                    <a:pt x="f7" y="f6"/>
                  </a:lnTo>
                  <a:lnTo>
                    <a:pt x="f7" y="f8"/>
                  </a:lnTo>
                  <a:lnTo>
                    <a:pt x="f9" y="f8"/>
                  </a:lnTo>
                  <a:lnTo>
                    <a:pt x="f9" y="f10"/>
                  </a:lnTo>
                  <a:lnTo>
                    <a:pt x="f0" y="f10"/>
                  </a:lnTo>
                  <a:lnTo>
                    <a:pt x="f0" y="f0"/>
                  </a:lnTo>
                  <a:lnTo>
                    <a:pt x="f1" y="f0"/>
                  </a:lnTo>
                  <a:close/>
                </a:path>
              </a:pathLst>
            </a:custGeom>
            <a:noFill/>
            <a:ln w="3240">
              <a:solidFill>
                <a:srgbClr val="FFFFFF"/>
              </a:solidFill>
              <a:prstDash val="solid"/>
            </a:ln>
          </p:spPr>
          <p:txBody>
            <a:bodyPr vert="horz" wrap="square" lIns="0" tIns="0" rIns="0" bIns="0" anchor="t" anchorCtr="0" compatLnSpc="0">
              <a:noAutofit/>
            </a:bodyPr>
            <a:lstStyle/>
            <a:p>
              <a:pPr marL="0" marR="0" lvl="0" indent="0" rtl="0" hangingPunct="0">
                <a:lnSpc>
                  <a:spcPct val="100000"/>
                </a:lnSpc>
                <a:spcBef>
                  <a:spcPts val="0"/>
                </a:spcBef>
                <a:spcAft>
                  <a:spcPts val="0"/>
                </a:spcAft>
                <a:buNone/>
                <a:tabLst/>
              </a:pPr>
              <a:endParaRPr lang="en-IN" sz="1800" b="0" i="0" u="none" strike="noStrike" kern="1200">
                <a:ln>
                  <a:noFill/>
                </a:ln>
                <a:latin typeface="Arial" pitchFamily="18"/>
                <a:ea typeface="Microsoft YaHei" pitchFamily="2"/>
                <a:cs typeface="Lucida Sans" pitchFamily="2"/>
              </a:endParaRPr>
            </a:p>
          </p:txBody>
        </p:sp>
        <p:pic>
          <p:nvPicPr>
            <p:cNvPr id="22" name="object 22"/>
            <p:cNvPicPr>
              <a:picLocks noChangeAspect="1"/>
            </p:cNvPicPr>
            <p:nvPr/>
          </p:nvPicPr>
          <p:blipFill>
            <a:blip r:embed="rId5">
              <a:lum bright="-50000"/>
              <a:alphaModFix/>
            </a:blip>
            <a:srcRect/>
            <a:stretch>
              <a:fillRect/>
            </a:stretch>
          </p:blipFill>
          <p:spPr>
            <a:xfrm>
              <a:off x="433440" y="1080"/>
              <a:ext cx="1350360" cy="1248120"/>
            </a:xfrm>
            <a:prstGeom prst="rect">
              <a:avLst/>
            </a:prstGeom>
            <a:noFill/>
            <a:ln>
              <a:noFill/>
            </a:ln>
          </p:spPr>
        </p:pic>
      </p:grpSp>
      <p:sp>
        <p:nvSpPr>
          <p:cNvPr id="23" name="object 23"/>
          <p:cNvSpPr txBox="1">
            <a:spLocks noGrp="1"/>
          </p:cNvSpPr>
          <p:nvPr>
            <p:ph type="title" idx="4294967295"/>
          </p:nvPr>
        </p:nvSpPr>
        <p:spPr>
          <a:xfrm>
            <a:off x="2134470" y="460772"/>
            <a:ext cx="6165360" cy="1859019"/>
          </a:xfrm>
        </p:spPr>
        <p:txBody>
          <a:bodyPr tIns="12240">
            <a:spAutoFit/>
          </a:bodyPr>
          <a:lstStyle/>
          <a:p>
            <a:pPr marL="12600" lvl="0">
              <a:spcBef>
                <a:spcPts val="96"/>
              </a:spcBef>
            </a:pPr>
            <a:r>
              <a:rPr lang="en-US" sz="6000" dirty="0" smtClean="0">
                <a:solidFill>
                  <a:srgbClr val="000000"/>
                </a:solidFill>
                <a:effectLst>
                  <a:outerShdw blurRad="38100" dist="38100" dir="2700000" algn="tl">
                    <a:srgbClr val="000000">
                      <a:alpha val="43137"/>
                    </a:srgbClr>
                  </a:outerShdw>
                </a:effectLst>
                <a:latin typeface="Century" panose="02040604050505020304" pitchFamily="18" charset="0"/>
                <a:cs typeface="Tahoma" pitchFamily="2"/>
              </a:rPr>
              <a:t>DATASET DESCRIPTION</a:t>
            </a:r>
            <a:endParaRPr lang="en-US" sz="6000" dirty="0">
              <a:solidFill>
                <a:srgbClr val="000000"/>
              </a:solidFill>
              <a:effectLst>
                <a:outerShdw blurRad="38100" dist="38100" dir="2700000" algn="tl">
                  <a:srgbClr val="000000">
                    <a:alpha val="43137"/>
                  </a:srgbClr>
                </a:outerShdw>
              </a:effectLst>
              <a:latin typeface="Century" panose="02040604050505020304" pitchFamily="18" charset="0"/>
              <a:cs typeface="Tahoma" pitchFamily="2"/>
            </a:endParaRPr>
          </a:p>
        </p:txBody>
      </p:sp>
      <p:sp>
        <p:nvSpPr>
          <p:cNvPr id="24" name="object 24"/>
          <p:cNvSpPr/>
          <p:nvPr/>
        </p:nvSpPr>
        <p:spPr>
          <a:xfrm>
            <a:off x="609300" y="3572251"/>
            <a:ext cx="7700400" cy="478105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0" tIns="15120" rIns="0" bIns="0" anchor="t" anchorCtr="0" compatLnSpc="0">
            <a:spAutoFit/>
          </a:bodyPr>
          <a:lstStyle/>
          <a:p>
            <a:pPr marL="12600" marR="5040" lvl="0" indent="0" algn="l" rtl="0" hangingPunct="1">
              <a:lnSpc>
                <a:spcPct val="99000"/>
              </a:lnSpc>
              <a:spcBef>
                <a:spcPts val="119"/>
              </a:spcBef>
              <a:spcAft>
                <a:spcPts val="0"/>
              </a:spcAft>
              <a:buNone/>
              <a:tabLst/>
              <a:defRPr sz="1800"/>
            </a:pPr>
            <a:r>
              <a:rPr lang="en-IN" sz="2800" b="0" i="0" u="none" strike="noStrike" kern="1200" spc="0" dirty="0" smtClean="0">
                <a:ln>
                  <a:noFill/>
                </a:ln>
                <a:solidFill>
                  <a:srgbClr val="000000"/>
                </a:solidFill>
                <a:latin typeface="Century" panose="02040604050505020304" pitchFamily="18" charset="0"/>
                <a:ea typeface="Calibri" pitchFamily="2"/>
                <a:cs typeface="Courier New" pitchFamily="2"/>
              </a:rPr>
              <a:t>For the project, we used GTZAN Dataset which has been obtained from </a:t>
            </a:r>
            <a:r>
              <a:rPr lang="en-IN" sz="2800" b="0" i="0" u="none" strike="noStrike" kern="1200" spc="0" dirty="0" err="1" smtClean="0">
                <a:ln>
                  <a:noFill/>
                </a:ln>
                <a:solidFill>
                  <a:srgbClr val="000000"/>
                </a:solidFill>
                <a:latin typeface="Century" panose="02040604050505020304" pitchFamily="18" charset="0"/>
                <a:ea typeface="Calibri" pitchFamily="2"/>
                <a:cs typeface="Courier New" pitchFamily="2"/>
              </a:rPr>
              <a:t>Kaggle</a:t>
            </a:r>
            <a:r>
              <a:rPr lang="en-IN" sz="2800" b="0" i="0" u="none" strike="noStrike" kern="1200" spc="0" dirty="0" smtClean="0">
                <a:ln>
                  <a:noFill/>
                </a:ln>
                <a:solidFill>
                  <a:srgbClr val="000000"/>
                </a:solidFill>
                <a:latin typeface="Century" panose="02040604050505020304" pitchFamily="18" charset="0"/>
                <a:ea typeface="Calibri" pitchFamily="2"/>
                <a:cs typeface="Courier New" pitchFamily="2"/>
              </a:rPr>
              <a:t>.</a:t>
            </a:r>
          </a:p>
          <a:p>
            <a:pPr marL="12600" marR="5040" lvl="0" indent="0" algn="l" rtl="0" hangingPunct="1">
              <a:lnSpc>
                <a:spcPct val="99000"/>
              </a:lnSpc>
              <a:spcBef>
                <a:spcPts val="119"/>
              </a:spcBef>
              <a:spcAft>
                <a:spcPts val="0"/>
              </a:spcAft>
              <a:buNone/>
              <a:tabLst/>
              <a:defRPr sz="1800"/>
            </a:pPr>
            <a:r>
              <a:rPr lang="en-IN" sz="2800" dirty="0" smtClean="0">
                <a:solidFill>
                  <a:srgbClr val="000000"/>
                </a:solidFill>
                <a:latin typeface="Century" panose="02040604050505020304" pitchFamily="18" charset="0"/>
                <a:ea typeface="Calibri" pitchFamily="2"/>
                <a:cs typeface="Courier New" pitchFamily="2"/>
              </a:rPr>
              <a:t>The Dataset consisted of 1000 audio tracks of each being 30 seconds long.</a:t>
            </a:r>
          </a:p>
          <a:p>
            <a:pPr marL="12600" marR="5040" lvl="0" indent="0" algn="l" rtl="0" hangingPunct="1">
              <a:lnSpc>
                <a:spcPct val="99000"/>
              </a:lnSpc>
              <a:spcBef>
                <a:spcPts val="119"/>
              </a:spcBef>
              <a:spcAft>
                <a:spcPts val="0"/>
              </a:spcAft>
              <a:buNone/>
              <a:tabLst/>
              <a:defRPr sz="1800"/>
            </a:pPr>
            <a:r>
              <a:rPr lang="en-IN" sz="2800" dirty="0" smtClean="0">
                <a:solidFill>
                  <a:srgbClr val="000000"/>
                </a:solidFill>
                <a:latin typeface="Century" panose="02040604050505020304" pitchFamily="18" charset="0"/>
                <a:ea typeface="Calibri" pitchFamily="2"/>
                <a:cs typeface="Courier New" pitchFamily="2"/>
              </a:rPr>
              <a:t>And it consisted of 10 genres, each represented by 100 tracks.</a:t>
            </a:r>
          </a:p>
          <a:p>
            <a:pPr marL="12600" marR="5040" lvl="0" indent="0" algn="l" rtl="0" hangingPunct="1">
              <a:lnSpc>
                <a:spcPct val="99000"/>
              </a:lnSpc>
              <a:spcBef>
                <a:spcPts val="119"/>
              </a:spcBef>
              <a:spcAft>
                <a:spcPts val="0"/>
              </a:spcAft>
              <a:buNone/>
              <a:tabLst/>
              <a:defRPr sz="1800"/>
            </a:pPr>
            <a:r>
              <a:rPr lang="en-IN" sz="2800" b="0" i="0" u="none" strike="noStrike" kern="1200" spc="0" dirty="0" smtClean="0">
                <a:ln>
                  <a:noFill/>
                </a:ln>
                <a:solidFill>
                  <a:srgbClr val="000000"/>
                </a:solidFill>
                <a:latin typeface="Century" panose="02040604050505020304" pitchFamily="18" charset="0"/>
                <a:ea typeface="Calibri" pitchFamily="2"/>
                <a:cs typeface="Courier New" pitchFamily="2"/>
              </a:rPr>
              <a:t>The tracks were all 22050 Hz 16-bit audio files in .wav format.	</a:t>
            </a:r>
          </a:p>
          <a:p>
            <a:pPr marL="12600" marR="5040" lvl="0" indent="0" algn="l" rtl="0" hangingPunct="1">
              <a:lnSpc>
                <a:spcPct val="99000"/>
              </a:lnSpc>
              <a:spcBef>
                <a:spcPts val="119"/>
              </a:spcBef>
              <a:spcAft>
                <a:spcPts val="0"/>
              </a:spcAft>
              <a:buNone/>
              <a:tabLst/>
              <a:defRPr sz="1800"/>
            </a:pPr>
            <a:r>
              <a:rPr lang="en-IN" sz="2800" dirty="0" smtClean="0">
                <a:solidFill>
                  <a:srgbClr val="000000"/>
                </a:solidFill>
                <a:latin typeface="Century" panose="02040604050505020304" pitchFamily="18" charset="0"/>
                <a:ea typeface="Calibri" pitchFamily="2"/>
                <a:cs typeface="Courier New" pitchFamily="2"/>
              </a:rPr>
              <a:t>GENRES:</a:t>
            </a:r>
          </a:p>
          <a:p>
            <a:pPr marL="12600" marR="5040" lvl="0" indent="0" algn="l" rtl="0" hangingPunct="1">
              <a:lnSpc>
                <a:spcPct val="99000"/>
              </a:lnSpc>
              <a:spcBef>
                <a:spcPts val="119"/>
              </a:spcBef>
              <a:spcAft>
                <a:spcPts val="0"/>
              </a:spcAft>
              <a:buNone/>
              <a:tabLst/>
              <a:defRPr sz="1800"/>
            </a:pPr>
            <a:r>
              <a:rPr lang="en-IN" sz="2800" b="0" i="0" u="none" strike="noStrike" kern="1200" spc="0" dirty="0" smtClean="0">
                <a:ln>
                  <a:noFill/>
                </a:ln>
                <a:solidFill>
                  <a:srgbClr val="000000"/>
                </a:solidFill>
                <a:latin typeface="Century" panose="02040604050505020304" pitchFamily="18" charset="0"/>
                <a:ea typeface="Calibri" pitchFamily="2"/>
                <a:cs typeface="Courier New" pitchFamily="2"/>
              </a:rPr>
              <a:t>Blues, Classical, Country, Disco, Hip-Hop, Jazz, Metal, Pop, Reggae and Rock!</a:t>
            </a:r>
            <a:endParaRPr lang="en-IN" sz="2800" b="0" i="0" u="none" strike="noStrike" kern="1200" spc="0" dirty="0">
              <a:ln>
                <a:noFill/>
              </a:ln>
              <a:solidFill>
                <a:srgbClr val="000000"/>
              </a:solidFill>
              <a:latin typeface="Century" panose="02040604050505020304" pitchFamily="18" charset="0"/>
              <a:ea typeface="Calibri" pitchFamily="2"/>
              <a:cs typeface="Courier New" pitchFamily="2"/>
            </a:endParaRPr>
          </a:p>
        </p:txBody>
      </p:sp>
      <p:grpSp>
        <p:nvGrpSpPr>
          <p:cNvPr id="25" name="object 25"/>
          <p:cNvGrpSpPr/>
          <p:nvPr/>
        </p:nvGrpSpPr>
        <p:grpSpPr>
          <a:xfrm>
            <a:off x="10876320" y="344160"/>
            <a:ext cx="7411320" cy="9943200"/>
            <a:chOff x="10876320" y="344160"/>
            <a:chExt cx="7411320" cy="9943200"/>
          </a:xfrm>
        </p:grpSpPr>
        <p:pic>
          <p:nvPicPr>
            <p:cNvPr id="26" name="object 26"/>
            <p:cNvPicPr>
              <a:picLocks noChangeAspect="1"/>
            </p:cNvPicPr>
            <p:nvPr/>
          </p:nvPicPr>
          <p:blipFill>
            <a:blip r:embed="rId6">
              <a:lum bright="-50000"/>
              <a:alphaModFix/>
            </a:blip>
            <a:srcRect/>
            <a:stretch>
              <a:fillRect/>
            </a:stretch>
          </p:blipFill>
          <p:spPr>
            <a:xfrm>
              <a:off x="10876320" y="344160"/>
              <a:ext cx="6628680" cy="9353519"/>
            </a:xfrm>
            <a:prstGeom prst="rect">
              <a:avLst/>
            </a:prstGeom>
            <a:noFill/>
            <a:ln>
              <a:noFill/>
            </a:ln>
          </p:spPr>
        </p:pic>
        <p:sp>
          <p:nvSpPr>
            <p:cNvPr id="27" name="object 27"/>
            <p:cNvSpPr/>
            <p:nvPr/>
          </p:nvSpPr>
          <p:spPr>
            <a:xfrm>
              <a:off x="16586280" y="8964360"/>
              <a:ext cx="1701360" cy="1323000"/>
            </a:xfrm>
            <a:custGeom>
              <a:avLst/>
              <a:gdLst>
                <a:gd name="f0" fmla="val 0"/>
                <a:gd name="f1" fmla="val 94327"/>
                <a:gd name="f2" fmla="val 1323007"/>
                <a:gd name="f3" fmla="val 1701354"/>
                <a:gd name="f4" fmla="val 127326"/>
                <a:gd name="f5" fmla="val 1669102"/>
                <a:gd name="f6" fmla="val 120967"/>
                <a:gd name="f7" fmla="val 1387475"/>
                <a:gd name="f8" fmla="val 1385169"/>
                <a:gd name="f9" fmla="val 119523"/>
                <a:gd name="f10" fmla="val 164211"/>
                <a:gd name="f11" fmla="val 151745"/>
                <a:gd name="f12" fmla="val 119062"/>
                <a:gd name="f13" fmla="val 138017"/>
                <a:gd name="f14" fmla="val 117455"/>
                <a:gd name="f15" fmla="val 122812"/>
                <a:gd name="f16" fmla="val 114362"/>
                <a:gd name="f17" fmla="val 105918"/>
                <a:gd name="f18" fmla="val 109448"/>
                <a:gd name="f19" fmla="val 86365"/>
                <a:gd name="f20" fmla="val 105284"/>
                <a:gd name="f21" fmla="val 75078"/>
                <a:gd name="f22" fmla="val 103689"/>
                <a:gd name="f23" fmla="val 36830"/>
                <a:gd name="f24" fmla="val 29128"/>
                <a:gd name="f25" fmla="val 103238"/>
                <a:gd name="f26" fmla="val 20843"/>
                <a:gd name="f27" fmla="val 101707"/>
                <a:gd name="f28" fmla="val 11344"/>
                <a:gd name="f29" fmla="val 98827"/>
                <a:gd name="f30" fmla="val 1506220"/>
                <a:gd name="f31" fmla="val 97204"/>
                <a:gd name="f32" fmla="val 1476343"/>
                <a:gd name="f33" fmla="val 103348"/>
                <a:gd name="f34" fmla="val 1417351"/>
                <a:gd name="f35" fmla="val 114823"/>
                <a:gd name="f36" fmla="val 1667260"/>
                <a:gd name="f37" fmla="val 120604"/>
                <a:gd name="f38" fmla="val 1623793"/>
                <a:gd name="f39" fmla="val 112795"/>
                <a:gd name="f40" fmla="val 1582352"/>
                <a:gd name="f41" fmla="val 106221"/>
                <a:gd name="f42" fmla="val 1543105"/>
                <a:gd name="f43" fmla="val 100988"/>
                <a:gd name="f44" fmla="val 242697"/>
                <a:gd name="f45" fmla="val 105126"/>
                <a:gd name="f46" fmla="val 238379"/>
                <a:gd name="f47" fmla="val 231638"/>
                <a:gd name="f48" fmla="val 105745"/>
                <a:gd name="f49" fmla="val 224361"/>
                <a:gd name="f50" fmla="val 107375"/>
                <a:gd name="f51" fmla="val 216536"/>
                <a:gd name="f52" fmla="val 109681"/>
                <a:gd name="f53" fmla="val 208153"/>
                <a:gd name="f54" fmla="val 112325"/>
                <a:gd name="f55" fmla="val 198947"/>
                <a:gd name="f56" fmla="val 114969"/>
                <a:gd name="f57" fmla="val 188610"/>
                <a:gd name="f58" fmla="val 117274"/>
                <a:gd name="f59" fmla="val 177059"/>
                <a:gd name="f60" fmla="val 118905"/>
                <a:gd name="f61" fmla="val 1365627"/>
                <a:gd name="f62" fmla="val 107285"/>
                <a:gd name="f63" fmla="val 249912"/>
                <a:gd name="f64" fmla="val 107276"/>
                <a:gd name="f65" fmla="val 246253"/>
                <a:gd name="f66" fmla="val 105846"/>
                <a:gd name="f67" fmla="val 417703"/>
                <a:gd name="f68" fmla="val 358842"/>
                <a:gd name="f69" fmla="val 29421"/>
                <a:gd name="f70" fmla="val 314864"/>
                <a:gd name="f71" fmla="val 62014"/>
                <a:gd name="f72" fmla="val 280364"/>
                <a:gd name="f73" fmla="val 90421"/>
                <a:gd name="f74" fmla="val 249936"/>
                <a:gd name="f75" fmla="val 1343358"/>
                <a:gd name="f76" fmla="val 98918"/>
                <a:gd name="f77" fmla="val 1337999"/>
                <a:gd name="f78" fmla="val 97924"/>
                <a:gd name="f79" fmla="val 1215390"/>
                <a:gd name="f80" fmla="val 1192720"/>
                <a:gd name="f81" fmla="val 96789"/>
                <a:gd name="f82" fmla="val 1170051"/>
                <a:gd name="f83" fmla="val 92616"/>
                <a:gd name="f84" fmla="val 1147381"/>
                <a:gd name="f85" fmla="val 84257"/>
                <a:gd name="f86" fmla="val 1124712"/>
                <a:gd name="f87" fmla="val 70565"/>
                <a:gd name="f88" fmla="val 1122650"/>
                <a:gd name="f89" fmla="val 69126"/>
                <a:gd name="f90" fmla="val 878459"/>
                <a:gd name="f91" fmla="val 869195"/>
                <a:gd name="f92" fmla="val 64084"/>
                <a:gd name="f93" fmla="val 637286"/>
                <a:gd name="f94" fmla="val 549304"/>
                <a:gd name="f95" fmla="val 39231"/>
                <a:gd name="f96" fmla="val 49022"/>
                <a:gd name="f97" fmla="val 102245"/>
                <a:gd name="f98" fmla="val 44704"/>
                <a:gd name="f99" fmla="val 102963"/>
                <a:gd name="f100" fmla="val 41148"/>
                <a:gd name="f101" fmla="val 71231"/>
                <a:gd name="f102" fmla="val 103145"/>
                <a:gd name="f103" fmla="val 59215"/>
                <a:gd name="f104" fmla="val 102357"/>
                <a:gd name="f105" fmla="val 1298194"/>
                <a:gd name="f106" fmla="val 93607"/>
                <a:gd name="f107" fmla="val 1287807"/>
                <a:gd name="f108" fmla="val 93843"/>
                <a:gd name="f109" fmla="val 1277302"/>
                <a:gd name="f110" fmla="val 94417"/>
                <a:gd name="f111" fmla="val 1235900"/>
                <a:gd name="f112" fmla="val 97115"/>
                <a:gd name="f113" fmla="val 1225657"/>
                <a:gd name="f114" fmla="val 97688"/>
                <a:gd name="f115" fmla="val 1320841"/>
                <a:gd name="f116" fmla="val 94744"/>
                <a:gd name="f117" fmla="val 1023874"/>
                <a:gd name="f118" fmla="val 35293"/>
                <a:gd name="f119" fmla="val 986079"/>
                <a:gd name="f120" fmla="val 38250"/>
                <a:gd name="f121" fmla="val 948213"/>
                <a:gd name="f122" fmla="val 45999"/>
                <a:gd name="f123" fmla="val 911824"/>
                <a:gd name="f124" fmla="val 56853"/>
                <a:gd name="f125" fmla="val 1088600"/>
                <a:gd name="f126" fmla="val 48185"/>
                <a:gd name="f127" fmla="val 1049274"/>
                <a:gd name="f128" fmla="val 36996"/>
                <a:gd name="f129" fmla="val 774065"/>
                <a:gd name="f130" fmla="val 27368"/>
                <a:gd name="f131" fmla="val 856236"/>
                <a:gd name="f132" fmla="val 57031"/>
                <a:gd name="f133" fmla="val 831072"/>
                <a:gd name="f134" fmla="val 45813"/>
                <a:gd name="f135" fmla="val 803503"/>
                <a:gd name="f136" fmla="val 35813"/>
              </a:gdLst>
              <a:ahLst/>
              <a:cxnLst>
                <a:cxn ang="3cd4">
                  <a:pos x="hc" y="t"/>
                </a:cxn>
                <a:cxn ang="0">
                  <a:pos x="r" y="vc"/>
                </a:cxn>
                <a:cxn ang="cd4">
                  <a:pos x="hc" y="b"/>
                </a:cxn>
                <a:cxn ang="cd2">
                  <a:pos x="l" y="vc"/>
                </a:cxn>
              </a:cxnLst>
              <a:rect l="l" t="t" r="r" b="b"/>
              <a:pathLst>
                <a:path w="1701800" h="1323340">
                  <a:moveTo>
                    <a:pt x="f0" y="f1"/>
                  </a:moveTo>
                  <a:lnTo>
                    <a:pt x="f0" y="f2"/>
                  </a:lnTo>
                  <a:lnTo>
                    <a:pt x="f3" y="f2"/>
                  </a:lnTo>
                  <a:lnTo>
                    <a:pt x="f3" y="f4"/>
                  </a:lnTo>
                  <a:lnTo>
                    <a:pt x="f5" y="f6"/>
                  </a:lnTo>
                  <a:lnTo>
                    <a:pt x="f7" y="f6"/>
                  </a:lnTo>
                  <a:lnTo>
                    <a:pt x="f8" y="f9"/>
                  </a:lnTo>
                  <a:lnTo>
                    <a:pt x="f10" y="f9"/>
                  </a:lnTo>
                  <a:lnTo>
                    <a:pt x="f11" y="f12"/>
                  </a:lnTo>
                  <a:lnTo>
                    <a:pt x="f13" y="f14"/>
                  </a:lnTo>
                  <a:lnTo>
                    <a:pt x="f15" y="f16"/>
                  </a:lnTo>
                  <a:lnTo>
                    <a:pt x="f17" y="f18"/>
                  </a:lnTo>
                  <a:lnTo>
                    <a:pt x="f19" y="f20"/>
                  </a:lnTo>
                  <a:lnTo>
                    <a:pt x="f21" y="f22"/>
                  </a:lnTo>
                  <a:lnTo>
                    <a:pt x="f23" y="f22"/>
                  </a:lnTo>
                  <a:lnTo>
                    <a:pt x="f24" y="f25"/>
                  </a:lnTo>
                  <a:lnTo>
                    <a:pt x="f26" y="f27"/>
                  </a:lnTo>
                  <a:lnTo>
                    <a:pt x="f28" y="f29"/>
                  </a:lnTo>
                  <a:lnTo>
                    <a:pt x="f0" y="f1"/>
                  </a:lnTo>
                  <a:close/>
                </a:path>
                <a:path w="1701800" h="1323340">
                  <a:moveTo>
                    <a:pt x="f30" y="f31"/>
                  </a:moveTo>
                  <a:lnTo>
                    <a:pt x="f32" y="f33"/>
                  </a:lnTo>
                  <a:lnTo>
                    <a:pt x="f34" y="f35"/>
                  </a:lnTo>
                  <a:lnTo>
                    <a:pt x="f7" y="f6"/>
                  </a:lnTo>
                  <a:lnTo>
                    <a:pt x="f5" y="f6"/>
                  </a:lnTo>
                  <a:lnTo>
                    <a:pt x="f36" y="f37"/>
                  </a:lnTo>
                  <a:lnTo>
                    <a:pt x="f38" y="f39"/>
                  </a:lnTo>
                  <a:lnTo>
                    <a:pt x="f40" y="f41"/>
                  </a:lnTo>
                  <a:lnTo>
                    <a:pt x="f42" y="f43"/>
                  </a:lnTo>
                  <a:lnTo>
                    <a:pt x="f30" y="f31"/>
                  </a:lnTo>
                  <a:close/>
                </a:path>
                <a:path w="1701800" h="1323340">
                  <a:moveTo>
                    <a:pt x="f44" y="f45"/>
                  </a:moveTo>
                  <a:lnTo>
                    <a:pt x="f46" y="f45"/>
                  </a:lnTo>
                  <a:lnTo>
                    <a:pt x="f47" y="f48"/>
                  </a:lnTo>
                  <a:lnTo>
                    <a:pt x="f49" y="f50"/>
                  </a:lnTo>
                  <a:lnTo>
                    <a:pt x="f51" y="f52"/>
                  </a:lnTo>
                  <a:lnTo>
                    <a:pt x="f53" y="f54"/>
                  </a:lnTo>
                  <a:lnTo>
                    <a:pt x="f55" y="f56"/>
                  </a:lnTo>
                  <a:lnTo>
                    <a:pt x="f57" y="f58"/>
                  </a:lnTo>
                  <a:lnTo>
                    <a:pt x="f59" y="f60"/>
                  </a:lnTo>
                  <a:lnTo>
                    <a:pt x="f10" y="f9"/>
                  </a:lnTo>
                  <a:lnTo>
                    <a:pt x="f8" y="f9"/>
                  </a:lnTo>
                  <a:lnTo>
                    <a:pt x="f61" y="f62"/>
                  </a:lnTo>
                  <a:lnTo>
                    <a:pt x="f63" y="f64"/>
                  </a:lnTo>
                  <a:lnTo>
                    <a:pt x="f65" y="f66"/>
                  </a:lnTo>
                  <a:lnTo>
                    <a:pt x="f44" y="f45"/>
                  </a:lnTo>
                  <a:close/>
                </a:path>
                <a:path w="1701800" h="1323340">
                  <a:moveTo>
                    <a:pt x="f67" y="f0"/>
                  </a:moveTo>
                  <a:lnTo>
                    <a:pt x="f68" y="f69"/>
                  </a:lnTo>
                  <a:lnTo>
                    <a:pt x="f70" y="f71"/>
                  </a:lnTo>
                  <a:lnTo>
                    <a:pt x="f72" y="f73"/>
                  </a:lnTo>
                  <a:lnTo>
                    <a:pt x="f74" y="f62"/>
                  </a:lnTo>
                  <a:lnTo>
                    <a:pt x="f61" y="f62"/>
                  </a:lnTo>
                  <a:lnTo>
                    <a:pt x="f75" y="f76"/>
                  </a:lnTo>
                  <a:lnTo>
                    <a:pt x="f77" y="f78"/>
                  </a:lnTo>
                  <a:lnTo>
                    <a:pt x="f79" y="f78"/>
                  </a:lnTo>
                  <a:lnTo>
                    <a:pt x="f80" y="f81"/>
                  </a:lnTo>
                  <a:lnTo>
                    <a:pt x="f82" y="f83"/>
                  </a:lnTo>
                  <a:lnTo>
                    <a:pt x="f84" y="f85"/>
                  </a:lnTo>
                  <a:lnTo>
                    <a:pt x="f86" y="f87"/>
                  </a:lnTo>
                  <a:lnTo>
                    <a:pt x="f88" y="f89"/>
                  </a:lnTo>
                  <a:lnTo>
                    <a:pt x="f90" y="f89"/>
                  </a:lnTo>
                  <a:lnTo>
                    <a:pt x="f91" y="f92"/>
                  </a:lnTo>
                  <a:lnTo>
                    <a:pt x="f93" y="f92"/>
                  </a:lnTo>
                  <a:lnTo>
                    <a:pt x="f94" y="f95"/>
                  </a:lnTo>
                  <a:lnTo>
                    <a:pt x="f67" y="f0"/>
                  </a:lnTo>
                  <a:close/>
                </a:path>
                <a:path w="1701800" h="1323340">
                  <a:moveTo>
                    <a:pt x="f96" y="f97"/>
                  </a:moveTo>
                  <a:lnTo>
                    <a:pt x="f98" y="f99"/>
                  </a:lnTo>
                  <a:lnTo>
                    <a:pt x="f100" y="f22"/>
                  </a:lnTo>
                  <a:lnTo>
                    <a:pt x="f21" y="f22"/>
                  </a:lnTo>
                  <a:lnTo>
                    <a:pt x="f101" y="f102"/>
                  </a:lnTo>
                  <a:lnTo>
                    <a:pt x="f103" y="f104"/>
                  </a:lnTo>
                  <a:lnTo>
                    <a:pt x="f96" y="f97"/>
                  </a:lnTo>
                  <a:close/>
                </a:path>
                <a:path w="1701800" h="1323340">
                  <a:moveTo>
                    <a:pt x="f105" y="f106"/>
                  </a:moveTo>
                  <a:lnTo>
                    <a:pt x="f107" y="f108"/>
                  </a:lnTo>
                  <a:lnTo>
                    <a:pt x="f109" y="f110"/>
                  </a:lnTo>
                  <a:lnTo>
                    <a:pt x="f111" y="f112"/>
                  </a:lnTo>
                  <a:lnTo>
                    <a:pt x="f113" y="f114"/>
                  </a:lnTo>
                  <a:lnTo>
                    <a:pt x="f79" y="f78"/>
                  </a:lnTo>
                  <a:lnTo>
                    <a:pt x="f77" y="f78"/>
                  </a:lnTo>
                  <a:lnTo>
                    <a:pt x="f115" y="f116"/>
                  </a:lnTo>
                  <a:lnTo>
                    <a:pt x="f105" y="f106"/>
                  </a:lnTo>
                  <a:close/>
                </a:path>
                <a:path w="1701800" h="1323340">
                  <a:moveTo>
                    <a:pt x="f117" y="f118"/>
                  </a:moveTo>
                  <a:lnTo>
                    <a:pt x="f119" y="f120"/>
                  </a:lnTo>
                  <a:lnTo>
                    <a:pt x="f121" y="f122"/>
                  </a:lnTo>
                  <a:lnTo>
                    <a:pt x="f123" y="f124"/>
                  </a:lnTo>
                  <a:lnTo>
                    <a:pt x="f90" y="f89"/>
                  </a:lnTo>
                  <a:lnTo>
                    <a:pt x="f88" y="f89"/>
                  </a:lnTo>
                  <a:lnTo>
                    <a:pt x="f125" y="f126"/>
                  </a:lnTo>
                  <a:lnTo>
                    <a:pt x="f127" y="f128"/>
                  </a:lnTo>
                  <a:lnTo>
                    <a:pt x="f117" y="f118"/>
                  </a:lnTo>
                  <a:close/>
                </a:path>
                <a:path w="1701800" h="1323340">
                  <a:moveTo>
                    <a:pt x="f129" y="f130"/>
                  </a:moveTo>
                  <a:lnTo>
                    <a:pt x="f93" y="f92"/>
                  </a:lnTo>
                  <a:lnTo>
                    <a:pt x="f91" y="f92"/>
                  </a:lnTo>
                  <a:lnTo>
                    <a:pt x="f131" y="f132"/>
                  </a:lnTo>
                  <a:lnTo>
                    <a:pt x="f133" y="f134"/>
                  </a:lnTo>
                  <a:lnTo>
                    <a:pt x="f135" y="f136"/>
                  </a:lnTo>
                  <a:lnTo>
                    <a:pt x="f129" y="f130"/>
                  </a:lnTo>
                  <a:close/>
                </a:path>
              </a:pathLst>
            </a:custGeom>
            <a:solidFill>
              <a:srgbClr val="FFFFFF"/>
            </a:solidFill>
            <a:ln>
              <a:noFill/>
              <a:prstDash val="solid"/>
            </a:ln>
          </p:spPr>
          <p:txBody>
            <a:bodyPr vert="horz" wrap="square" lIns="0" tIns="0" rIns="0" bIns="0" anchor="t" anchorCtr="0" compatLnSpc="0">
              <a:noAutofit/>
            </a:bodyPr>
            <a:lstStyle/>
            <a:p>
              <a:pPr marL="0" marR="0" lvl="0" indent="0" rtl="0" hangingPunct="0">
                <a:lnSpc>
                  <a:spcPct val="100000"/>
                </a:lnSpc>
                <a:spcBef>
                  <a:spcPts val="0"/>
                </a:spcBef>
                <a:spcAft>
                  <a:spcPts val="0"/>
                </a:spcAft>
                <a:buNone/>
                <a:tabLst/>
              </a:pPr>
              <a:endParaRPr lang="en-IN" sz="1800" b="0" i="0" u="none" strike="noStrike" kern="1200">
                <a:ln>
                  <a:noFill/>
                </a:ln>
                <a:latin typeface="Arial" pitchFamily="18"/>
                <a:ea typeface="Microsoft YaHei" pitchFamily="2"/>
                <a:cs typeface="Lucida Sans" pitchFamily="2"/>
              </a:endParaRPr>
            </a:p>
          </p:txBody>
        </p:sp>
        <p:sp>
          <p:nvSpPr>
            <p:cNvPr id="28" name="object 28"/>
            <p:cNvSpPr/>
            <p:nvPr/>
          </p:nvSpPr>
          <p:spPr>
            <a:xfrm>
              <a:off x="16586280" y="8957880"/>
              <a:ext cx="1701360" cy="1329480"/>
            </a:xfrm>
            <a:custGeom>
              <a:avLst/>
              <a:gdLst>
                <a:gd name="f0" fmla="val 0"/>
                <a:gd name="f1" fmla="val 98640"/>
                <a:gd name="f2" fmla="val 1329484"/>
                <a:gd name="f3" fmla="val 1701354"/>
                <a:gd name="f4" fmla="val 1246967"/>
                <a:gd name="f5" fmla="val 189357"/>
                <a:gd name="f6" fmla="val 1244151"/>
                <a:gd name="f7" fmla="val 1229030"/>
                <a:gd name="f8" fmla="val 911452"/>
                <a:gd name="f9" fmla="val 908634"/>
                <a:gd name="f10" fmla="val 893512"/>
                <a:gd name="f11" fmla="val 575936"/>
                <a:gd name="f12" fmla="val 573120"/>
                <a:gd name="f13" fmla="val 557999"/>
                <a:gd name="f14" fmla="val 241013"/>
                <a:gd name="f15" fmla="val 237601"/>
                <a:gd name="f16" fmla="val 222481"/>
                <a:gd name="f17" fmla="val 175685"/>
                <a:gd name="f18" fmla="val 273685"/>
                <a:gd name="f19" fmla="val 248812"/>
                <a:gd name="f20" fmla="val 166526"/>
                <a:gd name="f21" fmla="val 218630"/>
                <a:gd name="f22" fmla="val 154803"/>
                <a:gd name="f23" fmla="val 190314"/>
                <a:gd name="f24" fmla="val 145442"/>
                <a:gd name="f25" fmla="val 134747"/>
                <a:gd name="f26" fmla="val 101598"/>
                <a:gd name="f27" fmla="val 141775"/>
                <a:gd name="f28" fmla="val 70246"/>
                <a:gd name="f29" fmla="val 132303"/>
                <a:gd name="f30" fmla="val 40538"/>
                <a:gd name="f31" fmla="val 119321"/>
                <a:gd name="f32" fmla="val 12319"/>
                <a:gd name="f33" fmla="val 105125"/>
                <a:gd name="f34" fmla="val 8636"/>
                <a:gd name="f35" fmla="val 103681"/>
                <a:gd name="f36" fmla="val 3683"/>
                <a:gd name="f37" fmla="val 100084"/>
                <a:gd name="f38" fmla="val 1233404"/>
                <a:gd name="f39" fmla="val 897886"/>
                <a:gd name="f40" fmla="val 562371"/>
                <a:gd name="f41" fmla="val 226661"/>
                <a:gd name="f42" fmla="val 423418"/>
                <a:gd name="f43" fmla="val 29527"/>
                <a:gd name="f44" fmla="val 372732"/>
                <a:gd name="f45" fmla="val 52258"/>
                <a:gd name="f46" fmla="val 331209"/>
                <a:gd name="f47" fmla="val 79208"/>
                <a:gd name="f48" fmla="val 300056"/>
                <a:gd name="f49" fmla="val 109408"/>
                <a:gd name="f50" fmla="val 101211"/>
                <a:gd name="f51" fmla="val 1678984"/>
                <a:gd name="f52" fmla="val 95044"/>
                <a:gd name="f53" fmla="val 644398"/>
                <a:gd name="f54" fmla="val 519840"/>
                <a:gd name="f55" fmla="val 58318"/>
                <a:gd name="f56" fmla="val 485844"/>
                <a:gd name="f57" fmla="val 48247"/>
                <a:gd name="f58" fmla="val 162052"/>
                <a:gd name="f59" fmla="val 140402"/>
                <a:gd name="f60" fmla="val 151257"/>
                <a:gd name="f61" fmla="val 147701"/>
                <a:gd name="f62" fmla="val 144004"/>
                <a:gd name="f63" fmla="val 144018"/>
                <a:gd name="f64" fmla="val 140462"/>
                <a:gd name="f65" fmla="val 188067"/>
                <a:gd name="f66" fmla="val 144699"/>
                <a:gd name="f67" fmla="val 781304"/>
                <a:gd name="f68" fmla="val 56883"/>
                <a:gd name="f69" fmla="val 1670855"/>
                <a:gd name="f70" fmla="val 92803"/>
                <a:gd name="f71" fmla="val 1639082"/>
                <a:gd name="f72" fmla="val 84964"/>
                <a:gd name="f73" fmla="val 1387475"/>
                <a:gd name="f74" fmla="val 1365720"/>
                <a:gd name="f75" fmla="val 71686"/>
                <a:gd name="f76" fmla="val 1343644"/>
                <a:gd name="f77" fmla="val 63539"/>
                <a:gd name="f78" fmla="val 1334782"/>
                <a:gd name="f79" fmla="val 61925"/>
                <a:gd name="f80" fmla="val 1213993"/>
                <a:gd name="f81" fmla="val 1192238"/>
                <a:gd name="f82" fmla="val 60788"/>
                <a:gd name="f83" fmla="val 1179171"/>
                <a:gd name="f84" fmla="val 784860"/>
                <a:gd name="f85" fmla="val 1506220"/>
                <a:gd name="f86" fmla="val 1476343"/>
                <a:gd name="f87" fmla="val 67143"/>
                <a:gd name="f88" fmla="val 1625661"/>
                <a:gd name="f89" fmla="val 81653"/>
                <a:gd name="f90" fmla="val 1583019"/>
                <a:gd name="f91" fmla="val 72658"/>
                <a:gd name="f92" fmla="val 1543136"/>
                <a:gd name="f93" fmla="val 66016"/>
                <a:gd name="f94" fmla="val 1298194"/>
                <a:gd name="f95" fmla="val 1256411"/>
                <a:gd name="f96" fmla="val 59766"/>
                <a:gd name="f97" fmla="val 1246443"/>
                <a:gd name="f98" fmla="val 61014"/>
                <a:gd name="f99" fmla="val 1236011"/>
                <a:gd name="f100" fmla="val 61655"/>
                <a:gd name="f101" fmla="val 1225174"/>
                <a:gd name="f102" fmla="val 61891"/>
                <a:gd name="f103" fmla="val 1321163"/>
                <a:gd name="f104" fmla="val 59443"/>
                <a:gd name="f105" fmla="val 869061"/>
                <a:gd name="f106" fmla="val 865505"/>
                <a:gd name="f107" fmla="val 857375"/>
                <a:gd name="f108" fmla="val 30776"/>
                <a:gd name="f109" fmla="val 849042"/>
                <a:gd name="f110" fmla="val 34116"/>
                <a:gd name="f111" fmla="val 840305"/>
                <a:gd name="f112" fmla="val 38941"/>
                <a:gd name="f113" fmla="val 830961"/>
                <a:gd name="f114" fmla="val 44640"/>
                <a:gd name="f115" fmla="val 828802"/>
                <a:gd name="f116" fmla="val 46799"/>
                <a:gd name="f117" fmla="val 825119"/>
                <a:gd name="f118" fmla="val 792099"/>
                <a:gd name="f119" fmla="val 1170162"/>
                <a:gd name="f120" fmla="val 56615"/>
                <a:gd name="f121" fmla="val 1147664"/>
                <a:gd name="f122" fmla="val 1124712"/>
                <a:gd name="f123" fmla="val 34569"/>
                <a:gd name="f124" fmla="val 1122639"/>
                <a:gd name="f125" fmla="val 33121"/>
                <a:gd name="f126" fmla="val 878459"/>
                <a:gd name="f127" fmla="val 874903"/>
                <a:gd name="f128" fmla="val 31686"/>
                <a:gd name="f129" fmla="val 1024636"/>
                <a:gd name="f130" fmla="val 986079"/>
                <a:gd name="f131" fmla="val 2846"/>
                <a:gd name="f132" fmla="val 948023"/>
                <a:gd name="f133" fmla="val 10350"/>
                <a:gd name="f134" fmla="val 911729"/>
                <a:gd name="f135" fmla="val 20959"/>
                <a:gd name="f136" fmla="val 1088600"/>
                <a:gd name="f137" fmla="val 12186"/>
                <a:gd name="f138" fmla="val 1048797"/>
                <a:gd name="f139" fmla="val 1352"/>
              </a:gdLst>
              <a:ahLst/>
              <a:cxnLst>
                <a:cxn ang="3cd4">
                  <a:pos x="hc" y="t"/>
                </a:cxn>
                <a:cxn ang="0">
                  <a:pos x="r" y="vc"/>
                </a:cxn>
                <a:cxn ang="cd4">
                  <a:pos x="hc" y="b"/>
                </a:cxn>
                <a:cxn ang="cd2">
                  <a:pos x="l" y="vc"/>
                </a:cxn>
              </a:cxnLst>
              <a:rect l="l" t="t" r="r" b="b"/>
              <a:pathLst>
                <a:path w="1701800" h="1329690">
                  <a:moveTo>
                    <a:pt x="f0" y="f1"/>
                  </a:moveTo>
                  <a:lnTo>
                    <a:pt x="f0" y="f2"/>
                  </a:lnTo>
                  <a:lnTo>
                    <a:pt x="f3" y="f2"/>
                  </a:lnTo>
                  <a:lnTo>
                    <a:pt x="f3" y="f4"/>
                  </a:lnTo>
                  <a:lnTo>
                    <a:pt x="f5" y="f6"/>
                  </a:lnTo>
                  <a:lnTo>
                    <a:pt x="f5" y="f7"/>
                  </a:lnTo>
                  <a:lnTo>
                    <a:pt x="f3" y="f7"/>
                  </a:lnTo>
                  <a:lnTo>
                    <a:pt x="f3" y="f8"/>
                  </a:lnTo>
                  <a:lnTo>
                    <a:pt x="f5" y="f9"/>
                  </a:lnTo>
                  <a:lnTo>
                    <a:pt x="f5" y="f10"/>
                  </a:lnTo>
                  <a:lnTo>
                    <a:pt x="f3" y="f10"/>
                  </a:lnTo>
                  <a:lnTo>
                    <a:pt x="f3" y="f11"/>
                  </a:lnTo>
                  <a:lnTo>
                    <a:pt x="f5" y="f12"/>
                  </a:lnTo>
                  <a:lnTo>
                    <a:pt x="f5" y="f13"/>
                  </a:lnTo>
                  <a:lnTo>
                    <a:pt x="f3" y="f13"/>
                  </a:lnTo>
                  <a:lnTo>
                    <a:pt x="f3" y="f14"/>
                  </a:lnTo>
                  <a:lnTo>
                    <a:pt x="f5" y="f15"/>
                  </a:lnTo>
                  <a:lnTo>
                    <a:pt x="f5" y="f16"/>
                  </a:lnTo>
                  <a:lnTo>
                    <a:pt x="f3" y="f16"/>
                  </a:lnTo>
                  <a:lnTo>
                    <a:pt x="f3" y="f17"/>
                  </a:lnTo>
                  <a:lnTo>
                    <a:pt x="f18" y="f17"/>
                  </a:lnTo>
                  <a:lnTo>
                    <a:pt x="f19" y="f20"/>
                  </a:lnTo>
                  <a:lnTo>
                    <a:pt x="f21" y="f22"/>
                  </a:lnTo>
                  <a:lnTo>
                    <a:pt x="f23" y="f24"/>
                  </a:lnTo>
                  <a:lnTo>
                    <a:pt x="f25" y="f24"/>
                  </a:lnTo>
                  <a:lnTo>
                    <a:pt x="f26" y="f27"/>
                  </a:lnTo>
                  <a:lnTo>
                    <a:pt x="f28" y="f29"/>
                  </a:lnTo>
                  <a:lnTo>
                    <a:pt x="f30" y="f31"/>
                  </a:lnTo>
                  <a:lnTo>
                    <a:pt x="f32" y="f33"/>
                  </a:lnTo>
                  <a:lnTo>
                    <a:pt x="f34" y="f35"/>
                  </a:lnTo>
                  <a:lnTo>
                    <a:pt x="f36" y="f37"/>
                  </a:lnTo>
                  <a:lnTo>
                    <a:pt x="f0" y="f1"/>
                  </a:lnTo>
                  <a:close/>
                </a:path>
                <a:path w="1701800" h="1329690">
                  <a:moveTo>
                    <a:pt x="f3" y="f7"/>
                  </a:moveTo>
                  <a:lnTo>
                    <a:pt x="f5" y="f7"/>
                  </a:lnTo>
                  <a:lnTo>
                    <a:pt x="f3" y="f38"/>
                  </a:lnTo>
                  <a:lnTo>
                    <a:pt x="f3" y="f7"/>
                  </a:lnTo>
                  <a:close/>
                </a:path>
                <a:path w="1701800" h="1329690">
                  <a:moveTo>
                    <a:pt x="f3" y="f10"/>
                  </a:moveTo>
                  <a:lnTo>
                    <a:pt x="f5" y="f10"/>
                  </a:lnTo>
                  <a:lnTo>
                    <a:pt x="f3" y="f39"/>
                  </a:lnTo>
                  <a:lnTo>
                    <a:pt x="f3" y="f10"/>
                  </a:lnTo>
                  <a:close/>
                </a:path>
                <a:path w="1701800" h="1329690">
                  <a:moveTo>
                    <a:pt x="f3" y="f13"/>
                  </a:moveTo>
                  <a:lnTo>
                    <a:pt x="f5" y="f13"/>
                  </a:lnTo>
                  <a:lnTo>
                    <a:pt x="f3" y="f40"/>
                  </a:lnTo>
                  <a:lnTo>
                    <a:pt x="f3" y="f13"/>
                  </a:lnTo>
                  <a:close/>
                </a:path>
                <a:path w="1701800" h="1329690">
                  <a:moveTo>
                    <a:pt x="f3" y="f16"/>
                  </a:moveTo>
                  <a:lnTo>
                    <a:pt x="f5" y="f16"/>
                  </a:lnTo>
                  <a:lnTo>
                    <a:pt x="f3" y="f41"/>
                  </a:lnTo>
                  <a:lnTo>
                    <a:pt x="f3" y="f16"/>
                  </a:lnTo>
                  <a:close/>
                </a:path>
                <a:path w="1701800" h="1329690">
                  <a:moveTo>
                    <a:pt x="f42" y="f43"/>
                  </a:moveTo>
                  <a:lnTo>
                    <a:pt x="f44" y="f45"/>
                  </a:lnTo>
                  <a:lnTo>
                    <a:pt x="f46" y="f47"/>
                  </a:lnTo>
                  <a:lnTo>
                    <a:pt x="f48" y="f49"/>
                  </a:lnTo>
                  <a:lnTo>
                    <a:pt x="f18" y="f17"/>
                  </a:lnTo>
                  <a:lnTo>
                    <a:pt x="f3" y="f17"/>
                  </a:lnTo>
                  <a:lnTo>
                    <a:pt x="f3" y="f50"/>
                  </a:lnTo>
                  <a:lnTo>
                    <a:pt x="f51" y="f52"/>
                  </a:lnTo>
                  <a:lnTo>
                    <a:pt x="f53" y="f52"/>
                  </a:lnTo>
                  <a:lnTo>
                    <a:pt x="f54" y="f55"/>
                  </a:lnTo>
                  <a:lnTo>
                    <a:pt x="f56" y="f57"/>
                  </a:lnTo>
                  <a:lnTo>
                    <a:pt x="f42" y="f43"/>
                  </a:lnTo>
                  <a:close/>
                </a:path>
                <a:path w="1701800" h="1329690">
                  <a:moveTo>
                    <a:pt x="f58" y="f59"/>
                  </a:moveTo>
                  <a:lnTo>
                    <a:pt x="f60" y="f59"/>
                  </a:lnTo>
                  <a:lnTo>
                    <a:pt x="f61" y="f62"/>
                  </a:lnTo>
                  <a:lnTo>
                    <a:pt x="f63" y="f62"/>
                  </a:lnTo>
                  <a:lnTo>
                    <a:pt x="f64" y="f24"/>
                  </a:lnTo>
                  <a:lnTo>
                    <a:pt x="f23" y="f24"/>
                  </a:lnTo>
                  <a:lnTo>
                    <a:pt x="f65" y="f66"/>
                  </a:lnTo>
                  <a:lnTo>
                    <a:pt x="f58" y="f59"/>
                  </a:lnTo>
                  <a:close/>
                </a:path>
                <a:path w="1701800" h="1329690">
                  <a:moveTo>
                    <a:pt x="f67" y="f68"/>
                  </a:moveTo>
                  <a:lnTo>
                    <a:pt x="f53" y="f52"/>
                  </a:lnTo>
                  <a:lnTo>
                    <a:pt x="f51" y="f52"/>
                  </a:lnTo>
                  <a:lnTo>
                    <a:pt x="f69" y="f70"/>
                  </a:lnTo>
                  <a:lnTo>
                    <a:pt x="f71" y="f72"/>
                  </a:lnTo>
                  <a:lnTo>
                    <a:pt x="f73" y="f72"/>
                  </a:lnTo>
                  <a:lnTo>
                    <a:pt x="f74" y="f75"/>
                  </a:lnTo>
                  <a:lnTo>
                    <a:pt x="f76" y="f77"/>
                  </a:lnTo>
                  <a:lnTo>
                    <a:pt x="f78" y="f79"/>
                  </a:lnTo>
                  <a:lnTo>
                    <a:pt x="f80" y="f79"/>
                  </a:lnTo>
                  <a:lnTo>
                    <a:pt x="f81" y="f82"/>
                  </a:lnTo>
                  <a:lnTo>
                    <a:pt x="f83" y="f55"/>
                  </a:lnTo>
                  <a:lnTo>
                    <a:pt x="f84" y="f55"/>
                  </a:lnTo>
                  <a:lnTo>
                    <a:pt x="f67" y="f68"/>
                  </a:lnTo>
                  <a:close/>
                </a:path>
                <a:path w="1701800" h="1329690">
                  <a:moveTo>
                    <a:pt x="f85" y="f79"/>
                  </a:moveTo>
                  <a:lnTo>
                    <a:pt x="f86" y="f87"/>
                  </a:lnTo>
                  <a:lnTo>
                    <a:pt x="f73" y="f72"/>
                  </a:lnTo>
                  <a:lnTo>
                    <a:pt x="f71" y="f72"/>
                  </a:lnTo>
                  <a:lnTo>
                    <a:pt x="f88" y="f89"/>
                  </a:lnTo>
                  <a:lnTo>
                    <a:pt x="f90" y="f91"/>
                  </a:lnTo>
                  <a:lnTo>
                    <a:pt x="f92" y="f93"/>
                  </a:lnTo>
                  <a:lnTo>
                    <a:pt x="f85" y="f79"/>
                  </a:lnTo>
                  <a:close/>
                </a:path>
                <a:path w="1701800" h="1329690">
                  <a:moveTo>
                    <a:pt x="f94" y="f55"/>
                  </a:moveTo>
                  <a:lnTo>
                    <a:pt x="f95" y="f96"/>
                  </a:lnTo>
                  <a:lnTo>
                    <a:pt x="f97" y="f98"/>
                  </a:lnTo>
                  <a:lnTo>
                    <a:pt x="f99" y="f100"/>
                  </a:lnTo>
                  <a:lnTo>
                    <a:pt x="f101" y="f102"/>
                  </a:lnTo>
                  <a:lnTo>
                    <a:pt x="f80" y="f79"/>
                  </a:lnTo>
                  <a:lnTo>
                    <a:pt x="f78" y="f79"/>
                  </a:lnTo>
                  <a:lnTo>
                    <a:pt x="f103" y="f104"/>
                  </a:lnTo>
                  <a:lnTo>
                    <a:pt x="f94" y="f55"/>
                  </a:lnTo>
                  <a:close/>
                </a:path>
                <a:path w="1701800" h="1329690">
                  <a:moveTo>
                    <a:pt x="f105" y="f43"/>
                  </a:moveTo>
                  <a:lnTo>
                    <a:pt x="f106" y="f43"/>
                  </a:lnTo>
                  <a:lnTo>
                    <a:pt x="f107" y="f108"/>
                  </a:lnTo>
                  <a:lnTo>
                    <a:pt x="f109" y="f110"/>
                  </a:lnTo>
                  <a:lnTo>
                    <a:pt x="f111" y="f112"/>
                  </a:lnTo>
                  <a:lnTo>
                    <a:pt x="f113" y="f114"/>
                  </a:lnTo>
                  <a:lnTo>
                    <a:pt x="f115" y="f116"/>
                  </a:lnTo>
                  <a:lnTo>
                    <a:pt x="f117" y="f116"/>
                  </a:lnTo>
                  <a:lnTo>
                    <a:pt x="f118" y="f55"/>
                  </a:lnTo>
                  <a:lnTo>
                    <a:pt x="f83" y="f55"/>
                  </a:lnTo>
                  <a:lnTo>
                    <a:pt x="f119" y="f120"/>
                  </a:lnTo>
                  <a:lnTo>
                    <a:pt x="f121" y="f57"/>
                  </a:lnTo>
                  <a:lnTo>
                    <a:pt x="f122" y="f123"/>
                  </a:lnTo>
                  <a:lnTo>
                    <a:pt x="f124" y="f125"/>
                  </a:lnTo>
                  <a:lnTo>
                    <a:pt x="f126" y="f125"/>
                  </a:lnTo>
                  <a:lnTo>
                    <a:pt x="f127" y="f128"/>
                  </a:lnTo>
                  <a:lnTo>
                    <a:pt x="f105" y="f43"/>
                  </a:lnTo>
                  <a:close/>
                </a:path>
                <a:path w="1701800" h="1329690">
                  <a:moveTo>
                    <a:pt x="f129" y="f0"/>
                  </a:moveTo>
                  <a:lnTo>
                    <a:pt x="f130" y="f131"/>
                  </a:lnTo>
                  <a:lnTo>
                    <a:pt x="f132" y="f133"/>
                  </a:lnTo>
                  <a:lnTo>
                    <a:pt x="f134" y="f135"/>
                  </a:lnTo>
                  <a:lnTo>
                    <a:pt x="f126" y="f125"/>
                  </a:lnTo>
                  <a:lnTo>
                    <a:pt x="f124" y="f125"/>
                  </a:lnTo>
                  <a:lnTo>
                    <a:pt x="f136" y="f137"/>
                  </a:lnTo>
                  <a:lnTo>
                    <a:pt x="f138" y="f139"/>
                  </a:lnTo>
                  <a:lnTo>
                    <a:pt x="f129" y="f0"/>
                  </a:lnTo>
                  <a:close/>
                </a:path>
              </a:pathLst>
            </a:custGeom>
            <a:solidFill>
              <a:srgbClr val="F2E7DB"/>
            </a:solidFill>
            <a:ln>
              <a:noFill/>
              <a:prstDash val="solid"/>
            </a:ln>
          </p:spPr>
          <p:txBody>
            <a:bodyPr vert="horz" wrap="square" lIns="0" tIns="0" rIns="0" bIns="0" anchor="t" anchorCtr="0" compatLnSpc="0">
              <a:noAutofit/>
            </a:bodyPr>
            <a:lstStyle/>
            <a:p>
              <a:pPr marL="0" marR="0" lvl="0" indent="0" rtl="0" hangingPunct="0">
                <a:lnSpc>
                  <a:spcPct val="100000"/>
                </a:lnSpc>
                <a:spcBef>
                  <a:spcPts val="0"/>
                </a:spcBef>
                <a:spcAft>
                  <a:spcPts val="0"/>
                </a:spcAft>
                <a:buNone/>
                <a:tabLst/>
              </a:pPr>
              <a:endParaRPr lang="en-IN" sz="1800" b="0" i="0" u="none" strike="noStrike" kern="1200">
                <a:ln>
                  <a:noFill/>
                </a:ln>
                <a:latin typeface="Arial" pitchFamily="18"/>
                <a:ea typeface="Microsoft YaHei" pitchFamily="2"/>
                <a:cs typeface="Lucida Sans" pitchFamily="2"/>
              </a:endParaRPr>
            </a:p>
          </p:txBody>
        </p:sp>
        <p:sp>
          <p:nvSpPr>
            <p:cNvPr id="29" name="object 29"/>
            <p:cNvSpPr/>
            <p:nvPr/>
          </p:nvSpPr>
          <p:spPr>
            <a:xfrm>
              <a:off x="16774920" y="9179280"/>
              <a:ext cx="1512720" cy="1025999"/>
            </a:xfrm>
            <a:custGeom>
              <a:avLst/>
              <a:gdLst>
                <a:gd name="f0" fmla="val 0"/>
                <a:gd name="f1" fmla="val 1512620"/>
                <a:gd name="f2" fmla="val 1008380"/>
                <a:gd name="f3" fmla="val 456438"/>
                <a:gd name="f4" fmla="val 1005840"/>
                <a:gd name="f5" fmla="val 1022350"/>
                <a:gd name="f6" fmla="val 452882"/>
                <a:gd name="f7" fmla="val 1026160"/>
                <a:gd name="f8" fmla="val 673100"/>
                <a:gd name="f9" fmla="val 670560"/>
                <a:gd name="f10" fmla="val 687070"/>
                <a:gd name="f11" fmla="val 689610"/>
                <a:gd name="f12" fmla="val 337820"/>
                <a:gd name="f13" fmla="val 335280"/>
                <a:gd name="f14" fmla="val 351790"/>
                <a:gd name="f15" fmla="val 355600"/>
                <a:gd name="f16" fmla="val 2540"/>
                <a:gd name="f17" fmla="val 448564"/>
                <a:gd name="f18" fmla="val 16510"/>
                <a:gd name="f19" fmla="val 443484"/>
                <a:gd name="f20" fmla="val 19050"/>
              </a:gdLst>
              <a:ahLst/>
              <a:cxnLst>
                <a:cxn ang="3cd4">
                  <a:pos x="hc" y="t"/>
                </a:cxn>
                <a:cxn ang="0">
                  <a:pos x="r" y="vc"/>
                </a:cxn>
                <a:cxn ang="cd4">
                  <a:pos x="hc" y="b"/>
                </a:cxn>
                <a:cxn ang="cd2">
                  <a:pos x="l" y="vc"/>
                </a:cxn>
              </a:cxnLst>
              <a:rect l="l" t="t" r="r" b="b"/>
              <a:pathLst>
                <a:path w="1513205" h="1026159">
                  <a:moveTo>
                    <a:pt x="f1" y="f2"/>
                  </a:moveTo>
                  <a:lnTo>
                    <a:pt x="f3" y="f2"/>
                  </a:lnTo>
                  <a:lnTo>
                    <a:pt x="f3" y="f4"/>
                  </a:lnTo>
                  <a:lnTo>
                    <a:pt x="f0" y="f4"/>
                  </a:lnTo>
                  <a:lnTo>
                    <a:pt x="f0" y="f2"/>
                  </a:lnTo>
                  <a:lnTo>
                    <a:pt x="f0" y="f5"/>
                  </a:lnTo>
                  <a:lnTo>
                    <a:pt x="f6" y="f5"/>
                  </a:lnTo>
                  <a:lnTo>
                    <a:pt x="f6" y="f7"/>
                  </a:lnTo>
                  <a:lnTo>
                    <a:pt x="f1" y="f7"/>
                  </a:lnTo>
                  <a:lnTo>
                    <a:pt x="f1" y="f5"/>
                  </a:lnTo>
                  <a:lnTo>
                    <a:pt x="f1" y="f2"/>
                  </a:lnTo>
                  <a:close/>
                </a:path>
                <a:path w="1513205" h="1026159">
                  <a:moveTo>
                    <a:pt x="f1" y="f8"/>
                  </a:moveTo>
                  <a:lnTo>
                    <a:pt x="f3" y="f8"/>
                  </a:lnTo>
                  <a:lnTo>
                    <a:pt x="f3" y="f9"/>
                  </a:lnTo>
                  <a:lnTo>
                    <a:pt x="f0" y="f9"/>
                  </a:lnTo>
                  <a:lnTo>
                    <a:pt x="f0" y="f8"/>
                  </a:lnTo>
                  <a:lnTo>
                    <a:pt x="f0" y="f10"/>
                  </a:lnTo>
                  <a:lnTo>
                    <a:pt x="f6" y="f10"/>
                  </a:lnTo>
                  <a:lnTo>
                    <a:pt x="f6" y="f11"/>
                  </a:lnTo>
                  <a:lnTo>
                    <a:pt x="f1" y="f11"/>
                  </a:lnTo>
                  <a:lnTo>
                    <a:pt x="f1" y="f10"/>
                  </a:lnTo>
                  <a:lnTo>
                    <a:pt x="f1" y="f8"/>
                  </a:lnTo>
                  <a:close/>
                </a:path>
                <a:path w="1513205" h="1026159">
                  <a:moveTo>
                    <a:pt x="f1" y="f12"/>
                  </a:moveTo>
                  <a:lnTo>
                    <a:pt x="f3" y="f12"/>
                  </a:lnTo>
                  <a:lnTo>
                    <a:pt x="f3" y="f13"/>
                  </a:lnTo>
                  <a:lnTo>
                    <a:pt x="f0" y="f13"/>
                  </a:lnTo>
                  <a:lnTo>
                    <a:pt x="f0" y="f12"/>
                  </a:lnTo>
                  <a:lnTo>
                    <a:pt x="f0" y="f14"/>
                  </a:lnTo>
                  <a:lnTo>
                    <a:pt x="f6" y="f14"/>
                  </a:lnTo>
                  <a:lnTo>
                    <a:pt x="f6" y="f15"/>
                  </a:lnTo>
                  <a:lnTo>
                    <a:pt x="f1" y="f15"/>
                  </a:lnTo>
                  <a:lnTo>
                    <a:pt x="f1" y="f14"/>
                  </a:lnTo>
                  <a:lnTo>
                    <a:pt x="f1" y="f12"/>
                  </a:lnTo>
                  <a:close/>
                </a:path>
                <a:path w="1513205" h="1026159">
                  <a:moveTo>
                    <a:pt x="f1" y="f16"/>
                  </a:moveTo>
                  <a:lnTo>
                    <a:pt x="f17" y="f16"/>
                  </a:lnTo>
                  <a:lnTo>
                    <a:pt x="f17" y="f0"/>
                  </a:lnTo>
                  <a:lnTo>
                    <a:pt x="f0" y="f0"/>
                  </a:lnTo>
                  <a:lnTo>
                    <a:pt x="f0" y="f16"/>
                  </a:lnTo>
                  <a:lnTo>
                    <a:pt x="f0" y="f18"/>
                  </a:lnTo>
                  <a:lnTo>
                    <a:pt x="f19" y="f18"/>
                  </a:lnTo>
                  <a:lnTo>
                    <a:pt x="f19" y="f20"/>
                  </a:lnTo>
                  <a:lnTo>
                    <a:pt x="f1" y="f20"/>
                  </a:lnTo>
                  <a:lnTo>
                    <a:pt x="f1" y="f18"/>
                  </a:lnTo>
                  <a:lnTo>
                    <a:pt x="f1" y="f16"/>
                  </a:lnTo>
                  <a:close/>
                </a:path>
              </a:pathLst>
            </a:custGeom>
            <a:solidFill>
              <a:srgbClr val="E0CEBD"/>
            </a:solidFill>
            <a:ln>
              <a:noFill/>
              <a:prstDash val="solid"/>
            </a:ln>
          </p:spPr>
          <p:txBody>
            <a:bodyPr vert="horz" wrap="square" lIns="0" tIns="0" rIns="0" bIns="0" anchor="t" anchorCtr="0" compatLnSpc="0">
              <a:noAutofit/>
            </a:bodyPr>
            <a:lstStyle/>
            <a:p>
              <a:pPr marL="0" marR="0" lvl="0" indent="0" rtl="0" hangingPunct="0">
                <a:lnSpc>
                  <a:spcPct val="100000"/>
                </a:lnSpc>
                <a:spcBef>
                  <a:spcPts val="0"/>
                </a:spcBef>
                <a:spcAft>
                  <a:spcPts val="0"/>
                </a:spcAft>
                <a:buNone/>
                <a:tabLst/>
              </a:pPr>
              <a:endParaRPr lang="en-IN" sz="1800" b="0" i="0" u="none" strike="noStrike" kern="1200">
                <a:ln>
                  <a:noFill/>
                </a:ln>
                <a:latin typeface="Arial" pitchFamily="18"/>
                <a:ea typeface="Microsoft YaHei" pitchFamily="2"/>
                <a:cs typeface="Lucida Sans" pitchFamily="2"/>
              </a:endParaRPr>
            </a:p>
          </p:txBody>
        </p:sp>
      </p:grpSp>
      <p:sp>
        <p:nvSpPr>
          <p:cNvPr id="30" name="object 30"/>
          <p:cNvSpPr/>
          <p:nvPr/>
        </p:nvSpPr>
        <p:spPr>
          <a:xfrm>
            <a:off x="9161640" y="4273920"/>
            <a:ext cx="1180800" cy="1066320"/>
          </a:xfrm>
          <a:custGeom>
            <a:avLst/>
            <a:gdLst>
              <a:gd name="f0" fmla="val 0"/>
              <a:gd name="f1" fmla="val 1114550"/>
              <a:gd name="f2" fmla="val 923022"/>
              <a:gd name="f3" fmla="val 1020041"/>
              <a:gd name="f4" fmla="val 1022200"/>
              <a:gd name="f5" fmla="val 924457"/>
              <a:gd name="f6" fmla="val 1025083"/>
              <a:gd name="f7" fmla="val 928064"/>
              <a:gd name="f8" fmla="val 1015106"/>
              <a:gd name="f9" fmla="val 943277"/>
              <a:gd name="f10" fmla="val 1005197"/>
              <a:gd name="f11" fmla="val 958486"/>
              <a:gd name="f12" fmla="val 994613"/>
              <a:gd name="f13" fmla="val 973425"/>
              <a:gd name="f14" fmla="val 965700"/>
              <a:gd name="f15" fmla="val 1009896"/>
              <a:gd name="f16" fmla="val 960288"/>
              <a:gd name="f17" fmla="val 1017345"/>
              <a:gd name="f18" fmla="val 954535"/>
              <a:gd name="f19" fmla="val 1024546"/>
              <a:gd name="f20" fmla="val 975072"/>
              <a:gd name="f21" fmla="val 1057672"/>
              <a:gd name="f22" fmla="val 980443"/>
              <a:gd name="f23" fmla="val 1064145"/>
              <a:gd name="f24" fmla="val 982047"/>
              <a:gd name="f25" fmla="val 1066799"/>
              <a:gd name="f26" fmla="val 1002985"/>
              <a:gd name="f27" fmla="val 1005640"/>
              <a:gd name="f28" fmla="val 1009951"/>
              <a:gd name="f29" fmla="val 1058722"/>
              <a:gd name="f30" fmla="val 1014191"/>
              <a:gd name="f31" fmla="val 1053164"/>
              <a:gd name="f32" fmla="val 1018296"/>
              <a:gd name="f33" fmla="val 1047337"/>
              <a:gd name="f34" fmla="val 1041107"/>
              <a:gd name="f35" fmla="val 1029761"/>
              <a:gd name="f36" fmla="val 1029652"/>
              <a:gd name="f37" fmla="val 1044878"/>
              <a:gd name="f38" fmla="val 1006474"/>
              <a:gd name="f39" fmla="val 1052439"/>
              <a:gd name="f40" fmla="val 995019"/>
              <a:gd name="f41" fmla="val 1072586"/>
              <a:gd name="f42" fmla="val 968054"/>
              <a:gd name="f43" fmla="val 1094825"/>
              <a:gd name="f44" fmla="val 942914"/>
              <a:gd name="f45" fmla="val 9985"/>
              <a:gd name="f46" fmla="val 3508"/>
              <a:gd name="f47" fmla="val 1349"/>
              <a:gd name="f48" fmla="val 2882"/>
              <a:gd name="f49" fmla="val 372"/>
              <a:gd name="f50" fmla="val 10185"/>
              <a:gd name="f51" fmla="val 17014"/>
              <a:gd name="f52" fmla="val 842"/>
              <a:gd name="f53" fmla="val 23438"/>
              <a:gd name="f54" fmla="val 19705"/>
              <a:gd name="f55" fmla="val 57468"/>
              <a:gd name="f56" fmla="val 26546"/>
              <a:gd name="f57" fmla="val 65518"/>
              <a:gd name="f58" fmla="val 61750"/>
              <a:gd name="f59" fmla="val 107816"/>
              <a:gd name="f60" fmla="val 100171"/>
              <a:gd name="f61" fmla="val 146415"/>
              <a:gd name="f62" fmla="val 142083"/>
              <a:gd name="f63" fmla="val 181072"/>
              <a:gd name="f64" fmla="val 187761"/>
              <a:gd name="f65" fmla="val 211545"/>
              <a:gd name="f66" fmla="val 237480"/>
              <a:gd name="f67" fmla="val 237591"/>
              <a:gd name="f68" fmla="val 244907"/>
              <a:gd name="f69" fmla="val 240700"/>
              <a:gd name="f70" fmla="val 252063"/>
              <a:gd name="f71" fmla="val 244076"/>
              <a:gd name="f72" fmla="val 258947"/>
              <a:gd name="f73" fmla="val 248529"/>
              <a:gd name="f74" fmla="val 265560"/>
              <a:gd name="f75" fmla="val 254875"/>
              <a:gd name="f76" fmla="val 259924"/>
              <a:gd name="f77" fmla="val 264485"/>
              <a:gd name="f78" fmla="val 253952"/>
              <a:gd name="f79" fmla="val 273957"/>
              <a:gd name="f80" fmla="val 247847"/>
              <a:gd name="f81" fmla="val 283429"/>
              <a:gd name="f82" fmla="val 241811"/>
              <a:gd name="f83" fmla="val 293039"/>
              <a:gd name="f84" fmla="val 222188"/>
              <a:gd name="f85" fmla="val 332634"/>
              <a:gd name="f86" fmla="val 214442"/>
              <a:gd name="f87" fmla="val 376554"/>
              <a:gd name="f88" fmla="val 214218"/>
              <a:gd name="f89" fmla="val 396897"/>
              <a:gd name="f90" fmla="val 213231"/>
              <a:gd name="f91" fmla="val 438926"/>
              <a:gd name="f92" fmla="val 216909"/>
              <a:gd name="f93" fmla="val 507722"/>
              <a:gd name="f94" fmla="val 228033"/>
              <a:gd name="f95" fmla="val 553487"/>
              <a:gd name="f96" fmla="val 245502"/>
              <a:gd name="f97" fmla="val 597361"/>
              <a:gd name="f98" fmla="val 268443"/>
              <a:gd name="f99" fmla="val 639342"/>
              <a:gd name="f100" fmla="val 305155"/>
              <a:gd name="f101" fmla="val 690649"/>
              <a:gd name="f102" fmla="val 346192"/>
              <a:gd name="f103" fmla="val 738707"/>
              <a:gd name="f104" fmla="val 383628"/>
              <a:gd name="f105" fmla="val 775607"/>
              <a:gd name="f106" fmla="val 425389"/>
              <a:gd name="f107" fmla="val 809268"/>
              <a:gd name="f108" fmla="val 466332"/>
              <a:gd name="f109" fmla="val 835211"/>
              <a:gd name="f110" fmla="val 508357"/>
              <a:gd name="f111" fmla="val 859668"/>
              <a:gd name="f112" fmla="val 551791"/>
              <a:gd name="f113" fmla="val 881989"/>
              <a:gd name="f114" fmla="val 596725"/>
              <a:gd name="f115" fmla="val 901420"/>
              <a:gd name="f116" fmla="val 646827"/>
              <a:gd name="f117" fmla="val 920065"/>
              <a:gd name="f118" fmla="val 697877"/>
              <a:gd name="f119" fmla="val 935537"/>
              <a:gd name="f120" fmla="val 750008"/>
              <a:gd name="f121" fmla="val 947091"/>
              <a:gd name="f122" fmla="val 803354"/>
              <a:gd name="f123" fmla="val 953985"/>
              <a:gd name="f124" fmla="val 851589"/>
              <a:gd name="f125" fmla="val 956144"/>
              <a:gd name="f126" fmla="val 885569"/>
              <a:gd name="f127" fmla="val 954760"/>
              <a:gd name="f128" fmla="val 919346"/>
              <a:gd name="f129" fmla="val 950473"/>
              <a:gd name="f130" fmla="val 952719"/>
              <a:gd name="f131" fmla="val 943082"/>
              <a:gd name="f132" fmla="val 985485"/>
              <a:gd name="f133" fmla="val 932382"/>
              <a:gd name="f134" fmla="val 855894"/>
              <a:gd name="f135" fmla="val 838934"/>
              <a:gd name="f136" fmla="val 932135"/>
              <a:gd name="f137" fmla="val 787504"/>
              <a:gd name="f138" fmla="val 929499"/>
              <a:gd name="f139" fmla="val 730451"/>
              <a:gd name="f140" fmla="val 922933"/>
              <a:gd name="f141" fmla="val 674474"/>
              <a:gd name="f142" fmla="val 907185"/>
              <a:gd name="f143" fmla="val 629112"/>
              <a:gd name="f144" fmla="val 889580"/>
              <a:gd name="f145" fmla="val 584219"/>
              <a:gd name="f146" fmla="val 870557"/>
              <a:gd name="f147" fmla="val 540540"/>
              <a:gd name="f148" fmla="val 848969"/>
              <a:gd name="f149" fmla="val 498821"/>
              <a:gd name="f150" fmla="val 823670"/>
              <a:gd name="f151" fmla="val 466646"/>
              <a:gd name="f152" fmla="val 802462"/>
              <a:gd name="f153" fmla="val 434642"/>
              <a:gd name="f154" fmla="val 780839"/>
              <a:gd name="f155" fmla="val 404464"/>
              <a:gd name="f156" fmla="val 757351"/>
              <a:gd name="f157" fmla="val 377155"/>
              <a:gd name="f158" fmla="val 730071"/>
              <a:gd name="f159" fmla="val 344214"/>
              <a:gd name="f160" fmla="val 691728"/>
              <a:gd name="f161" fmla="val 312359"/>
              <a:gd name="f162" fmla="val 652309"/>
              <a:gd name="f163" fmla="val 287634"/>
              <a:gd name="f164" fmla="val 617343"/>
              <a:gd name="f165" fmla="val 268441"/>
              <a:gd name="f166" fmla="val 580489"/>
              <a:gd name="f167" fmla="val 254647"/>
              <a:gd name="f168" fmla="val 541747"/>
              <a:gd name="f169" fmla="val 246116"/>
              <a:gd name="f170" fmla="val 501116"/>
              <a:gd name="f171" fmla="val 242151"/>
              <a:gd name="f172" fmla="val 462585"/>
              <a:gd name="f173" fmla="val 241355"/>
              <a:gd name="f174" fmla="val 423985"/>
              <a:gd name="f175" fmla="val 244200"/>
              <a:gd name="f176" fmla="val 385790"/>
              <a:gd name="f177" fmla="val 261318"/>
              <a:gd name="f178" fmla="val 318347"/>
              <a:gd name="f179" fmla="val 300260"/>
              <a:gd name="f180" fmla="val 272945"/>
              <a:gd name="f181" fmla="val 331066"/>
              <a:gd name="f182" fmla="val 260641"/>
              <a:gd name="f183" fmla="val 334673"/>
              <a:gd name="f184" fmla="val 340439"/>
              <a:gd name="f185" fmla="val 259193"/>
              <a:gd name="f186" fmla="val 343309"/>
              <a:gd name="f187" fmla="val 256310"/>
              <a:gd name="f188" fmla="val 347627"/>
              <a:gd name="f189" fmla="val 253440"/>
              <a:gd name="f190" fmla="val 350510"/>
              <a:gd name="f191" fmla="val 249122"/>
              <a:gd name="f192" fmla="val 240474"/>
              <a:gd name="f193" fmla="val 234720"/>
              <a:gd name="f194" fmla="val 233273"/>
              <a:gd name="f195" fmla="val 339715"/>
              <a:gd name="f196" fmla="val 232561"/>
              <a:gd name="f197" fmla="val 292134"/>
              <a:gd name="f198" fmla="val 231109"/>
              <a:gd name="f199" fmla="val 253841"/>
              <a:gd name="f200" fmla="val 220105"/>
              <a:gd name="f201" fmla="val 187405"/>
              <a:gd name="f202" fmla="val 182744"/>
              <a:gd name="f203" fmla="val 142274"/>
              <a:gd name="f204" fmla="val 150480"/>
              <a:gd name="f205" fmla="val 101192"/>
              <a:gd name="f206" fmla="val 113355"/>
              <a:gd name="f207" fmla="val 64696"/>
              <a:gd name="f208" fmla="val 70560"/>
              <a:gd name="f209" fmla="val 24404"/>
              <a:gd name="f210" fmla="val 18522"/>
              <a:gd name="f211" fmla="val 10709"/>
              <a:gd name="f212" fmla="val 1447"/>
              <a:gd name="f213" fmla="val 923572"/>
              <a:gd name="f214" fmla="val 749502"/>
              <a:gd name="f215" fmla="val 917095"/>
              <a:gd name="f216" fmla="val 749638"/>
              <a:gd name="f217" fmla="val 910617"/>
              <a:gd name="f218" fmla="val 750045"/>
              <a:gd name="f219" fmla="val 904136"/>
              <a:gd name="f220" fmla="val 750724"/>
              <a:gd name="f221" fmla="val 897651"/>
              <a:gd name="f222" fmla="val 751674"/>
              <a:gd name="f223" fmla="val 891174"/>
              <a:gd name="f224" fmla="val 752385"/>
              <a:gd name="f225" fmla="val 883974"/>
              <a:gd name="f226" fmla="val 755992"/>
              <a:gd name="f227" fmla="val 878220"/>
              <a:gd name="f228" fmla="val 759586"/>
              <a:gd name="f229" fmla="val 871741"/>
              <a:gd name="f230" fmla="val 766787"/>
              <a:gd name="f231" fmla="val 869581"/>
              <a:gd name="f232" fmla="val 776147"/>
              <a:gd name="f233" fmla="val 785507"/>
              <a:gd name="f234" fmla="val 792708"/>
              <a:gd name="f235" fmla="val 886856"/>
              <a:gd name="f236" fmla="val 797026"/>
              <a:gd name="f237" fmla="val 917794"/>
              <a:gd name="f238" fmla="val 805034"/>
              <a:gd name="f239" fmla="val 947515"/>
              <a:gd name="f240" fmla="val 817363"/>
              <a:gd name="f241" fmla="val 976964"/>
              <a:gd name="f242" fmla="val 831042"/>
              <a:gd name="f243" fmla="val 1007087"/>
              <a:gd name="f244" fmla="val 843101"/>
              <a:gd name="f245" fmla="val 1019876"/>
              <a:gd name="f246" fmla="val 849177"/>
              <a:gd name="f247" fmla="val 1031114"/>
              <a:gd name="f248" fmla="val 857144"/>
              <a:gd name="f249" fmla="val 1040597"/>
              <a:gd name="f250" fmla="val 867811"/>
              <a:gd name="f251" fmla="val 1048121"/>
              <a:gd name="f252" fmla="val 1009944"/>
              <a:gd name="f253" fmla="val 901685"/>
              <a:gd name="f254" fmla="val 970010"/>
              <a:gd name="f255" fmla="val 916455"/>
              <a:gd name="f256" fmla="val 928456"/>
              <a:gd name="f257" fmla="val 926232"/>
              <a:gd name="f258" fmla="val 885421"/>
              <a:gd name="f259" fmla="val 930947"/>
              <a:gd name="f260" fmla="val 992188"/>
              <a:gd name="f261" fmla="val 930233"/>
              <a:gd name="f262" fmla="val 999164"/>
              <a:gd name="f263" fmla="val 928153"/>
              <a:gd name="f264" fmla="val 1006143"/>
              <a:gd name="f265" fmla="val 926206"/>
              <a:gd name="f266" fmla="val 1012853"/>
              <a:gd name="f267" fmla="val 1015723"/>
              <a:gd name="f268" fmla="val 1118551"/>
              <a:gd name="f269" fmla="val 918988"/>
              <a:gd name="f270" fmla="val 1143155"/>
              <a:gd name="f271" fmla="val 895667"/>
              <a:gd name="f272" fmla="val 1172714"/>
              <a:gd name="f273" fmla="val 862153"/>
              <a:gd name="f274" fmla="val 1181089"/>
              <a:gd name="f275" fmla="val 847459"/>
              <a:gd name="f276" fmla="val 820790"/>
              <a:gd name="f277" fmla="val 1142930"/>
              <a:gd name="f278" fmla="val 800388"/>
              <a:gd name="f279" fmla="val 1091001"/>
              <a:gd name="f280" fmla="val 1036840"/>
              <a:gd name="f281" fmla="val 765958"/>
              <a:gd name="f282" fmla="val 946861"/>
              <a:gd name="f283" fmla="val 751024"/>
              <a:gd name="f284" fmla="val 939053"/>
              <a:gd name="f285" fmla="val 750134"/>
              <a:gd name="f286" fmla="val 931246"/>
              <a:gd name="f287" fmla="val 749649"/>
              <a:gd name="f288" fmla="val 231838"/>
              <a:gd name="f289" fmla="val 326761"/>
              <a:gd name="f290" fmla="val 325313"/>
            </a:gdLst>
            <a:ahLst/>
            <a:cxnLst>
              <a:cxn ang="3cd4">
                <a:pos x="hc" y="t"/>
              </a:cxn>
              <a:cxn ang="0">
                <a:pos x="r" y="vc"/>
              </a:cxn>
              <a:cxn ang="cd4">
                <a:pos x="hc" y="b"/>
              </a:cxn>
              <a:cxn ang="cd2">
                <a:pos x="l" y="vc"/>
              </a:cxn>
            </a:cxnLst>
            <a:rect l="l" t="t" r="r" b="b"/>
            <a:pathLst>
              <a:path w="1181100" h="1066800">
                <a:moveTo>
                  <a:pt x="f1" y="f2"/>
                </a:moveTo>
                <a:lnTo>
                  <a:pt x="f3" y="f2"/>
                </a:lnTo>
                <a:lnTo>
                  <a:pt x="f4" y="f5"/>
                </a:lnTo>
                <a:lnTo>
                  <a:pt x="f6" y="f7"/>
                </a:lnTo>
                <a:lnTo>
                  <a:pt x="f8" y="f9"/>
                </a:lnTo>
                <a:lnTo>
                  <a:pt x="f10" y="f11"/>
                </a:lnTo>
                <a:lnTo>
                  <a:pt x="f12" y="f13"/>
                </a:lnTo>
                <a:lnTo>
                  <a:pt x="f14" y="f15"/>
                </a:lnTo>
                <a:lnTo>
                  <a:pt x="f16" y="f17"/>
                </a:lnTo>
                <a:lnTo>
                  <a:pt x="f18" y="f19"/>
                </a:lnTo>
                <a:lnTo>
                  <a:pt x="f20" y="f21"/>
                </a:lnTo>
                <a:lnTo>
                  <a:pt x="f22" y="f23"/>
                </a:lnTo>
                <a:lnTo>
                  <a:pt x="f24" y="f25"/>
                </a:lnTo>
                <a:lnTo>
                  <a:pt x="f26" y="f25"/>
                </a:lnTo>
                <a:lnTo>
                  <a:pt x="f27" y="f23"/>
                </a:lnTo>
                <a:lnTo>
                  <a:pt x="f28" y="f29"/>
                </a:lnTo>
                <a:lnTo>
                  <a:pt x="f30" y="f31"/>
                </a:lnTo>
                <a:lnTo>
                  <a:pt x="f32" y="f33"/>
                </a:lnTo>
                <a:lnTo>
                  <a:pt x="f4" y="f34"/>
                </a:lnTo>
                <a:lnTo>
                  <a:pt x="f35" y="f36"/>
                </a:lnTo>
                <a:lnTo>
                  <a:pt x="f37" y="f38"/>
                </a:lnTo>
                <a:lnTo>
                  <a:pt x="f39" y="f40"/>
                </a:lnTo>
                <a:lnTo>
                  <a:pt x="f41" y="f42"/>
                </a:lnTo>
                <a:lnTo>
                  <a:pt x="f43" y="f44"/>
                </a:lnTo>
                <a:lnTo>
                  <a:pt x="f1" y="f2"/>
                </a:lnTo>
                <a:close/>
              </a:path>
              <a:path w="1181100" h="1066800">
                <a:moveTo>
                  <a:pt x="f45" y="f0"/>
                </a:moveTo>
                <a:lnTo>
                  <a:pt x="f46" y="f0"/>
                </a:lnTo>
                <a:lnTo>
                  <a:pt x="f47" y="f48"/>
                </a:lnTo>
                <a:lnTo>
                  <a:pt x="f49" y="f50"/>
                </a:lnTo>
                <a:lnTo>
                  <a:pt x="f0" y="f51"/>
                </a:lnTo>
                <a:lnTo>
                  <a:pt x="f52" y="f53"/>
                </a:lnTo>
                <a:lnTo>
                  <a:pt x="f54" y="f55"/>
                </a:lnTo>
                <a:lnTo>
                  <a:pt x="f56" y="f57"/>
                </a:lnTo>
                <a:lnTo>
                  <a:pt x="f58" y="f59"/>
                </a:lnTo>
                <a:lnTo>
                  <a:pt x="f60" y="f61"/>
                </a:lnTo>
                <a:lnTo>
                  <a:pt x="f62" y="f63"/>
                </a:lnTo>
                <a:lnTo>
                  <a:pt x="f64" y="f65"/>
                </a:lnTo>
                <a:lnTo>
                  <a:pt x="f66" y="f67"/>
                </a:lnTo>
                <a:lnTo>
                  <a:pt x="f68" y="f69"/>
                </a:lnTo>
                <a:lnTo>
                  <a:pt x="f70" y="f71"/>
                </a:lnTo>
                <a:lnTo>
                  <a:pt x="f72" y="f73"/>
                </a:lnTo>
                <a:lnTo>
                  <a:pt x="f74" y="f75"/>
                </a:lnTo>
                <a:lnTo>
                  <a:pt x="f76" y="f77"/>
                </a:lnTo>
                <a:lnTo>
                  <a:pt x="f78" y="f79"/>
                </a:lnTo>
                <a:lnTo>
                  <a:pt x="f80" y="f81"/>
                </a:lnTo>
                <a:lnTo>
                  <a:pt x="f82" y="f83"/>
                </a:lnTo>
                <a:lnTo>
                  <a:pt x="f84" y="f85"/>
                </a:lnTo>
                <a:lnTo>
                  <a:pt x="f86" y="f87"/>
                </a:lnTo>
                <a:lnTo>
                  <a:pt x="f88" y="f89"/>
                </a:lnTo>
                <a:lnTo>
                  <a:pt x="f90" y="f91"/>
                </a:lnTo>
                <a:lnTo>
                  <a:pt x="f92" y="f93"/>
                </a:lnTo>
                <a:lnTo>
                  <a:pt x="f94" y="f95"/>
                </a:lnTo>
                <a:lnTo>
                  <a:pt x="f96" y="f97"/>
                </a:lnTo>
                <a:lnTo>
                  <a:pt x="f98" y="f99"/>
                </a:lnTo>
                <a:lnTo>
                  <a:pt x="f100" y="f101"/>
                </a:lnTo>
                <a:lnTo>
                  <a:pt x="f102" y="f103"/>
                </a:lnTo>
                <a:lnTo>
                  <a:pt x="f104" y="f105"/>
                </a:lnTo>
                <a:lnTo>
                  <a:pt x="f106" y="f107"/>
                </a:lnTo>
                <a:lnTo>
                  <a:pt x="f108" y="f109"/>
                </a:lnTo>
                <a:lnTo>
                  <a:pt x="f110" y="f111"/>
                </a:lnTo>
                <a:lnTo>
                  <a:pt x="f112" y="f113"/>
                </a:lnTo>
                <a:lnTo>
                  <a:pt x="f114" y="f115"/>
                </a:lnTo>
                <a:lnTo>
                  <a:pt x="f116" y="f117"/>
                </a:lnTo>
                <a:lnTo>
                  <a:pt x="f118" y="f119"/>
                </a:lnTo>
                <a:lnTo>
                  <a:pt x="f120" y="f121"/>
                </a:lnTo>
                <a:lnTo>
                  <a:pt x="f122" y="f123"/>
                </a:lnTo>
                <a:lnTo>
                  <a:pt x="f124" y="f125"/>
                </a:lnTo>
                <a:lnTo>
                  <a:pt x="f126" y="f127"/>
                </a:lnTo>
                <a:lnTo>
                  <a:pt x="f128" y="f129"/>
                </a:lnTo>
                <a:lnTo>
                  <a:pt x="f130" y="f131"/>
                </a:lnTo>
                <a:lnTo>
                  <a:pt x="f132" y="f133"/>
                </a:lnTo>
                <a:lnTo>
                  <a:pt x="f134" y="f133"/>
                </a:lnTo>
                <a:lnTo>
                  <a:pt x="f135" y="f136"/>
                </a:lnTo>
                <a:lnTo>
                  <a:pt x="f137" y="f138"/>
                </a:lnTo>
                <a:lnTo>
                  <a:pt x="f139" y="f140"/>
                </a:lnTo>
                <a:lnTo>
                  <a:pt x="f141" y="f142"/>
                </a:lnTo>
                <a:lnTo>
                  <a:pt x="f143" y="f144"/>
                </a:lnTo>
                <a:lnTo>
                  <a:pt x="f145" y="f146"/>
                </a:lnTo>
                <a:lnTo>
                  <a:pt x="f147" y="f148"/>
                </a:lnTo>
                <a:lnTo>
                  <a:pt x="f149" y="f150"/>
                </a:lnTo>
                <a:lnTo>
                  <a:pt x="f151" y="f152"/>
                </a:lnTo>
                <a:lnTo>
                  <a:pt x="f153" y="f154"/>
                </a:lnTo>
                <a:lnTo>
                  <a:pt x="f155" y="f156"/>
                </a:lnTo>
                <a:lnTo>
                  <a:pt x="f157" y="f158"/>
                </a:lnTo>
                <a:lnTo>
                  <a:pt x="f159" y="f160"/>
                </a:lnTo>
                <a:lnTo>
                  <a:pt x="f161" y="f162"/>
                </a:lnTo>
                <a:lnTo>
                  <a:pt x="f163" y="f164"/>
                </a:lnTo>
                <a:lnTo>
                  <a:pt x="f165" y="f166"/>
                </a:lnTo>
                <a:lnTo>
                  <a:pt x="f167" y="f168"/>
                </a:lnTo>
                <a:lnTo>
                  <a:pt x="f169" y="f170"/>
                </a:lnTo>
                <a:lnTo>
                  <a:pt x="f171" y="f172"/>
                </a:lnTo>
                <a:lnTo>
                  <a:pt x="f173" y="f174"/>
                </a:lnTo>
                <a:lnTo>
                  <a:pt x="f175" y="f176"/>
                </a:lnTo>
                <a:lnTo>
                  <a:pt x="f177" y="f178"/>
                </a:lnTo>
                <a:lnTo>
                  <a:pt x="f179" y="f180"/>
                </a:lnTo>
                <a:lnTo>
                  <a:pt x="f181" y="f182"/>
                </a:lnTo>
                <a:lnTo>
                  <a:pt x="f183" y="f182"/>
                </a:lnTo>
                <a:lnTo>
                  <a:pt x="f184" y="f185"/>
                </a:lnTo>
                <a:lnTo>
                  <a:pt x="f186" y="f187"/>
                </a:lnTo>
                <a:lnTo>
                  <a:pt x="f188" y="f189"/>
                </a:lnTo>
                <a:lnTo>
                  <a:pt x="f190" y="f191"/>
                </a:lnTo>
                <a:lnTo>
                  <a:pt x="f190" y="f192"/>
                </a:lnTo>
                <a:lnTo>
                  <a:pt x="f102" y="f193"/>
                </a:lnTo>
                <a:lnTo>
                  <a:pt x="f186" y="f194"/>
                </a:lnTo>
                <a:lnTo>
                  <a:pt x="f195" y="f196"/>
                </a:lnTo>
                <a:lnTo>
                  <a:pt x="f161" y="f196"/>
                </a:lnTo>
                <a:lnTo>
                  <a:pt x="f197" y="f198"/>
                </a:lnTo>
                <a:lnTo>
                  <a:pt x="f199" y="f200"/>
                </a:lnTo>
                <a:lnTo>
                  <a:pt x="f201" y="f202"/>
                </a:lnTo>
                <a:lnTo>
                  <a:pt x="f203" y="f204"/>
                </a:lnTo>
                <a:lnTo>
                  <a:pt x="f205" y="f206"/>
                </a:lnTo>
                <a:lnTo>
                  <a:pt x="f207" y="f208"/>
                </a:lnTo>
                <a:lnTo>
                  <a:pt x="f209" y="f210"/>
                </a:lnTo>
                <a:lnTo>
                  <a:pt x="f211" y="f212"/>
                </a:lnTo>
                <a:lnTo>
                  <a:pt x="f45" y="f0"/>
                </a:lnTo>
                <a:close/>
              </a:path>
              <a:path w="1181100" h="1066800">
                <a:moveTo>
                  <a:pt x="f213" y="f214"/>
                </a:moveTo>
                <a:lnTo>
                  <a:pt x="f215" y="f216"/>
                </a:lnTo>
                <a:lnTo>
                  <a:pt x="f217" y="f218"/>
                </a:lnTo>
                <a:lnTo>
                  <a:pt x="f219" y="f220"/>
                </a:lnTo>
                <a:lnTo>
                  <a:pt x="f221" y="f222"/>
                </a:lnTo>
                <a:lnTo>
                  <a:pt x="f223" y="f224"/>
                </a:lnTo>
                <a:lnTo>
                  <a:pt x="f225" y="f226"/>
                </a:lnTo>
                <a:lnTo>
                  <a:pt x="f227" y="f228"/>
                </a:lnTo>
                <a:lnTo>
                  <a:pt x="f229" y="f230"/>
                </a:lnTo>
                <a:lnTo>
                  <a:pt x="f231" y="f232"/>
                </a:lnTo>
                <a:lnTo>
                  <a:pt x="f229" y="f233"/>
                </a:lnTo>
                <a:lnTo>
                  <a:pt x="f227" y="f234"/>
                </a:lnTo>
                <a:lnTo>
                  <a:pt x="f235" y="f236"/>
                </a:lnTo>
                <a:lnTo>
                  <a:pt x="f237" y="f238"/>
                </a:lnTo>
                <a:lnTo>
                  <a:pt x="f239" y="f240"/>
                </a:lnTo>
                <a:lnTo>
                  <a:pt x="f241" y="f242"/>
                </a:lnTo>
                <a:lnTo>
                  <a:pt x="f243" y="f244"/>
                </a:lnTo>
                <a:lnTo>
                  <a:pt x="f245" y="f246"/>
                </a:lnTo>
                <a:lnTo>
                  <a:pt x="f247" y="f248"/>
                </a:lnTo>
                <a:lnTo>
                  <a:pt x="f249" y="f250"/>
                </a:lnTo>
                <a:lnTo>
                  <a:pt x="f251" y="f113"/>
                </a:lnTo>
                <a:lnTo>
                  <a:pt x="f252" y="f253"/>
                </a:lnTo>
                <a:lnTo>
                  <a:pt x="f254" y="f255"/>
                </a:lnTo>
                <a:lnTo>
                  <a:pt x="f256" y="f257"/>
                </a:lnTo>
                <a:lnTo>
                  <a:pt x="f258" y="f259"/>
                </a:lnTo>
                <a:lnTo>
                  <a:pt x="f134" y="f133"/>
                </a:lnTo>
                <a:lnTo>
                  <a:pt x="f132" y="f133"/>
                </a:lnTo>
                <a:lnTo>
                  <a:pt x="f260" y="f261"/>
                </a:lnTo>
                <a:lnTo>
                  <a:pt x="f262" y="f263"/>
                </a:lnTo>
                <a:lnTo>
                  <a:pt x="f264" y="f265"/>
                </a:lnTo>
                <a:lnTo>
                  <a:pt x="f266" y="f5"/>
                </a:lnTo>
                <a:lnTo>
                  <a:pt x="f267" y="f2"/>
                </a:lnTo>
                <a:lnTo>
                  <a:pt x="f1" y="f2"/>
                </a:lnTo>
                <a:lnTo>
                  <a:pt x="f268" y="f269"/>
                </a:lnTo>
                <a:lnTo>
                  <a:pt x="f270" y="f271"/>
                </a:lnTo>
                <a:lnTo>
                  <a:pt x="f272" y="f273"/>
                </a:lnTo>
                <a:lnTo>
                  <a:pt x="f274" y="f275"/>
                </a:lnTo>
                <a:lnTo>
                  <a:pt x="f274" y="f276"/>
                </a:lnTo>
                <a:lnTo>
                  <a:pt x="f277" y="f278"/>
                </a:lnTo>
                <a:lnTo>
                  <a:pt x="f279" y="f154"/>
                </a:lnTo>
                <a:lnTo>
                  <a:pt x="f280" y="f281"/>
                </a:lnTo>
                <a:lnTo>
                  <a:pt x="f18" y="f224"/>
                </a:lnTo>
                <a:lnTo>
                  <a:pt x="f282" y="f283"/>
                </a:lnTo>
                <a:lnTo>
                  <a:pt x="f284" y="f285"/>
                </a:lnTo>
                <a:lnTo>
                  <a:pt x="f286" y="f287"/>
                </a:lnTo>
                <a:lnTo>
                  <a:pt x="f213" y="f214"/>
                </a:lnTo>
                <a:close/>
              </a:path>
              <a:path w="1181100" h="1066800">
                <a:moveTo>
                  <a:pt x="f183" y="f288"/>
                </a:moveTo>
                <a:lnTo>
                  <a:pt x="f289" y="f288"/>
                </a:lnTo>
                <a:lnTo>
                  <a:pt x="f290" y="f196"/>
                </a:lnTo>
                <a:lnTo>
                  <a:pt x="f195" y="f196"/>
                </a:lnTo>
                <a:lnTo>
                  <a:pt x="f183" y="f288"/>
                </a:lnTo>
                <a:close/>
              </a:path>
            </a:pathLst>
          </a:custGeom>
          <a:solidFill>
            <a:srgbClr val="798AC5"/>
          </a:solidFill>
          <a:ln>
            <a:noFill/>
            <a:prstDash val="solid"/>
          </a:ln>
        </p:spPr>
        <p:txBody>
          <a:bodyPr vert="horz" wrap="square" lIns="0" tIns="0" rIns="0" bIns="0" anchor="t" anchorCtr="0" compatLnSpc="0">
            <a:noAutofit/>
          </a:bodyPr>
          <a:lstStyle/>
          <a:p>
            <a:pPr marL="0" marR="0" lvl="0" indent="0" rtl="0" hangingPunct="0">
              <a:lnSpc>
                <a:spcPct val="100000"/>
              </a:lnSpc>
              <a:spcBef>
                <a:spcPts val="0"/>
              </a:spcBef>
              <a:spcAft>
                <a:spcPts val="0"/>
              </a:spcAft>
              <a:buNone/>
              <a:tabLst/>
            </a:pPr>
            <a:endParaRPr lang="en-IN" sz="1800" b="0" i="0" u="none" strike="noStrike" kern="1200">
              <a:ln>
                <a:noFill/>
              </a:ln>
              <a:latin typeface="Arial" pitchFamily="18"/>
              <a:ea typeface="Microsoft YaHei" pitchFamily="2"/>
              <a:cs typeface="Lucida Sans" pitchFamily="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name="Introduction">
    <p:spTree>
      <p:nvGrpSpPr>
        <p:cNvPr id="1" name=""/>
        <p:cNvGrpSpPr/>
        <p:nvPr/>
      </p:nvGrpSpPr>
      <p:grpSpPr>
        <a:xfrm>
          <a:off x="0" y="0"/>
          <a:ext cx="0" cy="0"/>
          <a:chOff x="0" y="0"/>
          <a:chExt cx="0" cy="0"/>
        </a:xfrm>
      </p:grpSpPr>
      <p:pic>
        <p:nvPicPr>
          <p:cNvPr id="10" name="Picture 9"/>
          <p:cNvPicPr>
            <a:picLocks noChangeAspect="1"/>
          </p:cNvPicPr>
          <p:nvPr/>
        </p:nvPicPr>
        <p:blipFill>
          <a:blip r:embed="rId3"/>
          <a:stretch>
            <a:fillRect/>
          </a:stretch>
        </p:blipFill>
        <p:spPr>
          <a:xfrm>
            <a:off x="7573962" y="2"/>
            <a:ext cx="10726738" cy="10299698"/>
          </a:xfrm>
          <a:prstGeom prst="rect">
            <a:avLst/>
          </a:prstGeom>
        </p:spPr>
      </p:pic>
      <p:sp>
        <p:nvSpPr>
          <p:cNvPr id="5" name="object 5"/>
          <p:cNvSpPr txBox="1">
            <a:spLocks noGrp="1"/>
          </p:cNvSpPr>
          <p:nvPr>
            <p:ph type="title" idx="4294967295"/>
          </p:nvPr>
        </p:nvSpPr>
        <p:spPr>
          <a:xfrm>
            <a:off x="8801100" y="522810"/>
            <a:ext cx="8762640" cy="936053"/>
          </a:xfrm>
        </p:spPr>
        <p:txBody>
          <a:bodyPr wrap="square" tIns="12600">
            <a:spAutoFit/>
          </a:bodyPr>
          <a:lstStyle/>
          <a:p>
            <a:pPr marL="12600" lvl="0">
              <a:spcBef>
                <a:spcPts val="99"/>
              </a:spcBef>
            </a:pPr>
            <a:r>
              <a:rPr lang="en-US" sz="6000" dirty="0" smtClean="0">
                <a:solidFill>
                  <a:srgbClr val="000000"/>
                </a:solidFill>
                <a:effectLst>
                  <a:outerShdw blurRad="38100" dist="38100" dir="2700000" algn="tl">
                    <a:srgbClr val="000000">
                      <a:alpha val="43137"/>
                    </a:srgbClr>
                  </a:outerShdw>
                </a:effectLst>
                <a:latin typeface="Century" panose="02040604050505020304" pitchFamily="18" charset="0"/>
                <a:cs typeface="Arial" pitchFamily="2"/>
              </a:rPr>
              <a:t>TECHNICAL DETAILS</a:t>
            </a:r>
            <a:endParaRPr lang="en-US" sz="6000" dirty="0">
              <a:solidFill>
                <a:srgbClr val="000000"/>
              </a:solidFill>
              <a:effectLst>
                <a:outerShdw blurRad="38100" dist="38100" dir="2700000" algn="tl">
                  <a:srgbClr val="000000">
                    <a:alpha val="43137"/>
                  </a:srgbClr>
                </a:outerShdw>
              </a:effectLst>
              <a:latin typeface="Century" panose="02040604050505020304" pitchFamily="18" charset="0"/>
              <a:cs typeface="Arial" pitchFamily="2"/>
            </a:endParaRPr>
          </a:p>
        </p:txBody>
      </p:sp>
      <p:sp>
        <p:nvSpPr>
          <p:cNvPr id="8" name="object 8"/>
          <p:cNvSpPr/>
          <p:nvPr/>
        </p:nvSpPr>
        <p:spPr>
          <a:xfrm>
            <a:off x="9952260" y="2397840"/>
            <a:ext cx="6079679" cy="6077842"/>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0" tIns="5040" rIns="0" bIns="0" anchor="t" anchorCtr="0" compatLnSpc="0">
            <a:spAutoFit/>
          </a:bodyPr>
          <a:lstStyle/>
          <a:p>
            <a:pPr marL="12600" marR="5040" lvl="0" algn="l" rtl="0" hangingPunct="1">
              <a:lnSpc>
                <a:spcPct val="101000"/>
              </a:lnSpc>
              <a:spcBef>
                <a:spcPts val="40"/>
              </a:spcBef>
              <a:spcAft>
                <a:spcPts val="0"/>
              </a:spcAft>
              <a:tabLst/>
              <a:defRPr sz="1800"/>
            </a:pPr>
            <a:r>
              <a:rPr lang="en-IN" sz="2800" dirty="0" smtClean="0">
                <a:solidFill>
                  <a:srgbClr val="000000"/>
                </a:solidFill>
                <a:latin typeface="Century" panose="02040604050505020304" pitchFamily="18" charset="0"/>
                <a:ea typeface="Calibri" pitchFamily="2"/>
                <a:cs typeface="Verdana" pitchFamily="2"/>
              </a:rPr>
              <a:t>The most important !!</a:t>
            </a:r>
          </a:p>
          <a:p>
            <a:pPr marL="12600" marR="5040" lvl="0" algn="l" rtl="0" hangingPunct="1">
              <a:lnSpc>
                <a:spcPct val="101000"/>
              </a:lnSpc>
              <a:spcBef>
                <a:spcPts val="40"/>
              </a:spcBef>
              <a:spcAft>
                <a:spcPts val="0"/>
              </a:spcAft>
              <a:tabLst/>
              <a:defRPr sz="1800"/>
            </a:pPr>
            <a:r>
              <a:rPr lang="en-IN" sz="2800" dirty="0" smtClean="0">
                <a:solidFill>
                  <a:srgbClr val="000000"/>
                </a:solidFill>
                <a:latin typeface="Century" panose="02040604050505020304" pitchFamily="18" charset="0"/>
                <a:ea typeface="Calibri" pitchFamily="2"/>
                <a:cs typeface="Verdana" pitchFamily="2"/>
              </a:rPr>
              <a:t>- </a:t>
            </a:r>
            <a:r>
              <a:rPr lang="en-IN" sz="2800" b="0" i="0" u="none" strike="noStrike" kern="1200" spc="0" dirty="0" smtClean="0">
                <a:ln>
                  <a:noFill/>
                </a:ln>
                <a:solidFill>
                  <a:srgbClr val="000000"/>
                </a:solidFill>
                <a:latin typeface="Century" panose="02040604050505020304" pitchFamily="18" charset="0"/>
                <a:ea typeface="Calibri" pitchFamily="2"/>
                <a:cs typeface="Verdana" pitchFamily="2"/>
              </a:rPr>
              <a:t>Python</a:t>
            </a:r>
          </a:p>
          <a:p>
            <a:pPr marL="12600" marR="5040" lvl="0" algn="l" rtl="0" hangingPunct="1">
              <a:lnSpc>
                <a:spcPct val="101000"/>
              </a:lnSpc>
              <a:spcBef>
                <a:spcPts val="40"/>
              </a:spcBef>
              <a:spcAft>
                <a:spcPts val="0"/>
              </a:spcAft>
              <a:tabLst/>
              <a:defRPr sz="1800"/>
            </a:pPr>
            <a:endParaRPr lang="en-IN" sz="2800" dirty="0">
              <a:solidFill>
                <a:srgbClr val="000000"/>
              </a:solidFill>
              <a:latin typeface="Century" panose="02040604050505020304" pitchFamily="18" charset="0"/>
              <a:ea typeface="Calibri" pitchFamily="2"/>
              <a:cs typeface="Verdana" pitchFamily="2"/>
            </a:endParaRPr>
          </a:p>
          <a:p>
            <a:pPr marL="12600" marR="5040" lvl="0" algn="l" rtl="0" hangingPunct="1">
              <a:lnSpc>
                <a:spcPct val="101000"/>
              </a:lnSpc>
              <a:spcBef>
                <a:spcPts val="40"/>
              </a:spcBef>
              <a:spcAft>
                <a:spcPts val="0"/>
              </a:spcAft>
              <a:tabLst/>
              <a:defRPr sz="1800"/>
            </a:pPr>
            <a:r>
              <a:rPr lang="en-IN" sz="2800" b="0" i="0" u="none" strike="noStrike" kern="1200" spc="0" dirty="0" smtClean="0">
                <a:ln>
                  <a:noFill/>
                </a:ln>
                <a:solidFill>
                  <a:srgbClr val="000000"/>
                </a:solidFill>
                <a:latin typeface="Century" panose="02040604050505020304" pitchFamily="18" charset="0"/>
                <a:ea typeface="Calibri" pitchFamily="2"/>
                <a:cs typeface="Verdana" pitchFamily="2"/>
              </a:rPr>
              <a:t>And now some of the libraries:</a:t>
            </a:r>
          </a:p>
          <a:p>
            <a:pPr marL="355500" marR="5040" lvl="0" indent="-342900" algn="l" rtl="0" hangingPunct="1">
              <a:lnSpc>
                <a:spcPct val="101000"/>
              </a:lnSpc>
              <a:spcBef>
                <a:spcPts val="40"/>
              </a:spcBef>
              <a:spcAft>
                <a:spcPts val="0"/>
              </a:spcAft>
              <a:buFontTx/>
              <a:buChar char="-"/>
              <a:tabLst/>
              <a:defRPr sz="1800"/>
            </a:pPr>
            <a:r>
              <a:rPr lang="en-IN" sz="2800" dirty="0" err="1" smtClean="0">
                <a:solidFill>
                  <a:srgbClr val="000000"/>
                </a:solidFill>
                <a:latin typeface="Century" panose="02040604050505020304" pitchFamily="18" charset="0"/>
                <a:ea typeface="Calibri" pitchFamily="2"/>
                <a:cs typeface="Verdana" pitchFamily="2"/>
              </a:rPr>
              <a:t>NumPy</a:t>
            </a:r>
            <a:endParaRPr lang="en-IN" sz="2800" dirty="0" smtClean="0">
              <a:solidFill>
                <a:srgbClr val="000000"/>
              </a:solidFill>
              <a:latin typeface="Century" panose="02040604050505020304" pitchFamily="18" charset="0"/>
              <a:ea typeface="Calibri" pitchFamily="2"/>
              <a:cs typeface="Verdana" pitchFamily="2"/>
            </a:endParaRPr>
          </a:p>
          <a:p>
            <a:pPr marL="355500" marR="5040" lvl="0" indent="-342900" algn="l" rtl="0" hangingPunct="1">
              <a:lnSpc>
                <a:spcPct val="101000"/>
              </a:lnSpc>
              <a:spcBef>
                <a:spcPts val="40"/>
              </a:spcBef>
              <a:spcAft>
                <a:spcPts val="0"/>
              </a:spcAft>
              <a:buFontTx/>
              <a:buChar char="-"/>
              <a:tabLst/>
              <a:defRPr sz="1800"/>
            </a:pPr>
            <a:r>
              <a:rPr lang="en-IN" sz="2800" b="0" i="0" u="none" strike="noStrike" kern="1200" spc="0" dirty="0" smtClean="0">
                <a:ln>
                  <a:noFill/>
                </a:ln>
                <a:solidFill>
                  <a:srgbClr val="000000"/>
                </a:solidFill>
                <a:latin typeface="Century" panose="02040604050505020304" pitchFamily="18" charset="0"/>
                <a:ea typeface="Calibri" pitchFamily="2"/>
                <a:cs typeface="Verdana" pitchFamily="2"/>
              </a:rPr>
              <a:t>OS : Interacting with the operating system</a:t>
            </a:r>
          </a:p>
          <a:p>
            <a:pPr marL="355500" marR="5040" lvl="0" indent="-342900" algn="l" rtl="0" hangingPunct="1">
              <a:lnSpc>
                <a:spcPct val="101000"/>
              </a:lnSpc>
              <a:spcBef>
                <a:spcPts val="40"/>
              </a:spcBef>
              <a:spcAft>
                <a:spcPts val="0"/>
              </a:spcAft>
              <a:buFontTx/>
              <a:buChar char="-"/>
              <a:tabLst/>
              <a:defRPr sz="1800"/>
            </a:pPr>
            <a:r>
              <a:rPr lang="en-IN" sz="2800" dirty="0" err="1" smtClean="0">
                <a:solidFill>
                  <a:srgbClr val="000000"/>
                </a:solidFill>
                <a:latin typeface="Century" panose="02040604050505020304" pitchFamily="18" charset="0"/>
                <a:ea typeface="Calibri" pitchFamily="2"/>
                <a:cs typeface="Verdana" pitchFamily="2"/>
              </a:rPr>
              <a:t>Matplotlib</a:t>
            </a:r>
            <a:endParaRPr lang="en-IN" sz="2800" dirty="0" smtClean="0">
              <a:solidFill>
                <a:srgbClr val="000000"/>
              </a:solidFill>
              <a:latin typeface="Century" panose="02040604050505020304" pitchFamily="18" charset="0"/>
              <a:ea typeface="Calibri" pitchFamily="2"/>
              <a:cs typeface="Verdana" pitchFamily="2"/>
            </a:endParaRPr>
          </a:p>
          <a:p>
            <a:pPr marL="355500" marR="5040" lvl="0" indent="-342900" algn="l" rtl="0" hangingPunct="1">
              <a:lnSpc>
                <a:spcPct val="101000"/>
              </a:lnSpc>
              <a:spcBef>
                <a:spcPts val="40"/>
              </a:spcBef>
              <a:spcAft>
                <a:spcPts val="0"/>
              </a:spcAft>
              <a:buFontTx/>
              <a:buChar char="-"/>
              <a:tabLst/>
              <a:defRPr sz="1800"/>
            </a:pPr>
            <a:r>
              <a:rPr lang="en-IN" sz="2800" b="0" i="0" u="none" strike="noStrike" kern="1200" spc="0" dirty="0" err="1" smtClean="0">
                <a:ln>
                  <a:noFill/>
                </a:ln>
                <a:solidFill>
                  <a:srgbClr val="000000"/>
                </a:solidFill>
                <a:latin typeface="Century" panose="02040604050505020304" pitchFamily="18" charset="0"/>
                <a:ea typeface="Calibri" pitchFamily="2"/>
                <a:cs typeface="Verdana" pitchFamily="2"/>
              </a:rPr>
              <a:t>Seaborn</a:t>
            </a:r>
            <a:endParaRPr lang="en-IN" sz="2800" b="0" i="0" u="none" strike="noStrike" kern="1200" spc="0" dirty="0" smtClean="0">
              <a:ln>
                <a:noFill/>
              </a:ln>
              <a:solidFill>
                <a:srgbClr val="000000"/>
              </a:solidFill>
              <a:latin typeface="Century" panose="02040604050505020304" pitchFamily="18" charset="0"/>
              <a:ea typeface="Calibri" pitchFamily="2"/>
              <a:cs typeface="Verdana" pitchFamily="2"/>
            </a:endParaRPr>
          </a:p>
          <a:p>
            <a:pPr marL="355500" marR="5040" lvl="0" indent="-342900" algn="l" rtl="0" hangingPunct="1">
              <a:lnSpc>
                <a:spcPct val="101000"/>
              </a:lnSpc>
              <a:spcBef>
                <a:spcPts val="40"/>
              </a:spcBef>
              <a:spcAft>
                <a:spcPts val="0"/>
              </a:spcAft>
              <a:buFontTx/>
              <a:buChar char="-"/>
              <a:tabLst/>
              <a:defRPr sz="1800"/>
            </a:pPr>
            <a:r>
              <a:rPr lang="en-IN" sz="2800" dirty="0" err="1" smtClean="0">
                <a:solidFill>
                  <a:srgbClr val="000000"/>
                </a:solidFill>
                <a:latin typeface="Century" panose="02040604050505020304" pitchFamily="18" charset="0"/>
                <a:ea typeface="Calibri" pitchFamily="2"/>
                <a:cs typeface="Verdana" pitchFamily="2"/>
              </a:rPr>
              <a:t>TensorFlow</a:t>
            </a:r>
            <a:endParaRPr lang="en-IN" sz="2800" dirty="0" smtClean="0">
              <a:solidFill>
                <a:srgbClr val="000000"/>
              </a:solidFill>
              <a:latin typeface="Century" panose="02040604050505020304" pitchFamily="18" charset="0"/>
              <a:ea typeface="Calibri" pitchFamily="2"/>
              <a:cs typeface="Verdana" pitchFamily="2"/>
            </a:endParaRPr>
          </a:p>
          <a:p>
            <a:pPr marL="355500" marR="5040" lvl="0" indent="-342900" algn="l" rtl="0" hangingPunct="1">
              <a:lnSpc>
                <a:spcPct val="101000"/>
              </a:lnSpc>
              <a:spcBef>
                <a:spcPts val="40"/>
              </a:spcBef>
              <a:spcAft>
                <a:spcPts val="0"/>
              </a:spcAft>
              <a:buFontTx/>
              <a:buChar char="-"/>
              <a:tabLst/>
              <a:defRPr sz="1800"/>
            </a:pPr>
            <a:r>
              <a:rPr lang="en-IN" sz="2800" b="0" i="0" u="none" strike="noStrike" kern="1200" spc="0" dirty="0" err="1" smtClean="0">
                <a:ln>
                  <a:noFill/>
                </a:ln>
                <a:solidFill>
                  <a:srgbClr val="000000"/>
                </a:solidFill>
                <a:latin typeface="Century" panose="02040604050505020304" pitchFamily="18" charset="0"/>
                <a:ea typeface="Calibri" pitchFamily="2"/>
                <a:cs typeface="Verdana" pitchFamily="2"/>
              </a:rPr>
              <a:t>Librosa</a:t>
            </a:r>
            <a:endParaRPr lang="en-IN" sz="2800" b="0" i="0" u="none" strike="noStrike" kern="1200" spc="0" dirty="0" smtClean="0">
              <a:ln>
                <a:noFill/>
              </a:ln>
              <a:solidFill>
                <a:srgbClr val="000000"/>
              </a:solidFill>
              <a:latin typeface="Century" panose="02040604050505020304" pitchFamily="18" charset="0"/>
              <a:ea typeface="Calibri" pitchFamily="2"/>
              <a:cs typeface="Verdana" pitchFamily="2"/>
            </a:endParaRPr>
          </a:p>
          <a:p>
            <a:pPr marL="355500" marR="5040" lvl="0" indent="-342900" algn="l" rtl="0" hangingPunct="1">
              <a:lnSpc>
                <a:spcPct val="101000"/>
              </a:lnSpc>
              <a:spcBef>
                <a:spcPts val="40"/>
              </a:spcBef>
              <a:spcAft>
                <a:spcPts val="0"/>
              </a:spcAft>
              <a:buFontTx/>
              <a:buChar char="-"/>
              <a:tabLst/>
              <a:defRPr sz="1800"/>
            </a:pPr>
            <a:r>
              <a:rPr lang="en-IN" sz="2800" dirty="0" err="1" smtClean="0">
                <a:solidFill>
                  <a:srgbClr val="000000"/>
                </a:solidFill>
                <a:latin typeface="Century" panose="02040604050505020304" pitchFamily="18" charset="0"/>
                <a:ea typeface="Calibri" pitchFamily="2"/>
                <a:cs typeface="Verdana" pitchFamily="2"/>
              </a:rPr>
              <a:t>Keras</a:t>
            </a:r>
            <a:endParaRPr lang="en-IN" sz="2800" dirty="0" smtClean="0">
              <a:solidFill>
                <a:srgbClr val="000000"/>
              </a:solidFill>
              <a:latin typeface="Century" panose="02040604050505020304" pitchFamily="18" charset="0"/>
              <a:ea typeface="Calibri" pitchFamily="2"/>
              <a:cs typeface="Verdana" pitchFamily="2"/>
            </a:endParaRPr>
          </a:p>
          <a:p>
            <a:pPr marL="355500" marR="5040" lvl="0" indent="-342900" algn="l" rtl="0" hangingPunct="1">
              <a:lnSpc>
                <a:spcPct val="101000"/>
              </a:lnSpc>
              <a:spcBef>
                <a:spcPts val="40"/>
              </a:spcBef>
              <a:spcAft>
                <a:spcPts val="0"/>
              </a:spcAft>
              <a:buFontTx/>
              <a:buChar char="-"/>
              <a:tabLst/>
              <a:defRPr sz="1800"/>
            </a:pPr>
            <a:r>
              <a:rPr lang="en-IN" sz="2800" dirty="0" err="1" smtClean="0">
                <a:solidFill>
                  <a:srgbClr val="000000"/>
                </a:solidFill>
                <a:latin typeface="Century" panose="02040604050505020304" pitchFamily="18" charset="0"/>
                <a:ea typeface="Calibri" pitchFamily="2"/>
                <a:cs typeface="Verdana" pitchFamily="2"/>
              </a:rPr>
              <a:t>Streamlit</a:t>
            </a:r>
            <a:r>
              <a:rPr lang="en-IN" sz="2800" dirty="0" smtClean="0">
                <a:solidFill>
                  <a:srgbClr val="000000"/>
                </a:solidFill>
                <a:latin typeface="Century" panose="02040604050505020304" pitchFamily="18" charset="0"/>
                <a:ea typeface="Calibri" pitchFamily="2"/>
                <a:cs typeface="Verdana" pitchFamily="2"/>
              </a:rPr>
              <a:t> </a:t>
            </a:r>
            <a:endParaRPr lang="en-IN" sz="2800" b="0" i="0" u="none" strike="noStrike" kern="1200" spc="0" dirty="0" smtClean="0">
              <a:ln>
                <a:noFill/>
              </a:ln>
              <a:solidFill>
                <a:srgbClr val="000000"/>
              </a:solidFill>
              <a:latin typeface="Century" panose="02040604050505020304" pitchFamily="18" charset="0"/>
              <a:ea typeface="Calibri" pitchFamily="2"/>
              <a:cs typeface="Verdana" pitchFamily="2"/>
            </a:endParaRPr>
          </a:p>
          <a:p>
            <a:pPr marL="12600" marR="5040" lvl="0" algn="l" rtl="0" hangingPunct="1">
              <a:lnSpc>
                <a:spcPct val="101000"/>
              </a:lnSpc>
              <a:spcBef>
                <a:spcPts val="40"/>
              </a:spcBef>
              <a:spcAft>
                <a:spcPts val="0"/>
              </a:spcAft>
              <a:tabLst/>
              <a:defRPr sz="1800"/>
            </a:pPr>
            <a:endParaRPr lang="en-IN" sz="2800" b="0" i="0" u="none" strike="noStrike" kern="1200" spc="0" dirty="0" smtClean="0">
              <a:ln>
                <a:noFill/>
              </a:ln>
              <a:solidFill>
                <a:srgbClr val="000000"/>
              </a:solidFill>
              <a:latin typeface="Century" panose="02040604050505020304" pitchFamily="18" charset="0"/>
              <a:ea typeface="Calibri" pitchFamily="2"/>
              <a:cs typeface="Verdana" pitchFamily="2"/>
            </a:endParaRPr>
          </a:p>
        </p:txBody>
      </p:sp>
      <p:pic>
        <p:nvPicPr>
          <p:cNvPr id="9" name="Picture 8"/>
          <p:cNvPicPr>
            <a:picLocks noChangeAspect="1"/>
          </p:cNvPicPr>
          <p:nvPr/>
        </p:nvPicPr>
        <p:blipFill>
          <a:blip r:embed="rId4"/>
          <a:stretch>
            <a:fillRect/>
          </a:stretch>
        </p:blipFill>
        <p:spPr>
          <a:xfrm>
            <a:off x="0" y="1"/>
            <a:ext cx="8210550" cy="102997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name="The Need for Change">
    <p:spTree>
      <p:nvGrpSpPr>
        <p:cNvPr id="1" name=""/>
        <p:cNvGrpSpPr/>
        <p:nvPr/>
      </p:nvGrpSpPr>
      <p:grpSpPr>
        <a:xfrm>
          <a:off x="0" y="0"/>
          <a:ext cx="0" cy="0"/>
          <a:chOff x="0" y="0"/>
          <a:chExt cx="0" cy="0"/>
        </a:xfrm>
      </p:grpSpPr>
      <p:pic>
        <p:nvPicPr>
          <p:cNvPr id="2" name="object 2"/>
          <p:cNvPicPr>
            <a:picLocks noChangeAspect="1"/>
          </p:cNvPicPr>
          <p:nvPr/>
        </p:nvPicPr>
        <p:blipFill>
          <a:blip r:embed="rId3">
            <a:lum bright="-50000"/>
            <a:alphaModFix/>
          </a:blip>
          <a:srcRect/>
          <a:stretch>
            <a:fillRect/>
          </a:stretch>
        </p:blipFill>
        <p:spPr>
          <a:xfrm>
            <a:off x="11428200" y="0"/>
            <a:ext cx="6859440" cy="6152760"/>
          </a:xfrm>
          <a:prstGeom prst="rect">
            <a:avLst/>
          </a:prstGeom>
          <a:noFill/>
          <a:ln>
            <a:noFill/>
          </a:ln>
        </p:spPr>
      </p:pic>
      <p:grpSp>
        <p:nvGrpSpPr>
          <p:cNvPr id="3" name="object 3"/>
          <p:cNvGrpSpPr/>
          <p:nvPr/>
        </p:nvGrpSpPr>
        <p:grpSpPr>
          <a:xfrm>
            <a:off x="0" y="9414360"/>
            <a:ext cx="15651719" cy="872280"/>
            <a:chOff x="0" y="9414360"/>
            <a:chExt cx="15651719" cy="872280"/>
          </a:xfrm>
        </p:grpSpPr>
        <p:sp>
          <p:nvSpPr>
            <p:cNvPr id="4" name="object 4"/>
            <p:cNvSpPr/>
            <p:nvPr/>
          </p:nvSpPr>
          <p:spPr>
            <a:xfrm>
              <a:off x="0" y="9414360"/>
              <a:ext cx="15651719" cy="872280"/>
            </a:xfrm>
            <a:custGeom>
              <a:avLst/>
              <a:gdLst>
                <a:gd name="f0" fmla="val 0"/>
                <a:gd name="f1" fmla="val 872490"/>
                <a:gd name="f2" fmla="val 36830"/>
                <a:gd name="f3" fmla="val 15651988"/>
                <a:gd name="f4" fmla="val 673100"/>
                <a:gd name="f5" fmla="val 5336590"/>
                <a:gd name="f6" fmla="val 5312545"/>
                <a:gd name="f7" fmla="val 659130"/>
                <a:gd name="f8" fmla="val 5285992"/>
                <a:gd name="f9" fmla="val 621030"/>
                <a:gd name="f10" fmla="val 5258660"/>
                <a:gd name="f11" fmla="val 567690"/>
                <a:gd name="f12" fmla="val 5232271"/>
                <a:gd name="f13" fmla="val 508000"/>
                <a:gd name="f14" fmla="val 5219872"/>
                <a:gd name="f15" fmla="val 478790"/>
                <a:gd name="f16" fmla="val 3819563"/>
                <a:gd name="f17" fmla="val 3780149"/>
                <a:gd name="f18" fmla="val 476250"/>
                <a:gd name="f19" fmla="val 3738718"/>
                <a:gd name="f20" fmla="val 472440"/>
                <a:gd name="f21" fmla="val 3695469"/>
                <a:gd name="f22" fmla="val 466090"/>
                <a:gd name="f23" fmla="val 3650599"/>
                <a:gd name="f24" fmla="val 457200"/>
                <a:gd name="f25" fmla="val 3556786"/>
                <a:gd name="f26" fmla="val 434340"/>
                <a:gd name="f27" fmla="val 3508238"/>
                <a:gd name="f28" fmla="val 420370"/>
                <a:gd name="f29" fmla="val 3458860"/>
                <a:gd name="f30" fmla="val 405130"/>
                <a:gd name="f31" fmla="val 3307720"/>
                <a:gd name="f32" fmla="val 355600"/>
                <a:gd name="f33" fmla="val 3285981"/>
                <a:gd name="f34" fmla="val 347980"/>
                <a:gd name="f35" fmla="val 1365097"/>
                <a:gd name="f36" fmla="val 1317133"/>
                <a:gd name="f37" fmla="val 336550"/>
                <a:gd name="f38" fmla="val 1268620"/>
                <a:gd name="f39" fmla="val 311150"/>
                <a:gd name="f40" fmla="val 1245287"/>
                <a:gd name="f41" fmla="val 297180"/>
                <a:gd name="f42" fmla="val 1221820"/>
                <a:gd name="f43" fmla="val 284480"/>
                <a:gd name="f44" fmla="val 1208410"/>
                <a:gd name="f45" fmla="val 279400"/>
                <a:gd name="f46" fmla="val 1134700"/>
                <a:gd name="f47" fmla="val 1109388"/>
                <a:gd name="f48" fmla="val 276860"/>
                <a:gd name="f49" fmla="val 1080161"/>
                <a:gd name="f50" fmla="val 267970"/>
                <a:gd name="f51" fmla="val 975008"/>
                <a:gd name="f52" fmla="val 231140"/>
                <a:gd name="f53" fmla="val 937153"/>
                <a:gd name="f54" fmla="val 219710"/>
                <a:gd name="f55" fmla="val 909824"/>
                <a:gd name="f56" fmla="val 213360"/>
                <a:gd name="f57" fmla="val 817185"/>
                <a:gd name="f58" fmla="val 781996"/>
                <a:gd name="f59" fmla="val 191770"/>
                <a:gd name="f60" fmla="val 743213"/>
                <a:gd name="f61" fmla="val 171450"/>
                <a:gd name="f62" fmla="val 701217"/>
                <a:gd name="f63" fmla="val 152400"/>
                <a:gd name="f64" fmla="val 656387"/>
                <a:gd name="f65" fmla="val 134620"/>
                <a:gd name="f66" fmla="val 609103"/>
                <a:gd name="f67" fmla="val 119380"/>
                <a:gd name="f68" fmla="val 335508"/>
                <a:gd name="f69" fmla="val 88900"/>
                <a:gd name="f70" fmla="val 285105"/>
                <a:gd name="f71" fmla="val 73660"/>
                <a:gd name="f72" fmla="val 234311"/>
                <a:gd name="f73" fmla="val 63500"/>
                <a:gd name="f74" fmla="val 183268"/>
                <a:gd name="f75" fmla="val 57150"/>
                <a:gd name="f76" fmla="val 30069"/>
                <a:gd name="f77" fmla="val 41910"/>
                <a:gd name="f78" fmla="val 5539625"/>
                <a:gd name="f79" fmla="val 586740"/>
                <a:gd name="f80" fmla="val 5517628"/>
                <a:gd name="f81" fmla="val 5496512"/>
                <a:gd name="f82" fmla="val 589280"/>
                <a:gd name="f83" fmla="val 5477153"/>
                <a:gd name="f84" fmla="val 593090"/>
                <a:gd name="f85" fmla="val 5460428"/>
                <a:gd name="f86" fmla="val 598170"/>
                <a:gd name="f87" fmla="val 5427297"/>
                <a:gd name="f88" fmla="val 614680"/>
                <a:gd name="f89" fmla="val 5400576"/>
                <a:gd name="f90" fmla="val 635000"/>
                <a:gd name="f91" fmla="val 5374260"/>
                <a:gd name="f92" fmla="val 654050"/>
                <a:gd name="f93" fmla="val 5342344"/>
                <a:gd name="f94" fmla="val 671830"/>
                <a:gd name="f95" fmla="val 5340908"/>
                <a:gd name="f96" fmla="val 615950"/>
                <a:gd name="f97" fmla="val 5645467"/>
                <a:gd name="f98" fmla="val 5631764"/>
                <a:gd name="f99" fmla="val 603250"/>
                <a:gd name="f100" fmla="val 5607124"/>
                <a:gd name="f101" fmla="val 594360"/>
                <a:gd name="f102" fmla="val 5575196"/>
                <a:gd name="f103" fmla="val 588010"/>
                <a:gd name="f104" fmla="val 5180342"/>
                <a:gd name="f105" fmla="val 303530"/>
                <a:gd name="f106" fmla="val 5476782"/>
                <a:gd name="f107" fmla="val 469900"/>
                <a:gd name="f108" fmla="val 5624045"/>
                <a:gd name="f109" fmla="val 558800"/>
                <a:gd name="f110" fmla="val 5665739"/>
                <a:gd name="f111" fmla="val 596900"/>
                <a:gd name="f112" fmla="val 13311251"/>
                <a:gd name="f113" fmla="val 13282642"/>
                <a:gd name="f114" fmla="val 570230"/>
                <a:gd name="f115" fmla="val 13275460"/>
                <a:gd name="f116" fmla="val 544830"/>
                <a:gd name="f117" fmla="val 13279088"/>
                <a:gd name="f118" fmla="val 518160"/>
                <a:gd name="f119" fmla="val 13282906"/>
                <a:gd name="f120" fmla="val 491490"/>
                <a:gd name="f121" fmla="val 13282576"/>
                <a:gd name="f122" fmla="val 490220"/>
                <a:gd name="f123" fmla="val 12568923"/>
                <a:gd name="f124" fmla="val 12558224"/>
                <a:gd name="f125" fmla="val 488950"/>
                <a:gd name="f126" fmla="val 12547592"/>
                <a:gd name="f127" fmla="val 12365479"/>
                <a:gd name="f128" fmla="val 468630"/>
                <a:gd name="f129" fmla="val 12200660"/>
                <a:gd name="f130" fmla="val 449580"/>
                <a:gd name="f131" fmla="val 12140723"/>
                <a:gd name="f132" fmla="val 441960"/>
                <a:gd name="f133" fmla="val 12017296"/>
                <a:gd name="f134" fmla="val 429260"/>
                <a:gd name="f135" fmla="val 11955121"/>
                <a:gd name="f136" fmla="val 421640"/>
                <a:gd name="f137" fmla="val 11833134"/>
                <a:gd name="f138" fmla="val 408940"/>
                <a:gd name="f139" fmla="val 11774637"/>
                <a:gd name="f140" fmla="val 403860"/>
                <a:gd name="f141" fmla="val 11718680"/>
                <a:gd name="f142" fmla="val 397510"/>
                <a:gd name="f143" fmla="val 11665920"/>
                <a:gd name="f144" fmla="val 393700"/>
                <a:gd name="f145" fmla="val 11617016"/>
                <a:gd name="f146" fmla="val 388620"/>
                <a:gd name="f147" fmla="val 11553011"/>
                <a:gd name="f148" fmla="val 384810"/>
                <a:gd name="f149" fmla="val 11437810"/>
                <a:gd name="f150" fmla="val 11394258"/>
                <a:gd name="f151" fmla="val 369570"/>
                <a:gd name="f152" fmla="val 11349300"/>
                <a:gd name="f153" fmla="val 356870"/>
                <a:gd name="f154" fmla="val 11303067"/>
                <a:gd name="f155" fmla="val 345440"/>
                <a:gd name="f156" fmla="val 11255688"/>
                <a:gd name="f157" fmla="val 335280"/>
                <a:gd name="f158" fmla="val 11231491"/>
                <a:gd name="f159" fmla="val 331470"/>
                <a:gd name="f160" fmla="val 10465105"/>
                <a:gd name="f161" fmla="val 10398009"/>
                <a:gd name="f162" fmla="val 320040"/>
                <a:gd name="f163" fmla="val 5415894"/>
                <a:gd name="f164" fmla="val 5371546"/>
                <a:gd name="f165" fmla="val 318770"/>
                <a:gd name="f166" fmla="val 5278826"/>
                <a:gd name="f167" fmla="val 313690"/>
                <a:gd name="f168" fmla="val 13553821"/>
                <a:gd name="f169" fmla="val 480060"/>
                <a:gd name="f170" fmla="val 13551662"/>
                <a:gd name="f171" fmla="val 13530423"/>
                <a:gd name="f172" fmla="val 485140"/>
                <a:gd name="f173" fmla="val 13501862"/>
                <a:gd name="f174" fmla="val 497840"/>
                <a:gd name="f175" fmla="val 13468705"/>
                <a:gd name="f176" fmla="val 516890"/>
                <a:gd name="f177" fmla="val 13433679"/>
                <a:gd name="f178" fmla="val 538480"/>
                <a:gd name="f179" fmla="val 13363543"/>
                <a:gd name="f180" fmla="val 575310"/>
                <a:gd name="f181" fmla="val 13334738"/>
                <a:gd name="f182" fmla="val 13313410"/>
                <a:gd name="f183" fmla="val 496570"/>
                <a:gd name="f184" fmla="val 13938377"/>
                <a:gd name="f185" fmla="val 13908642"/>
                <a:gd name="f186" fmla="val 350520"/>
                <a:gd name="f187" fmla="val 13867605"/>
                <a:gd name="f188" fmla="val 360680"/>
                <a:gd name="f189" fmla="val 13818942"/>
                <a:gd name="f190" fmla="val 365760"/>
                <a:gd name="f191" fmla="val 13766326"/>
                <a:gd name="f192" fmla="val 368300"/>
                <a:gd name="f193" fmla="val 13713433"/>
                <a:gd name="f194" fmla="val 372110"/>
                <a:gd name="f195" fmla="val 13663937"/>
                <a:gd name="f196" fmla="val 381000"/>
                <a:gd name="f197" fmla="val 13621512"/>
                <a:gd name="f198" fmla="val 396240"/>
                <a:gd name="f199" fmla="val 13599737"/>
                <a:gd name="f200" fmla="val 427990"/>
                <a:gd name="f201" fmla="val 13579332"/>
                <a:gd name="f202" fmla="val 461010"/>
                <a:gd name="f203" fmla="val 13563094"/>
                <a:gd name="f204" fmla="val 486410"/>
                <a:gd name="f205" fmla="val 351790"/>
                <a:gd name="f206" fmla="val 14151483"/>
                <a:gd name="f207" fmla="val 14098933"/>
                <a:gd name="f208" fmla="val 14045978"/>
                <a:gd name="f209" fmla="val 13992499"/>
                <a:gd name="f210" fmla="val 340360"/>
                <a:gd name="f211" fmla="val 13111428"/>
                <a:gd name="f212" fmla="val 13095224"/>
                <a:gd name="f213" fmla="val 13041773"/>
                <a:gd name="f214" fmla="val 12989334"/>
                <a:gd name="f215" fmla="val 353060"/>
                <a:gd name="f216" fmla="val 12937700"/>
                <a:gd name="f217" fmla="val 12886663"/>
                <a:gd name="f218" fmla="val 389890"/>
                <a:gd name="f219" fmla="val 12793646"/>
                <a:gd name="f220" fmla="val 431800"/>
                <a:gd name="f221" fmla="val 12750627"/>
                <a:gd name="f222" fmla="val 12706804"/>
                <a:gd name="f223" fmla="val 12662017"/>
                <a:gd name="f224" fmla="val 12616110"/>
                <a:gd name="f225" fmla="val 13276296"/>
                <a:gd name="f226" fmla="val 13248640"/>
                <a:gd name="f227" fmla="val 443230"/>
                <a:gd name="f228" fmla="val 13230515"/>
                <a:gd name="f229" fmla="val 424180"/>
                <a:gd name="f230" fmla="val 13207079"/>
                <a:gd name="f231" fmla="val 391160"/>
                <a:gd name="f232" fmla="val 13182453"/>
                <a:gd name="f233" fmla="val 359410"/>
                <a:gd name="f234" fmla="val 13144123"/>
                <a:gd name="f235" fmla="val 13127704"/>
                <a:gd name="f236" fmla="val 337820"/>
                <a:gd name="f237" fmla="val 4413554"/>
                <a:gd name="f238" fmla="val 4388893"/>
                <a:gd name="f239" fmla="val 4377712"/>
                <a:gd name="f240" fmla="val 341630"/>
                <a:gd name="f241" fmla="val 4367479"/>
                <a:gd name="f242" fmla="val 344170"/>
                <a:gd name="f243" fmla="val 4175848"/>
                <a:gd name="f244" fmla="val 4130941"/>
                <a:gd name="f245" fmla="val 377190"/>
                <a:gd name="f246" fmla="val 4089552"/>
                <a:gd name="f247" fmla="val 387350"/>
                <a:gd name="f248" fmla="val 4049573"/>
                <a:gd name="f249" fmla="val 402590"/>
                <a:gd name="f250" fmla="val 4013777"/>
                <a:gd name="f251" fmla="val 3978792"/>
                <a:gd name="f252" fmla="val 439420"/>
                <a:gd name="f253" fmla="val 3941241"/>
                <a:gd name="f254" fmla="val 3914130"/>
                <a:gd name="f255" fmla="val 3884722"/>
                <a:gd name="f256" fmla="val 3853154"/>
                <a:gd name="f257" fmla="val 477520"/>
                <a:gd name="f258" fmla="val 5208552"/>
                <a:gd name="f259" fmla="val 452120"/>
                <a:gd name="f260" fmla="val 5195669"/>
                <a:gd name="f261" fmla="val 4744745"/>
                <a:gd name="f262" fmla="val 4670589"/>
                <a:gd name="f263" fmla="val 4621575"/>
                <a:gd name="f264" fmla="val 4568467"/>
                <a:gd name="f265" fmla="val 4514163"/>
                <a:gd name="f266" fmla="val 4461560"/>
                <a:gd name="f267" fmla="val 4903863"/>
                <a:gd name="f268" fmla="val 4859161"/>
                <a:gd name="f269" fmla="val 4815670"/>
                <a:gd name="f270" fmla="val 4776496"/>
                <a:gd name="f271" fmla="val 5193522"/>
                <a:gd name="f272" fmla="val 416560"/>
                <a:gd name="f273" fmla="val 5018354"/>
                <a:gd name="f274" fmla="val 4997830"/>
                <a:gd name="f275" fmla="val 4970829"/>
                <a:gd name="f276" fmla="val 4938967"/>
                <a:gd name="f277" fmla="val 5176024"/>
                <a:gd name="f278" fmla="val 379730"/>
                <a:gd name="f279" fmla="val 5146527"/>
                <a:gd name="f280" fmla="val 5109067"/>
                <a:gd name="f281" fmla="val 407670"/>
                <a:gd name="f282" fmla="val 5065668"/>
                <a:gd name="f283" fmla="val 414020"/>
                <a:gd name="f284" fmla="val 5189228"/>
                <a:gd name="f285" fmla="val 406400"/>
                <a:gd name="f286" fmla="val 11500003"/>
                <a:gd name="f287" fmla="val 11459074"/>
                <a:gd name="f288" fmla="val 11448431"/>
                <a:gd name="f289" fmla="val 382270"/>
                <a:gd name="f290" fmla="val 11441298"/>
                <a:gd name="f291" fmla="val 11533400"/>
                <a:gd name="f292" fmla="val 383540"/>
                <a:gd name="f293" fmla="val 15200862"/>
                <a:gd name="f294" fmla="val 252730"/>
                <a:gd name="f295" fmla="val 15182469"/>
                <a:gd name="f296" fmla="val 15129760"/>
                <a:gd name="f297" fmla="val 254000"/>
                <a:gd name="f298" fmla="val 15078000"/>
                <a:gd name="f299" fmla="val 256540"/>
                <a:gd name="f300" fmla="val 15026969"/>
                <a:gd name="f301" fmla="val 260350"/>
                <a:gd name="f302" fmla="val 14976450"/>
                <a:gd name="f303" fmla="val 266700"/>
                <a:gd name="f304" fmla="val 14926222"/>
                <a:gd name="f305" fmla="val 271780"/>
                <a:gd name="f306" fmla="val 14825773"/>
                <a:gd name="f307" fmla="val 14617680"/>
                <a:gd name="f308" fmla="val 304800"/>
                <a:gd name="f309" fmla="val 14565249"/>
                <a:gd name="f310" fmla="val 14513158"/>
                <a:gd name="f311" fmla="val 14461328"/>
                <a:gd name="f312" fmla="val 325120"/>
                <a:gd name="f313" fmla="val 14409682"/>
                <a:gd name="f314" fmla="val 332740"/>
                <a:gd name="f315" fmla="val 14358142"/>
                <a:gd name="f316" fmla="val 339090"/>
                <a:gd name="f317" fmla="val 14306630"/>
                <a:gd name="f318" fmla="val 14203378"/>
                <a:gd name="f319" fmla="val 292100"/>
                <a:gd name="f320" fmla="val 15628239"/>
                <a:gd name="f321" fmla="val 15578490"/>
                <a:gd name="f322" fmla="val 290830"/>
                <a:gd name="f323" fmla="val 15526632"/>
                <a:gd name="f324" fmla="val 287020"/>
                <a:gd name="f325" fmla="val 15473264"/>
                <a:gd name="f326" fmla="val 280670"/>
                <a:gd name="f327" fmla="val 15418983"/>
                <a:gd name="f328" fmla="val 273050"/>
                <a:gd name="f329" fmla="val 15310072"/>
                <a:gd name="f330" fmla="val 15256637"/>
                <a:gd name="f331" fmla="val 255270"/>
                <a:gd name="f332" fmla="val 15237887"/>
                <a:gd name="f333" fmla="val 15219315"/>
                <a:gd name="f334" fmla="val 1776209"/>
                <a:gd name="f335" fmla="val 1705733"/>
                <a:gd name="f336" fmla="val 295910"/>
                <a:gd name="f337" fmla="val 1657190"/>
                <a:gd name="f338" fmla="val 1601525"/>
                <a:gd name="f339" fmla="val 322580"/>
                <a:gd name="f340" fmla="val 1540052"/>
                <a:gd name="f341" fmla="val 328930"/>
                <a:gd name="f342" fmla="val 1459147"/>
                <a:gd name="f343" fmla="val 334010"/>
                <a:gd name="f344" fmla="val 1421091"/>
                <a:gd name="f345" fmla="val 1387424"/>
                <a:gd name="f346" fmla="val 1379499"/>
                <a:gd name="f347" fmla="val 3256996"/>
                <a:gd name="f348" fmla="val 3175532"/>
                <a:gd name="f349" fmla="val 2437419"/>
                <a:gd name="f350" fmla="val 2385801"/>
                <a:gd name="f351" fmla="val 309880"/>
                <a:gd name="f352" fmla="val 2332822"/>
                <a:gd name="f353" fmla="val 307340"/>
                <a:gd name="f354" fmla="val 2223236"/>
                <a:gd name="f355" fmla="val 2166856"/>
                <a:gd name="f356" fmla="val 302260"/>
                <a:gd name="f357" fmla="val 2109571"/>
                <a:gd name="f358" fmla="val 2062010"/>
                <a:gd name="f359" fmla="val 294640"/>
                <a:gd name="f360" fmla="val 2014387"/>
                <a:gd name="f361" fmla="val 288290"/>
                <a:gd name="f362" fmla="val 1871393"/>
                <a:gd name="f363" fmla="val 1823770"/>
                <a:gd name="f364" fmla="val 10954626"/>
                <a:gd name="f365" fmla="val 308610"/>
                <a:gd name="f366" fmla="val 10853145"/>
                <a:gd name="f367" fmla="val 10753845"/>
                <a:gd name="f368" fmla="val 10655473"/>
                <a:gd name="f369" fmla="val 316230"/>
                <a:gd name="f370" fmla="val 11158013"/>
                <a:gd name="f371" fmla="val 321310"/>
                <a:gd name="f372" fmla="val 11107977"/>
                <a:gd name="f373" fmla="val 11057313"/>
                <a:gd name="f374" fmla="val 312420"/>
                <a:gd name="f375" fmla="val 11006153"/>
                <a:gd name="f376" fmla="val 6287693"/>
                <a:gd name="f377" fmla="val 124460"/>
                <a:gd name="f378" fmla="val 6278334"/>
                <a:gd name="f379" fmla="val 6252437"/>
                <a:gd name="f380" fmla="val 129540"/>
                <a:gd name="f381" fmla="val 6216486"/>
                <a:gd name="f382" fmla="val 144780"/>
                <a:gd name="f383" fmla="val 6110820"/>
                <a:gd name="f384" fmla="val 193040"/>
                <a:gd name="f385" fmla="val 6039307"/>
                <a:gd name="f386" fmla="val 222250"/>
                <a:gd name="f387" fmla="val 6005363"/>
                <a:gd name="f388" fmla="val 234950"/>
                <a:gd name="f389" fmla="val 5969016"/>
                <a:gd name="f390" fmla="val 246380"/>
                <a:gd name="f391" fmla="val 5930198"/>
                <a:gd name="f392" fmla="val 259080"/>
                <a:gd name="f393" fmla="val 5888846"/>
                <a:gd name="f394" fmla="val 269240"/>
                <a:gd name="f395" fmla="val 5844895"/>
                <a:gd name="f396" fmla="val 5798278"/>
                <a:gd name="f397" fmla="val 289560"/>
                <a:gd name="f398" fmla="val 5748932"/>
                <a:gd name="f399" fmla="val 298450"/>
                <a:gd name="f400" fmla="val 5696792"/>
                <a:gd name="f401" fmla="val 306070"/>
                <a:gd name="f402" fmla="val 5641791"/>
                <a:gd name="f403" fmla="val 5522951"/>
                <a:gd name="f404" fmla="val 10383099"/>
                <a:gd name="f405" fmla="val 317500"/>
                <a:gd name="f406" fmla="val 7304329"/>
                <a:gd name="f407" fmla="val 7262399"/>
                <a:gd name="f408" fmla="val 7217280"/>
                <a:gd name="f409" fmla="val 293370"/>
                <a:gd name="f410" fmla="val 7170101"/>
                <a:gd name="f411" fmla="val 7121993"/>
                <a:gd name="f412" fmla="val 238760"/>
                <a:gd name="f413" fmla="val 7027514"/>
                <a:gd name="f414" fmla="val 176530"/>
                <a:gd name="f415" fmla="val 6989705"/>
                <a:gd name="f416" fmla="val 153670"/>
                <a:gd name="f417" fmla="val 6922008"/>
                <a:gd name="f418" fmla="val 6911873"/>
                <a:gd name="f419" fmla="val 6298501"/>
                <a:gd name="f420" fmla="val 6294894"/>
                <a:gd name="f421" fmla="val 127000"/>
                <a:gd name="f422" fmla="val 7704645"/>
                <a:gd name="f423" fmla="val 156210"/>
                <a:gd name="f424" fmla="val 7699603"/>
                <a:gd name="f425" fmla="val 7664536"/>
                <a:gd name="f426" fmla="val 165100"/>
                <a:gd name="f427" fmla="val 7628108"/>
                <a:gd name="f428" fmla="val 186690"/>
                <a:gd name="f429" fmla="val 7553416"/>
                <a:gd name="f430" fmla="val 243840"/>
                <a:gd name="f431" fmla="val 7516271"/>
                <a:gd name="f432" fmla="val 7480008"/>
                <a:gd name="f433" fmla="val 275590"/>
                <a:gd name="f434" fmla="val 7438205"/>
                <a:gd name="f435" fmla="val 7401531"/>
                <a:gd name="f436" fmla="val 7367015"/>
                <a:gd name="f437" fmla="val 7331684"/>
                <a:gd name="f438" fmla="val 7318278"/>
                <a:gd name="f439" fmla="val 7311337"/>
                <a:gd name="f440" fmla="val 10166903"/>
                <a:gd name="f441" fmla="val 9123756"/>
                <a:gd name="f442" fmla="val 9102880"/>
                <a:gd name="f443" fmla="val 270510"/>
                <a:gd name="f444" fmla="val 9036726"/>
                <a:gd name="f445" fmla="val 8993547"/>
                <a:gd name="f446" fmla="val 8945033"/>
                <a:gd name="f447" fmla="val 240030"/>
                <a:gd name="f448" fmla="val 8892235"/>
                <a:gd name="f449" fmla="val 8836202"/>
                <a:gd name="f450" fmla="val 232410"/>
                <a:gd name="f451" fmla="val 8777984"/>
                <a:gd name="f452" fmla="val 228600"/>
                <a:gd name="f453" fmla="val 8659195"/>
                <a:gd name="f454" fmla="val 226060"/>
                <a:gd name="f455" fmla="val 8318081"/>
                <a:gd name="f456" fmla="val 8280627"/>
                <a:gd name="f457" fmla="val 204470"/>
                <a:gd name="f458" fmla="val 8237967"/>
                <a:gd name="f459" fmla="val 185420"/>
                <a:gd name="f460" fmla="val 8190971"/>
                <a:gd name="f461" fmla="val 170180"/>
                <a:gd name="f462" fmla="val 8177208"/>
                <a:gd name="f463" fmla="val 166370"/>
                <a:gd name="f464" fmla="val 7769794"/>
                <a:gd name="f465" fmla="val 7731881"/>
                <a:gd name="f466" fmla="val 161290"/>
                <a:gd name="f467" fmla="val 7714005"/>
                <a:gd name="f468" fmla="val 157480"/>
                <a:gd name="f469" fmla="val 7708963"/>
                <a:gd name="f470" fmla="val 2873489"/>
                <a:gd name="f471" fmla="val 229870"/>
                <a:gd name="f472" fmla="val 2837888"/>
                <a:gd name="f473" fmla="val 2798204"/>
                <a:gd name="f474" fmla="val 2754672"/>
                <a:gd name="f475" fmla="val 2707528"/>
                <a:gd name="f476" fmla="val 2657010"/>
                <a:gd name="f477" fmla="val 2603352"/>
                <a:gd name="f478" fmla="val 2546790"/>
                <a:gd name="f479" fmla="val 2487561"/>
                <a:gd name="f480" fmla="val 3057656"/>
                <a:gd name="f481" fmla="val 274320"/>
                <a:gd name="f482" fmla="val 3009698"/>
                <a:gd name="f483" fmla="val 2962885"/>
                <a:gd name="f484" fmla="val 248920"/>
                <a:gd name="f485" fmla="val 2917416"/>
                <a:gd name="f486" fmla="val 9749421"/>
                <a:gd name="f487" fmla="val 209550"/>
                <a:gd name="f488" fmla="val 9564122"/>
                <a:gd name="f489" fmla="val 224790"/>
                <a:gd name="f490" fmla="val 9462796"/>
                <a:gd name="f491" fmla="val 9408517"/>
                <a:gd name="f492" fmla="val 241300"/>
                <a:gd name="f493" fmla="val 9260403"/>
                <a:gd name="f494" fmla="val 261620"/>
                <a:gd name="f495" fmla="val 9215142"/>
                <a:gd name="f496" fmla="val 9169673"/>
                <a:gd name="f497" fmla="val 1175023"/>
                <a:gd name="f498" fmla="val 1167819"/>
                <a:gd name="f499" fmla="val 1160621"/>
                <a:gd name="f500" fmla="val 1153422"/>
                <a:gd name="f501" fmla="val 1147658"/>
                <a:gd name="f502" fmla="val 278130"/>
                <a:gd name="f503" fmla="val 1141178"/>
                <a:gd name="f504" fmla="val 1198353"/>
                <a:gd name="f505" fmla="val 8600724"/>
                <a:gd name="f506" fmla="val 8348322"/>
                <a:gd name="f507" fmla="val 8490877"/>
                <a:gd name="f508" fmla="val 223520"/>
                <a:gd name="f509" fmla="val 8436340"/>
                <a:gd name="f510" fmla="val 8544268"/>
                <a:gd name="f511" fmla="val 861104"/>
                <a:gd name="f512" fmla="val 208280"/>
                <a:gd name="f513" fmla="val 849887"/>
                <a:gd name="f514" fmla="val 827994"/>
                <a:gd name="f515" fmla="val 210820"/>
                <a:gd name="f516" fmla="val 898892"/>
                <a:gd name="f517" fmla="val 7921358"/>
                <a:gd name="f518" fmla="val 7894130"/>
                <a:gd name="f519" fmla="val 7885366"/>
                <a:gd name="f520" fmla="val 130810"/>
                <a:gd name="f521" fmla="val 7880312"/>
                <a:gd name="f522" fmla="val 146050"/>
                <a:gd name="f523" fmla="val 7859533"/>
                <a:gd name="f524" fmla="val 7827550"/>
                <a:gd name="f525" fmla="val 163830"/>
                <a:gd name="f526" fmla="val 7788884"/>
                <a:gd name="f527" fmla="val 8140508"/>
                <a:gd name="f528" fmla="val 8087446"/>
                <a:gd name="f529" fmla="val 8032654"/>
                <a:gd name="f530" fmla="val 135890"/>
                <a:gd name="f531" fmla="val 7977002"/>
                <a:gd name="f532" fmla="val 132080"/>
                <a:gd name="f533" fmla="val 6942887"/>
                <a:gd name="f534" fmla="val 6983403"/>
                <a:gd name="f535" fmla="val 149860"/>
                <a:gd name="f536" fmla="val 6810414"/>
                <a:gd name="f537" fmla="val 6756482"/>
                <a:gd name="f538" fmla="val 25400"/>
                <a:gd name="f539" fmla="val 6661070"/>
                <a:gd name="f540" fmla="val 55880"/>
                <a:gd name="f541" fmla="val 6604259"/>
                <a:gd name="f542" fmla="val 71120"/>
                <a:gd name="f543" fmla="val 6544820"/>
                <a:gd name="f544" fmla="val 86360"/>
                <a:gd name="f545" fmla="val 6485332"/>
                <a:gd name="f546" fmla="val 100330"/>
                <a:gd name="f547" fmla="val 6428376"/>
                <a:gd name="f548" fmla="val 113030"/>
                <a:gd name="f549" fmla="val 6376532"/>
                <a:gd name="f550" fmla="val 123190"/>
                <a:gd name="f551" fmla="val 6332380"/>
                <a:gd name="f552" fmla="val 6886740"/>
                <a:gd name="f553" fmla="val 97790"/>
                <a:gd name="f554" fmla="val 6859371"/>
                <a:gd name="f555" fmla="val 78740"/>
                <a:gd name="f556" fmla="val 6832290"/>
                <a:gd name="f557" fmla="val 58420"/>
                <a:gd name="f558" fmla="val 6825296"/>
                <a:gd name="f559" fmla="val 46990"/>
                <a:gd name="f560" fmla="val 6830354"/>
                <a:gd name="f561" fmla="val 6839430"/>
                <a:gd name="f562" fmla="val 38100"/>
                <a:gd name="f563" fmla="val 6844488"/>
                <a:gd name="f564" fmla="val 33020"/>
                <a:gd name="f565" fmla="val 6837494"/>
                <a:gd name="f566" fmla="val 21590"/>
              </a:gdLst>
              <a:ahLst/>
              <a:cxnLst>
                <a:cxn ang="3cd4">
                  <a:pos x="hc" y="t"/>
                </a:cxn>
                <a:cxn ang="0">
                  <a:pos x="r" y="vc"/>
                </a:cxn>
                <a:cxn ang="cd4">
                  <a:pos x="hc" y="b"/>
                </a:cxn>
                <a:cxn ang="cd2">
                  <a:pos x="l" y="vc"/>
                </a:cxn>
              </a:cxnLst>
              <a:rect l="l" t="t" r="r" b="b"/>
              <a:pathLst>
                <a:path w="15652115" h="872490">
                  <a:moveTo>
                    <a:pt x="f0" y="f2"/>
                  </a:moveTo>
                  <a:lnTo>
                    <a:pt x="f0" y="f1"/>
                  </a:lnTo>
                  <a:lnTo>
                    <a:pt x="f3" y="f1"/>
                  </a:lnTo>
                  <a:lnTo>
                    <a:pt x="f3" y="f4"/>
                  </a:lnTo>
                  <a:lnTo>
                    <a:pt x="f5" y="f4"/>
                  </a:lnTo>
                  <a:lnTo>
                    <a:pt x="f6" y="f7"/>
                  </a:lnTo>
                  <a:lnTo>
                    <a:pt x="f8" y="f9"/>
                  </a:lnTo>
                  <a:lnTo>
                    <a:pt x="f10" y="f11"/>
                  </a:lnTo>
                  <a:lnTo>
                    <a:pt x="f12" y="f13"/>
                  </a:lnTo>
                  <a:lnTo>
                    <a:pt x="f14" y="f15"/>
                  </a:lnTo>
                  <a:lnTo>
                    <a:pt x="f16" y="f15"/>
                  </a:lnTo>
                  <a:lnTo>
                    <a:pt x="f17" y="f18"/>
                  </a:lnTo>
                  <a:lnTo>
                    <a:pt x="f19" y="f20"/>
                  </a:lnTo>
                  <a:lnTo>
                    <a:pt x="f21" y="f22"/>
                  </a:lnTo>
                  <a:lnTo>
                    <a:pt x="f23" y="f24"/>
                  </a:lnTo>
                  <a:lnTo>
                    <a:pt x="f25" y="f26"/>
                  </a:lnTo>
                  <a:lnTo>
                    <a:pt x="f27" y="f28"/>
                  </a:lnTo>
                  <a:lnTo>
                    <a:pt x="f29" y="f30"/>
                  </a:lnTo>
                  <a:lnTo>
                    <a:pt x="f31" y="f32"/>
                  </a:lnTo>
                  <a:lnTo>
                    <a:pt x="f33" y="f34"/>
                  </a:lnTo>
                  <a:lnTo>
                    <a:pt x="f35" y="f34"/>
                  </a:lnTo>
                  <a:lnTo>
                    <a:pt x="f36" y="f37"/>
                  </a:lnTo>
                  <a:lnTo>
                    <a:pt x="f38" y="f39"/>
                  </a:lnTo>
                  <a:lnTo>
                    <a:pt x="f40" y="f41"/>
                  </a:lnTo>
                  <a:lnTo>
                    <a:pt x="f42" y="f43"/>
                  </a:lnTo>
                  <a:lnTo>
                    <a:pt x="f44" y="f45"/>
                  </a:lnTo>
                  <a:lnTo>
                    <a:pt x="f46" y="f45"/>
                  </a:lnTo>
                  <a:lnTo>
                    <a:pt x="f47" y="f48"/>
                  </a:lnTo>
                  <a:lnTo>
                    <a:pt x="f49" y="f50"/>
                  </a:lnTo>
                  <a:lnTo>
                    <a:pt x="f51" y="f52"/>
                  </a:lnTo>
                  <a:lnTo>
                    <a:pt x="f53" y="f54"/>
                  </a:lnTo>
                  <a:lnTo>
                    <a:pt x="f55" y="f56"/>
                  </a:lnTo>
                  <a:lnTo>
                    <a:pt x="f57" y="f56"/>
                  </a:lnTo>
                  <a:lnTo>
                    <a:pt x="f58" y="f59"/>
                  </a:lnTo>
                  <a:lnTo>
                    <a:pt x="f60" y="f61"/>
                  </a:lnTo>
                  <a:lnTo>
                    <a:pt x="f62" y="f63"/>
                  </a:lnTo>
                  <a:lnTo>
                    <a:pt x="f64" y="f65"/>
                  </a:lnTo>
                  <a:lnTo>
                    <a:pt x="f66" y="f67"/>
                  </a:lnTo>
                  <a:lnTo>
                    <a:pt x="f68" y="f69"/>
                  </a:lnTo>
                  <a:lnTo>
                    <a:pt x="f70" y="f71"/>
                  </a:lnTo>
                  <a:lnTo>
                    <a:pt x="f72" y="f73"/>
                  </a:lnTo>
                  <a:lnTo>
                    <a:pt x="f74" y="f75"/>
                  </a:lnTo>
                  <a:lnTo>
                    <a:pt x="f76" y="f77"/>
                  </a:lnTo>
                  <a:lnTo>
                    <a:pt x="f0" y="f2"/>
                  </a:lnTo>
                  <a:close/>
                </a:path>
                <a:path w="15652115" h="872490">
                  <a:moveTo>
                    <a:pt x="f78" y="f79"/>
                  </a:moveTo>
                  <a:lnTo>
                    <a:pt x="f80" y="f79"/>
                  </a:lnTo>
                  <a:lnTo>
                    <a:pt x="f81" y="f82"/>
                  </a:lnTo>
                  <a:lnTo>
                    <a:pt x="f83" y="f84"/>
                  </a:lnTo>
                  <a:lnTo>
                    <a:pt x="f85" y="f86"/>
                  </a:lnTo>
                  <a:lnTo>
                    <a:pt x="f87" y="f88"/>
                  </a:lnTo>
                  <a:lnTo>
                    <a:pt x="f89" y="f90"/>
                  </a:lnTo>
                  <a:lnTo>
                    <a:pt x="f91" y="f92"/>
                  </a:lnTo>
                  <a:lnTo>
                    <a:pt x="f93" y="f94"/>
                  </a:lnTo>
                  <a:lnTo>
                    <a:pt x="f95" y="f4"/>
                  </a:lnTo>
                  <a:lnTo>
                    <a:pt x="f3" y="f4"/>
                  </a:lnTo>
                  <a:lnTo>
                    <a:pt x="f3" y="f96"/>
                  </a:lnTo>
                  <a:lnTo>
                    <a:pt x="f97" y="f96"/>
                  </a:lnTo>
                  <a:lnTo>
                    <a:pt x="f98" y="f99"/>
                  </a:lnTo>
                  <a:lnTo>
                    <a:pt x="f100" y="f101"/>
                  </a:lnTo>
                  <a:lnTo>
                    <a:pt x="f102" y="f103"/>
                  </a:lnTo>
                  <a:lnTo>
                    <a:pt x="f78" y="f79"/>
                  </a:lnTo>
                  <a:close/>
                </a:path>
                <a:path w="15652115" h="872490">
                  <a:moveTo>
                    <a:pt x="f104" y="f105"/>
                  </a:moveTo>
                  <a:lnTo>
                    <a:pt x="f106" y="f107"/>
                  </a:lnTo>
                  <a:lnTo>
                    <a:pt x="f108" y="f109"/>
                  </a:lnTo>
                  <a:lnTo>
                    <a:pt x="f110" y="f111"/>
                  </a:lnTo>
                  <a:lnTo>
                    <a:pt x="f97" y="f96"/>
                  </a:lnTo>
                  <a:lnTo>
                    <a:pt x="f3" y="f96"/>
                  </a:lnTo>
                  <a:lnTo>
                    <a:pt x="f3" y="f84"/>
                  </a:lnTo>
                  <a:lnTo>
                    <a:pt x="f112" y="f84"/>
                  </a:lnTo>
                  <a:lnTo>
                    <a:pt x="f113" y="f114"/>
                  </a:lnTo>
                  <a:lnTo>
                    <a:pt x="f115" y="f116"/>
                  </a:lnTo>
                  <a:lnTo>
                    <a:pt x="f117" y="f118"/>
                  </a:lnTo>
                  <a:lnTo>
                    <a:pt x="f119" y="f120"/>
                  </a:lnTo>
                  <a:lnTo>
                    <a:pt x="f121" y="f122"/>
                  </a:lnTo>
                  <a:lnTo>
                    <a:pt x="f123" y="f122"/>
                  </a:lnTo>
                  <a:lnTo>
                    <a:pt x="f124" y="f125"/>
                  </a:lnTo>
                  <a:lnTo>
                    <a:pt x="f126" y="f125"/>
                  </a:lnTo>
                  <a:lnTo>
                    <a:pt x="f127" y="f128"/>
                  </a:lnTo>
                  <a:lnTo>
                    <a:pt x="f129" y="f130"/>
                  </a:lnTo>
                  <a:lnTo>
                    <a:pt x="f131" y="f132"/>
                  </a:lnTo>
                  <a:lnTo>
                    <a:pt x="f133" y="f134"/>
                  </a:lnTo>
                  <a:lnTo>
                    <a:pt x="f135" y="f136"/>
                  </a:lnTo>
                  <a:lnTo>
                    <a:pt x="f137" y="f138"/>
                  </a:lnTo>
                  <a:lnTo>
                    <a:pt x="f139" y="f140"/>
                  </a:lnTo>
                  <a:lnTo>
                    <a:pt x="f141" y="f142"/>
                  </a:lnTo>
                  <a:lnTo>
                    <a:pt x="f143" y="f144"/>
                  </a:lnTo>
                  <a:lnTo>
                    <a:pt x="f145" y="f146"/>
                  </a:lnTo>
                  <a:lnTo>
                    <a:pt x="f147" y="f148"/>
                  </a:lnTo>
                  <a:lnTo>
                    <a:pt x="f149" y="f148"/>
                  </a:lnTo>
                  <a:lnTo>
                    <a:pt x="f150" y="f151"/>
                  </a:lnTo>
                  <a:lnTo>
                    <a:pt x="f152" y="f153"/>
                  </a:lnTo>
                  <a:lnTo>
                    <a:pt x="f154" y="f155"/>
                  </a:lnTo>
                  <a:lnTo>
                    <a:pt x="f156" y="f157"/>
                  </a:lnTo>
                  <a:lnTo>
                    <a:pt x="f158" y="f159"/>
                  </a:lnTo>
                  <a:lnTo>
                    <a:pt x="f160" y="f159"/>
                  </a:lnTo>
                  <a:lnTo>
                    <a:pt x="f161" y="f162"/>
                  </a:lnTo>
                  <a:lnTo>
                    <a:pt x="f163" y="f162"/>
                  </a:lnTo>
                  <a:lnTo>
                    <a:pt x="f164" y="f165"/>
                  </a:lnTo>
                  <a:lnTo>
                    <a:pt x="f166" y="f167"/>
                  </a:lnTo>
                  <a:lnTo>
                    <a:pt x="f104" y="f105"/>
                  </a:lnTo>
                  <a:close/>
                </a:path>
                <a:path w="15652115" h="872490">
                  <a:moveTo>
                    <a:pt x="f168" y="f169"/>
                  </a:moveTo>
                  <a:lnTo>
                    <a:pt x="f170" y="f169"/>
                  </a:lnTo>
                  <a:lnTo>
                    <a:pt x="f171" y="f172"/>
                  </a:lnTo>
                  <a:lnTo>
                    <a:pt x="f173" y="f174"/>
                  </a:lnTo>
                  <a:lnTo>
                    <a:pt x="f175" y="f176"/>
                  </a:lnTo>
                  <a:lnTo>
                    <a:pt x="f177" y="f178"/>
                  </a:lnTo>
                  <a:lnTo>
                    <a:pt x="f179" y="f180"/>
                  </a:lnTo>
                  <a:lnTo>
                    <a:pt x="f181" y="f103"/>
                  </a:lnTo>
                  <a:lnTo>
                    <a:pt x="f182" y="f84"/>
                  </a:lnTo>
                  <a:lnTo>
                    <a:pt x="f3" y="f84"/>
                  </a:lnTo>
                  <a:lnTo>
                    <a:pt x="f3" y="f183"/>
                  </a:lnTo>
                  <a:lnTo>
                    <a:pt x="f170" y="f183"/>
                  </a:lnTo>
                  <a:lnTo>
                    <a:pt x="f170" y="f120"/>
                  </a:lnTo>
                  <a:lnTo>
                    <a:pt x="f168" y="f169"/>
                  </a:lnTo>
                  <a:close/>
                </a:path>
                <a:path w="15652115" h="872490">
                  <a:moveTo>
                    <a:pt x="f184" y="f159"/>
                  </a:moveTo>
                  <a:lnTo>
                    <a:pt x="f185" y="f186"/>
                  </a:lnTo>
                  <a:lnTo>
                    <a:pt x="f187" y="f188"/>
                  </a:lnTo>
                  <a:lnTo>
                    <a:pt x="f189" y="f190"/>
                  </a:lnTo>
                  <a:lnTo>
                    <a:pt x="f191" y="f192"/>
                  </a:lnTo>
                  <a:lnTo>
                    <a:pt x="f193" y="f194"/>
                  </a:lnTo>
                  <a:lnTo>
                    <a:pt x="f195" y="f196"/>
                  </a:lnTo>
                  <a:lnTo>
                    <a:pt x="f197" y="f198"/>
                  </a:lnTo>
                  <a:lnTo>
                    <a:pt x="f199" y="f200"/>
                  </a:lnTo>
                  <a:lnTo>
                    <a:pt x="f201" y="f202"/>
                  </a:lnTo>
                  <a:lnTo>
                    <a:pt x="f203" y="f204"/>
                  </a:lnTo>
                  <a:lnTo>
                    <a:pt x="f168" y="f183"/>
                  </a:lnTo>
                  <a:lnTo>
                    <a:pt x="f3" y="f183"/>
                  </a:lnTo>
                  <a:lnTo>
                    <a:pt x="f3" y="f205"/>
                  </a:lnTo>
                  <a:lnTo>
                    <a:pt x="f206" y="f205"/>
                  </a:lnTo>
                  <a:lnTo>
                    <a:pt x="f207" y="f186"/>
                  </a:lnTo>
                  <a:lnTo>
                    <a:pt x="f208" y="f34"/>
                  </a:lnTo>
                  <a:lnTo>
                    <a:pt x="f209" y="f210"/>
                  </a:lnTo>
                  <a:lnTo>
                    <a:pt x="f184" y="f159"/>
                  </a:lnTo>
                  <a:close/>
                </a:path>
                <a:path w="15652115" h="872490">
                  <a:moveTo>
                    <a:pt x="f211" y="f37"/>
                  </a:moveTo>
                  <a:lnTo>
                    <a:pt x="f212" y="f37"/>
                  </a:lnTo>
                  <a:lnTo>
                    <a:pt x="f213" y="f210"/>
                  </a:lnTo>
                  <a:lnTo>
                    <a:pt x="f214" y="f215"/>
                  </a:lnTo>
                  <a:lnTo>
                    <a:pt x="f216" y="f151"/>
                  </a:lnTo>
                  <a:lnTo>
                    <a:pt x="f217" y="f218"/>
                  </a:lnTo>
                  <a:lnTo>
                    <a:pt x="f219" y="f220"/>
                  </a:lnTo>
                  <a:lnTo>
                    <a:pt x="f221" y="f130"/>
                  </a:lnTo>
                  <a:lnTo>
                    <a:pt x="f222" y="f22"/>
                  </a:lnTo>
                  <a:lnTo>
                    <a:pt x="f223" y="f15"/>
                  </a:lnTo>
                  <a:lnTo>
                    <a:pt x="f224" y="f204"/>
                  </a:lnTo>
                  <a:lnTo>
                    <a:pt x="f123" y="f122"/>
                  </a:lnTo>
                  <a:lnTo>
                    <a:pt x="f121" y="f122"/>
                  </a:lnTo>
                  <a:lnTo>
                    <a:pt x="f225" y="f22"/>
                  </a:lnTo>
                  <a:lnTo>
                    <a:pt x="f226" y="f227"/>
                  </a:lnTo>
                  <a:lnTo>
                    <a:pt x="f228" y="f229"/>
                  </a:lnTo>
                  <a:lnTo>
                    <a:pt x="f230" y="f231"/>
                  </a:lnTo>
                  <a:lnTo>
                    <a:pt x="f232" y="f233"/>
                  </a:lnTo>
                  <a:lnTo>
                    <a:pt x="f234" y="f210"/>
                  </a:lnTo>
                  <a:lnTo>
                    <a:pt x="f235" y="f236"/>
                  </a:lnTo>
                  <a:lnTo>
                    <a:pt x="f211" y="f37"/>
                  </a:lnTo>
                  <a:close/>
                </a:path>
                <a:path w="15652115" h="872490">
                  <a:moveTo>
                    <a:pt x="f237" y="f210"/>
                  </a:moveTo>
                  <a:lnTo>
                    <a:pt x="f238" y="f210"/>
                  </a:lnTo>
                  <a:lnTo>
                    <a:pt x="f239" y="f240"/>
                  </a:lnTo>
                  <a:lnTo>
                    <a:pt x="f241" y="f242"/>
                  </a:lnTo>
                  <a:lnTo>
                    <a:pt x="f243" y="f151"/>
                  </a:lnTo>
                  <a:lnTo>
                    <a:pt x="f244" y="f245"/>
                  </a:lnTo>
                  <a:lnTo>
                    <a:pt x="f246" y="f247"/>
                  </a:lnTo>
                  <a:lnTo>
                    <a:pt x="f248" y="f249"/>
                  </a:lnTo>
                  <a:lnTo>
                    <a:pt x="f250" y="f28"/>
                  </a:lnTo>
                  <a:lnTo>
                    <a:pt x="f251" y="f252"/>
                  </a:lnTo>
                  <a:lnTo>
                    <a:pt x="f253" y="f24"/>
                  </a:lnTo>
                  <a:lnTo>
                    <a:pt x="f254" y="f22"/>
                  </a:lnTo>
                  <a:lnTo>
                    <a:pt x="f255" y="f20"/>
                  </a:lnTo>
                  <a:lnTo>
                    <a:pt x="f256" y="f257"/>
                  </a:lnTo>
                  <a:lnTo>
                    <a:pt x="f16" y="f15"/>
                  </a:lnTo>
                  <a:lnTo>
                    <a:pt x="f14" y="f15"/>
                  </a:lnTo>
                  <a:lnTo>
                    <a:pt x="f258" y="f259"/>
                  </a:lnTo>
                  <a:lnTo>
                    <a:pt x="f260" y="f136"/>
                  </a:lnTo>
                  <a:lnTo>
                    <a:pt x="f261" y="f136"/>
                  </a:lnTo>
                  <a:lnTo>
                    <a:pt x="f262" y="f148"/>
                  </a:lnTo>
                  <a:lnTo>
                    <a:pt x="f263" y="f151"/>
                  </a:lnTo>
                  <a:lnTo>
                    <a:pt x="f264" y="f153"/>
                  </a:lnTo>
                  <a:lnTo>
                    <a:pt x="f265" y="f34"/>
                  </a:lnTo>
                  <a:lnTo>
                    <a:pt x="f266" y="f240"/>
                  </a:lnTo>
                  <a:lnTo>
                    <a:pt x="f237" y="f210"/>
                  </a:lnTo>
                  <a:close/>
                </a:path>
                <a:path w="15652115" h="872490">
                  <a:moveTo>
                    <a:pt x="f267" y="f146"/>
                  </a:moveTo>
                  <a:lnTo>
                    <a:pt x="f268" y="f231"/>
                  </a:lnTo>
                  <a:lnTo>
                    <a:pt x="f269" y="f142"/>
                  </a:lnTo>
                  <a:lnTo>
                    <a:pt x="f270" y="f138"/>
                  </a:lnTo>
                  <a:lnTo>
                    <a:pt x="f261" y="f136"/>
                  </a:lnTo>
                  <a:lnTo>
                    <a:pt x="f260" y="f136"/>
                  </a:lnTo>
                  <a:lnTo>
                    <a:pt x="f271" y="f272"/>
                  </a:lnTo>
                  <a:lnTo>
                    <a:pt x="f273" y="f272"/>
                  </a:lnTo>
                  <a:lnTo>
                    <a:pt x="f274" y="f140"/>
                  </a:lnTo>
                  <a:lnTo>
                    <a:pt x="f275" y="f198"/>
                  </a:lnTo>
                  <a:lnTo>
                    <a:pt x="f276" y="f231"/>
                  </a:lnTo>
                  <a:lnTo>
                    <a:pt x="f267" y="f146"/>
                  </a:lnTo>
                  <a:close/>
                </a:path>
                <a:path w="15652115" h="872490">
                  <a:moveTo>
                    <a:pt x="f277" y="f278"/>
                  </a:moveTo>
                  <a:lnTo>
                    <a:pt x="f279" y="f198"/>
                  </a:lnTo>
                  <a:lnTo>
                    <a:pt x="f280" y="f281"/>
                  </a:lnTo>
                  <a:lnTo>
                    <a:pt x="f282" y="f283"/>
                  </a:lnTo>
                  <a:lnTo>
                    <a:pt x="f273" y="f272"/>
                  </a:lnTo>
                  <a:lnTo>
                    <a:pt x="f271" y="f272"/>
                  </a:lnTo>
                  <a:lnTo>
                    <a:pt x="f284" y="f285"/>
                  </a:lnTo>
                  <a:lnTo>
                    <a:pt x="f277" y="f278"/>
                  </a:lnTo>
                  <a:close/>
                </a:path>
                <a:path w="15652115" h="872490">
                  <a:moveTo>
                    <a:pt x="f286" y="f196"/>
                  </a:moveTo>
                  <a:lnTo>
                    <a:pt x="f287" y="f196"/>
                  </a:lnTo>
                  <a:lnTo>
                    <a:pt x="f288" y="f289"/>
                  </a:lnTo>
                  <a:lnTo>
                    <a:pt x="f290" y="f289"/>
                  </a:lnTo>
                  <a:lnTo>
                    <a:pt x="f149" y="f148"/>
                  </a:lnTo>
                  <a:lnTo>
                    <a:pt x="f147" y="f148"/>
                  </a:lnTo>
                  <a:lnTo>
                    <a:pt x="f291" y="f292"/>
                  </a:lnTo>
                  <a:lnTo>
                    <a:pt x="f286" y="f196"/>
                  </a:lnTo>
                  <a:close/>
                </a:path>
                <a:path w="15652115" h="872490">
                  <a:moveTo>
                    <a:pt x="f293" y="f294"/>
                  </a:moveTo>
                  <a:lnTo>
                    <a:pt x="f295" y="f294"/>
                  </a:lnTo>
                  <a:lnTo>
                    <a:pt x="f296" y="f297"/>
                  </a:lnTo>
                  <a:lnTo>
                    <a:pt x="f298" y="f299"/>
                  </a:lnTo>
                  <a:lnTo>
                    <a:pt x="f300" y="f301"/>
                  </a:lnTo>
                  <a:lnTo>
                    <a:pt x="f302" y="f303"/>
                  </a:lnTo>
                  <a:lnTo>
                    <a:pt x="f304" y="f305"/>
                  </a:lnTo>
                  <a:lnTo>
                    <a:pt x="f306" y="f43"/>
                  </a:lnTo>
                  <a:lnTo>
                    <a:pt x="f307" y="f308"/>
                  </a:lnTo>
                  <a:lnTo>
                    <a:pt x="f309" y="f39"/>
                  </a:lnTo>
                  <a:lnTo>
                    <a:pt x="f310" y="f165"/>
                  </a:lnTo>
                  <a:lnTo>
                    <a:pt x="f311" y="f312"/>
                  </a:lnTo>
                  <a:lnTo>
                    <a:pt x="f313" y="f314"/>
                  </a:lnTo>
                  <a:lnTo>
                    <a:pt x="f315" y="f316"/>
                  </a:lnTo>
                  <a:lnTo>
                    <a:pt x="f317" y="f242"/>
                  </a:lnTo>
                  <a:lnTo>
                    <a:pt x="f318" y="f205"/>
                  </a:lnTo>
                  <a:lnTo>
                    <a:pt x="f3" y="f205"/>
                  </a:lnTo>
                  <a:lnTo>
                    <a:pt x="f3" y="f319"/>
                  </a:lnTo>
                  <a:lnTo>
                    <a:pt x="f320" y="f319"/>
                  </a:lnTo>
                  <a:lnTo>
                    <a:pt x="f321" y="f322"/>
                  </a:lnTo>
                  <a:lnTo>
                    <a:pt x="f323" y="f324"/>
                  </a:lnTo>
                  <a:lnTo>
                    <a:pt x="f325" y="f326"/>
                  </a:lnTo>
                  <a:lnTo>
                    <a:pt x="f327" y="f328"/>
                  </a:lnTo>
                  <a:lnTo>
                    <a:pt x="f329" y="f301"/>
                  </a:lnTo>
                  <a:lnTo>
                    <a:pt x="f330" y="f331"/>
                  </a:lnTo>
                  <a:lnTo>
                    <a:pt x="f332" y="f297"/>
                  </a:lnTo>
                  <a:lnTo>
                    <a:pt x="f333" y="f297"/>
                  </a:lnTo>
                  <a:lnTo>
                    <a:pt x="f293" y="f294"/>
                  </a:lnTo>
                  <a:close/>
                </a:path>
                <a:path w="15652115" h="872490">
                  <a:moveTo>
                    <a:pt x="f334" y="f294"/>
                  </a:moveTo>
                  <a:lnTo>
                    <a:pt x="f335" y="f336"/>
                  </a:lnTo>
                  <a:lnTo>
                    <a:pt x="f337" y="f39"/>
                  </a:lnTo>
                  <a:lnTo>
                    <a:pt x="f338" y="f339"/>
                  </a:lnTo>
                  <a:lnTo>
                    <a:pt x="f340" y="f341"/>
                  </a:lnTo>
                  <a:lnTo>
                    <a:pt x="f342" y="f343"/>
                  </a:lnTo>
                  <a:lnTo>
                    <a:pt x="f344" y="f236"/>
                  </a:lnTo>
                  <a:lnTo>
                    <a:pt x="f345" y="f155"/>
                  </a:lnTo>
                  <a:lnTo>
                    <a:pt x="f346" y="f34"/>
                  </a:lnTo>
                  <a:lnTo>
                    <a:pt x="f33" y="f34"/>
                  </a:lnTo>
                  <a:lnTo>
                    <a:pt x="f347" y="f236"/>
                  </a:lnTo>
                  <a:lnTo>
                    <a:pt x="f348" y="f39"/>
                  </a:lnTo>
                  <a:lnTo>
                    <a:pt x="f349" y="f39"/>
                  </a:lnTo>
                  <a:lnTo>
                    <a:pt x="f350" y="f351"/>
                  </a:lnTo>
                  <a:lnTo>
                    <a:pt x="f352" y="f353"/>
                  </a:lnTo>
                  <a:lnTo>
                    <a:pt x="f354" y="f308"/>
                  </a:lnTo>
                  <a:lnTo>
                    <a:pt x="f355" y="f356"/>
                  </a:lnTo>
                  <a:lnTo>
                    <a:pt x="f357" y="f356"/>
                  </a:lnTo>
                  <a:lnTo>
                    <a:pt x="f358" y="f359"/>
                  </a:lnTo>
                  <a:lnTo>
                    <a:pt x="f360" y="f361"/>
                  </a:lnTo>
                  <a:lnTo>
                    <a:pt x="f362" y="f303"/>
                  </a:lnTo>
                  <a:lnTo>
                    <a:pt x="f363" y="f301"/>
                  </a:lnTo>
                  <a:lnTo>
                    <a:pt x="f334" y="f294"/>
                  </a:lnTo>
                  <a:close/>
                </a:path>
                <a:path w="15652115" h="872490">
                  <a:moveTo>
                    <a:pt x="f364" y="f365"/>
                  </a:moveTo>
                  <a:lnTo>
                    <a:pt x="f366" y="f365"/>
                  </a:lnTo>
                  <a:lnTo>
                    <a:pt x="f367" y="f39"/>
                  </a:lnTo>
                  <a:lnTo>
                    <a:pt x="f368" y="f369"/>
                  </a:lnTo>
                  <a:lnTo>
                    <a:pt x="f160" y="f159"/>
                  </a:lnTo>
                  <a:lnTo>
                    <a:pt x="f158" y="f159"/>
                  </a:lnTo>
                  <a:lnTo>
                    <a:pt x="f370" y="f371"/>
                  </a:lnTo>
                  <a:lnTo>
                    <a:pt x="f372" y="f369"/>
                  </a:lnTo>
                  <a:lnTo>
                    <a:pt x="f373" y="f374"/>
                  </a:lnTo>
                  <a:lnTo>
                    <a:pt x="f375" y="f351"/>
                  </a:lnTo>
                  <a:lnTo>
                    <a:pt x="f364" y="f365"/>
                  </a:lnTo>
                  <a:close/>
                </a:path>
                <a:path w="15652115" h="872490">
                  <a:moveTo>
                    <a:pt x="f376" y="f377"/>
                  </a:moveTo>
                  <a:lnTo>
                    <a:pt x="f378" y="f377"/>
                  </a:lnTo>
                  <a:lnTo>
                    <a:pt x="f379" y="f380"/>
                  </a:lnTo>
                  <a:lnTo>
                    <a:pt x="f381" y="f382"/>
                  </a:lnTo>
                  <a:lnTo>
                    <a:pt x="f383" y="f384"/>
                  </a:lnTo>
                  <a:lnTo>
                    <a:pt x="f385" y="f386"/>
                  </a:lnTo>
                  <a:lnTo>
                    <a:pt x="f387" y="f388"/>
                  </a:lnTo>
                  <a:lnTo>
                    <a:pt x="f389" y="f390"/>
                  </a:lnTo>
                  <a:lnTo>
                    <a:pt x="f391" y="f392"/>
                  </a:lnTo>
                  <a:lnTo>
                    <a:pt x="f393" y="f394"/>
                  </a:lnTo>
                  <a:lnTo>
                    <a:pt x="f395" y="f326"/>
                  </a:lnTo>
                  <a:lnTo>
                    <a:pt x="f396" y="f397"/>
                  </a:lnTo>
                  <a:lnTo>
                    <a:pt x="f398" y="f399"/>
                  </a:lnTo>
                  <a:lnTo>
                    <a:pt x="f400" y="f401"/>
                  </a:lnTo>
                  <a:lnTo>
                    <a:pt x="f402" y="f374"/>
                  </a:lnTo>
                  <a:lnTo>
                    <a:pt x="f403" y="f162"/>
                  </a:lnTo>
                  <a:lnTo>
                    <a:pt x="f161" y="f162"/>
                  </a:lnTo>
                  <a:lnTo>
                    <a:pt x="f404" y="f405"/>
                  </a:lnTo>
                  <a:lnTo>
                    <a:pt x="f406" y="f405"/>
                  </a:lnTo>
                  <a:lnTo>
                    <a:pt x="f407" y="f39"/>
                  </a:lnTo>
                  <a:lnTo>
                    <a:pt x="f408" y="f409"/>
                  </a:lnTo>
                  <a:lnTo>
                    <a:pt x="f410" y="f50"/>
                  </a:lnTo>
                  <a:lnTo>
                    <a:pt x="f411" y="f412"/>
                  </a:lnTo>
                  <a:lnTo>
                    <a:pt x="f413" y="f414"/>
                  </a:lnTo>
                  <a:lnTo>
                    <a:pt x="f415" y="f416"/>
                  </a:lnTo>
                  <a:lnTo>
                    <a:pt x="f417" y="f416"/>
                  </a:lnTo>
                  <a:lnTo>
                    <a:pt x="f418" y="f65"/>
                  </a:lnTo>
                  <a:lnTo>
                    <a:pt x="f419" y="f65"/>
                  </a:lnTo>
                  <a:lnTo>
                    <a:pt x="f420" y="f421"/>
                  </a:lnTo>
                  <a:lnTo>
                    <a:pt x="f376" y="f377"/>
                  </a:lnTo>
                  <a:close/>
                </a:path>
                <a:path w="15652115" h="872490">
                  <a:moveTo>
                    <a:pt x="f422" y="f423"/>
                  </a:moveTo>
                  <a:lnTo>
                    <a:pt x="f424" y="f423"/>
                  </a:lnTo>
                  <a:lnTo>
                    <a:pt x="f425" y="f426"/>
                  </a:lnTo>
                  <a:lnTo>
                    <a:pt x="f427" y="f428"/>
                  </a:lnTo>
                  <a:lnTo>
                    <a:pt x="f429" y="f430"/>
                  </a:lnTo>
                  <a:lnTo>
                    <a:pt x="f431" y="f303"/>
                  </a:lnTo>
                  <a:lnTo>
                    <a:pt x="f432" y="f433"/>
                  </a:lnTo>
                  <a:lnTo>
                    <a:pt x="f434" y="f326"/>
                  </a:lnTo>
                  <a:lnTo>
                    <a:pt x="f435" y="f397"/>
                  </a:lnTo>
                  <a:lnTo>
                    <a:pt x="f436" y="f356"/>
                  </a:lnTo>
                  <a:lnTo>
                    <a:pt x="f437" y="f167"/>
                  </a:lnTo>
                  <a:lnTo>
                    <a:pt x="f438" y="f369"/>
                  </a:lnTo>
                  <a:lnTo>
                    <a:pt x="f439" y="f369"/>
                  </a:lnTo>
                  <a:lnTo>
                    <a:pt x="f406" y="f405"/>
                  </a:lnTo>
                  <a:lnTo>
                    <a:pt x="f404" y="f405"/>
                  </a:lnTo>
                  <a:lnTo>
                    <a:pt x="f440" y="f326"/>
                  </a:lnTo>
                  <a:lnTo>
                    <a:pt x="f441" y="f326"/>
                  </a:lnTo>
                  <a:lnTo>
                    <a:pt x="f442" y="f443"/>
                  </a:lnTo>
                  <a:lnTo>
                    <a:pt x="f444" y="f294"/>
                  </a:lnTo>
                  <a:lnTo>
                    <a:pt x="f445" y="f390"/>
                  </a:lnTo>
                  <a:lnTo>
                    <a:pt x="f446" y="f447"/>
                  </a:lnTo>
                  <a:lnTo>
                    <a:pt x="f448" y="f388"/>
                  </a:lnTo>
                  <a:lnTo>
                    <a:pt x="f449" y="f450"/>
                  </a:lnTo>
                  <a:lnTo>
                    <a:pt x="f451" y="f452"/>
                  </a:lnTo>
                  <a:lnTo>
                    <a:pt x="f453" y="f454"/>
                  </a:lnTo>
                  <a:lnTo>
                    <a:pt x="f455" y="f454"/>
                  </a:lnTo>
                  <a:lnTo>
                    <a:pt x="f456" y="f457"/>
                  </a:lnTo>
                  <a:lnTo>
                    <a:pt x="f458" y="f459"/>
                  </a:lnTo>
                  <a:lnTo>
                    <a:pt x="f460" y="f461"/>
                  </a:lnTo>
                  <a:lnTo>
                    <a:pt x="f462" y="f463"/>
                  </a:lnTo>
                  <a:lnTo>
                    <a:pt x="f464" y="f463"/>
                  </a:lnTo>
                  <a:lnTo>
                    <a:pt x="f465" y="f466"/>
                  </a:lnTo>
                  <a:lnTo>
                    <a:pt x="f467" y="f468"/>
                  </a:lnTo>
                  <a:lnTo>
                    <a:pt x="f469" y="f468"/>
                  </a:lnTo>
                  <a:lnTo>
                    <a:pt x="f422" y="f423"/>
                  </a:lnTo>
                  <a:close/>
                </a:path>
                <a:path w="15652115" h="872490">
                  <a:moveTo>
                    <a:pt x="f470" y="f471"/>
                  </a:moveTo>
                  <a:lnTo>
                    <a:pt x="f472" y="f294"/>
                  </a:lnTo>
                  <a:lnTo>
                    <a:pt x="f473" y="f443"/>
                  </a:lnTo>
                  <a:lnTo>
                    <a:pt x="f474" y="f43"/>
                  </a:lnTo>
                  <a:lnTo>
                    <a:pt x="f475" y="f336"/>
                  </a:lnTo>
                  <a:lnTo>
                    <a:pt x="f476" y="f356"/>
                  </a:lnTo>
                  <a:lnTo>
                    <a:pt x="f477" y="f353"/>
                  </a:lnTo>
                  <a:lnTo>
                    <a:pt x="f478" y="f351"/>
                  </a:lnTo>
                  <a:lnTo>
                    <a:pt x="f479" y="f39"/>
                  </a:lnTo>
                  <a:lnTo>
                    <a:pt x="f348" y="f39"/>
                  </a:lnTo>
                  <a:lnTo>
                    <a:pt x="f480" y="f481"/>
                  </a:lnTo>
                  <a:lnTo>
                    <a:pt x="f482" y="f301"/>
                  </a:lnTo>
                  <a:lnTo>
                    <a:pt x="f483" y="f484"/>
                  </a:lnTo>
                  <a:lnTo>
                    <a:pt x="f485" y="f412"/>
                  </a:lnTo>
                  <a:lnTo>
                    <a:pt x="f470" y="f471"/>
                  </a:lnTo>
                  <a:close/>
                </a:path>
                <a:path w="15652115" h="872490">
                  <a:moveTo>
                    <a:pt x="f486" y="f487"/>
                  </a:moveTo>
                  <a:lnTo>
                    <a:pt x="f488" y="f489"/>
                  </a:lnTo>
                  <a:lnTo>
                    <a:pt x="f490" y="f388"/>
                  </a:lnTo>
                  <a:lnTo>
                    <a:pt x="f491" y="f492"/>
                  </a:lnTo>
                  <a:lnTo>
                    <a:pt x="f493" y="f494"/>
                  </a:lnTo>
                  <a:lnTo>
                    <a:pt x="f495" y="f394"/>
                  </a:lnTo>
                  <a:lnTo>
                    <a:pt x="f496" y="f433"/>
                  </a:lnTo>
                  <a:lnTo>
                    <a:pt x="f441" y="f326"/>
                  </a:lnTo>
                  <a:lnTo>
                    <a:pt x="f440" y="f326"/>
                  </a:lnTo>
                  <a:lnTo>
                    <a:pt x="f486" y="f487"/>
                  </a:lnTo>
                  <a:close/>
                </a:path>
                <a:path w="15652115" h="872490">
                  <a:moveTo>
                    <a:pt x="f497" y="f305"/>
                  </a:moveTo>
                  <a:lnTo>
                    <a:pt x="f498" y="f305"/>
                  </a:lnTo>
                  <a:lnTo>
                    <a:pt x="f499" y="f328"/>
                  </a:lnTo>
                  <a:lnTo>
                    <a:pt x="f500" y="f433"/>
                  </a:lnTo>
                  <a:lnTo>
                    <a:pt x="f501" y="f502"/>
                  </a:lnTo>
                  <a:lnTo>
                    <a:pt x="f503" y="f45"/>
                  </a:lnTo>
                  <a:lnTo>
                    <a:pt x="f44" y="f45"/>
                  </a:lnTo>
                  <a:lnTo>
                    <a:pt x="f504" y="f433"/>
                  </a:lnTo>
                  <a:lnTo>
                    <a:pt x="f497" y="f305"/>
                  </a:lnTo>
                  <a:close/>
                </a:path>
                <a:path w="15652115" h="872490">
                  <a:moveTo>
                    <a:pt x="f505" y="f489"/>
                  </a:moveTo>
                  <a:lnTo>
                    <a:pt x="f506" y="f489"/>
                  </a:lnTo>
                  <a:lnTo>
                    <a:pt x="f455" y="f454"/>
                  </a:lnTo>
                  <a:lnTo>
                    <a:pt x="f453" y="f454"/>
                  </a:lnTo>
                  <a:lnTo>
                    <a:pt x="f505" y="f489"/>
                  </a:lnTo>
                  <a:close/>
                </a:path>
                <a:path w="15652115" h="872490">
                  <a:moveTo>
                    <a:pt x="f507" y="f508"/>
                  </a:moveTo>
                  <a:lnTo>
                    <a:pt x="f509" y="f489"/>
                  </a:lnTo>
                  <a:lnTo>
                    <a:pt x="f510" y="f489"/>
                  </a:lnTo>
                  <a:lnTo>
                    <a:pt x="f507" y="f508"/>
                  </a:lnTo>
                  <a:close/>
                </a:path>
                <a:path w="15652115" h="872490">
                  <a:moveTo>
                    <a:pt x="f511" y="f512"/>
                  </a:moveTo>
                  <a:lnTo>
                    <a:pt x="f513" y="f512"/>
                  </a:lnTo>
                  <a:lnTo>
                    <a:pt x="f514" y="f515"/>
                  </a:lnTo>
                  <a:lnTo>
                    <a:pt x="f57" y="f56"/>
                  </a:lnTo>
                  <a:lnTo>
                    <a:pt x="f55" y="f56"/>
                  </a:lnTo>
                  <a:lnTo>
                    <a:pt x="f516" y="f515"/>
                  </a:lnTo>
                  <a:lnTo>
                    <a:pt x="f511" y="f512"/>
                  </a:lnTo>
                  <a:close/>
                </a:path>
                <a:path w="15652115" h="872490">
                  <a:moveTo>
                    <a:pt x="f517" y="f380"/>
                  </a:moveTo>
                  <a:lnTo>
                    <a:pt x="f518" y="f380"/>
                  </a:lnTo>
                  <a:lnTo>
                    <a:pt x="f519" y="f520"/>
                  </a:lnTo>
                  <a:lnTo>
                    <a:pt x="f521" y="f522"/>
                  </a:lnTo>
                  <a:lnTo>
                    <a:pt x="f523" y="f468"/>
                  </a:lnTo>
                  <a:lnTo>
                    <a:pt x="f524" y="f525"/>
                  </a:lnTo>
                  <a:lnTo>
                    <a:pt x="f526" y="f463"/>
                  </a:lnTo>
                  <a:lnTo>
                    <a:pt x="f462" y="f463"/>
                  </a:lnTo>
                  <a:lnTo>
                    <a:pt x="f527" y="f423"/>
                  </a:lnTo>
                  <a:lnTo>
                    <a:pt x="f528" y="f382"/>
                  </a:lnTo>
                  <a:lnTo>
                    <a:pt x="f529" y="f530"/>
                  </a:lnTo>
                  <a:lnTo>
                    <a:pt x="f531" y="f532"/>
                  </a:lnTo>
                  <a:lnTo>
                    <a:pt x="f517" y="f380"/>
                  </a:lnTo>
                  <a:close/>
                </a:path>
                <a:path w="15652115" h="872490">
                  <a:moveTo>
                    <a:pt x="f533" y="f520"/>
                  </a:moveTo>
                  <a:lnTo>
                    <a:pt x="f417" y="f416"/>
                  </a:lnTo>
                  <a:lnTo>
                    <a:pt x="f415" y="f416"/>
                  </a:lnTo>
                  <a:lnTo>
                    <a:pt x="f534" y="f535"/>
                  </a:lnTo>
                  <a:lnTo>
                    <a:pt x="f533" y="f520"/>
                  </a:lnTo>
                  <a:close/>
                </a:path>
                <a:path w="15652115" h="872490">
                  <a:moveTo>
                    <a:pt x="f536" y="f0"/>
                  </a:moveTo>
                  <a:lnTo>
                    <a:pt x="f537" y="f538"/>
                  </a:lnTo>
                  <a:lnTo>
                    <a:pt x="f539" y="f540"/>
                  </a:lnTo>
                  <a:lnTo>
                    <a:pt x="f541" y="f542"/>
                  </a:lnTo>
                  <a:lnTo>
                    <a:pt x="f543" y="f544"/>
                  </a:lnTo>
                  <a:lnTo>
                    <a:pt x="f545" y="f546"/>
                  </a:lnTo>
                  <a:lnTo>
                    <a:pt x="f547" y="f548"/>
                  </a:lnTo>
                  <a:lnTo>
                    <a:pt x="f549" y="f550"/>
                  </a:lnTo>
                  <a:lnTo>
                    <a:pt x="f551" y="f520"/>
                  </a:lnTo>
                  <a:lnTo>
                    <a:pt x="f419" y="f65"/>
                  </a:lnTo>
                  <a:lnTo>
                    <a:pt x="f418" y="f65"/>
                  </a:lnTo>
                  <a:lnTo>
                    <a:pt x="f552" y="f553"/>
                  </a:lnTo>
                  <a:lnTo>
                    <a:pt x="f554" y="f555"/>
                  </a:lnTo>
                  <a:lnTo>
                    <a:pt x="f556" y="f557"/>
                  </a:lnTo>
                  <a:lnTo>
                    <a:pt x="f558" y="f559"/>
                  </a:lnTo>
                  <a:lnTo>
                    <a:pt x="f560" y="f77"/>
                  </a:lnTo>
                  <a:lnTo>
                    <a:pt x="f561" y="f562"/>
                  </a:lnTo>
                  <a:lnTo>
                    <a:pt x="f563" y="f564"/>
                  </a:lnTo>
                  <a:lnTo>
                    <a:pt x="f565" y="f566"/>
                  </a:lnTo>
                  <a:lnTo>
                    <a:pt x="f536" y="f0"/>
                  </a:lnTo>
                  <a:close/>
                </a:path>
              </a:pathLst>
            </a:custGeom>
            <a:solidFill>
              <a:srgbClr val="FFFFFF"/>
            </a:solidFill>
            <a:ln>
              <a:noFill/>
              <a:prstDash val="solid"/>
            </a:ln>
          </p:spPr>
          <p:txBody>
            <a:bodyPr vert="horz" wrap="square" lIns="0" tIns="0" rIns="0" bIns="0" anchor="t" anchorCtr="0" compatLnSpc="0">
              <a:noAutofit/>
            </a:bodyPr>
            <a:lstStyle/>
            <a:p>
              <a:pPr marL="0" marR="0" lvl="0" indent="0" rtl="0" hangingPunct="0">
                <a:lnSpc>
                  <a:spcPct val="100000"/>
                </a:lnSpc>
                <a:spcBef>
                  <a:spcPts val="0"/>
                </a:spcBef>
                <a:spcAft>
                  <a:spcPts val="0"/>
                </a:spcAft>
                <a:buNone/>
                <a:tabLst/>
              </a:pPr>
              <a:endParaRPr lang="en-IN" sz="1800" b="0" i="0" u="none" strike="noStrike" kern="1200">
                <a:ln>
                  <a:noFill/>
                </a:ln>
                <a:latin typeface="Arial" pitchFamily="18"/>
                <a:ea typeface="Microsoft YaHei" pitchFamily="2"/>
                <a:cs typeface="Lucida Sans" pitchFamily="2"/>
              </a:endParaRPr>
            </a:p>
          </p:txBody>
        </p:sp>
        <p:sp>
          <p:nvSpPr>
            <p:cNvPr id="5" name="object 5"/>
            <p:cNvSpPr/>
            <p:nvPr/>
          </p:nvSpPr>
          <p:spPr>
            <a:xfrm>
              <a:off x="0" y="9567000"/>
              <a:ext cx="15651000" cy="719640"/>
            </a:xfrm>
            <a:custGeom>
              <a:avLst/>
              <a:gdLst>
                <a:gd name="f0" fmla="val 0"/>
                <a:gd name="f1" fmla="val 720090"/>
                <a:gd name="f2" fmla="val 1821974"/>
                <a:gd name="f3" fmla="val 420370"/>
                <a:gd name="f4" fmla="val 22256"/>
                <a:gd name="f5" fmla="val 431800"/>
                <a:gd name="f6" fmla="val 15651226"/>
                <a:gd name="f7" fmla="val 464820"/>
                <a:gd name="f8" fmla="val 1969897"/>
                <a:gd name="f9" fmla="val 1924518"/>
                <a:gd name="f10" fmla="val 459740"/>
                <a:gd name="f11" fmla="val 1879657"/>
                <a:gd name="f12" fmla="val 447040"/>
                <a:gd name="f13" fmla="val 1835213"/>
                <a:gd name="f14" fmla="val 427990"/>
                <a:gd name="f15" fmla="val 396240"/>
                <a:gd name="f16" fmla="val 15317851"/>
                <a:gd name="f17" fmla="val 2124808"/>
                <a:gd name="f18" fmla="val 2092733"/>
                <a:gd name="f19" fmla="val 435610"/>
                <a:gd name="f20" fmla="val 2045116"/>
                <a:gd name="f21" fmla="val 452120"/>
                <a:gd name="f22" fmla="val 1995093"/>
                <a:gd name="f23" fmla="val 462280"/>
                <a:gd name="f24" fmla="val 1985733"/>
                <a:gd name="f25" fmla="val 66527"/>
                <a:gd name="f26" fmla="val 66228"/>
                <a:gd name="f27" fmla="val 54573"/>
                <a:gd name="f28" fmla="val 402590"/>
                <a:gd name="f29" fmla="val 31805"/>
                <a:gd name="f30" fmla="val 415290"/>
                <a:gd name="f31" fmla="val 20151"/>
                <a:gd name="f32" fmla="val 37094"/>
                <a:gd name="f33" fmla="val 412750"/>
                <a:gd name="f34" fmla="val 1781975"/>
                <a:gd name="f35" fmla="val 1781536"/>
                <a:gd name="f36" fmla="val 1791083"/>
                <a:gd name="f37" fmla="val 1823732"/>
                <a:gd name="f38" fmla="val 1813463"/>
                <a:gd name="f39" fmla="val 1792652"/>
                <a:gd name="f40" fmla="val 2128759"/>
                <a:gd name="f41" fmla="val 418492"/>
                <a:gd name="f42" fmla="val 2124684"/>
                <a:gd name="f43" fmla="val 2136870"/>
                <a:gd name="f44" fmla="val 414638"/>
                <a:gd name="f45" fmla="val 2135712"/>
                <a:gd name="f46" fmla="val 2140380"/>
                <a:gd name="f47" fmla="val 412666"/>
                <a:gd name="f48" fmla="val 2138173"/>
                <a:gd name="f49" fmla="val 414020"/>
                <a:gd name="f50" fmla="val 2866288"/>
                <a:gd name="f51" fmla="val 2795730"/>
                <a:gd name="f52" fmla="val 3810"/>
                <a:gd name="f53" fmla="val 2727325"/>
                <a:gd name="f54" fmla="val 15240"/>
                <a:gd name="f55" fmla="val 2670346"/>
                <a:gd name="f56" fmla="val 33020"/>
                <a:gd name="f57" fmla="val 2619779"/>
                <a:gd name="f58" fmla="val 54610"/>
                <a:gd name="f59" fmla="val 2573125"/>
                <a:gd name="f60" fmla="val 78740"/>
                <a:gd name="f61" fmla="val 2527884"/>
                <a:gd name="f62" fmla="val 102870"/>
                <a:gd name="f63" fmla="val 2490584"/>
                <a:gd name="f64" fmla="val 125730"/>
                <a:gd name="f65" fmla="val 2453596"/>
                <a:gd name="f66" fmla="val 153670"/>
                <a:gd name="f67" fmla="val 2416537"/>
                <a:gd name="f68" fmla="val 184150"/>
                <a:gd name="f69" fmla="val 2379028"/>
                <a:gd name="f70" fmla="val 218440"/>
                <a:gd name="f71" fmla="val 2340686"/>
                <a:gd name="f72" fmla="val 254000"/>
                <a:gd name="f73" fmla="val 2263706"/>
                <a:gd name="f74" fmla="val 323850"/>
                <a:gd name="f75" fmla="val 2223431"/>
                <a:gd name="f76" fmla="val 356870"/>
                <a:gd name="f77" fmla="val 2181663"/>
                <a:gd name="f78" fmla="val 387350"/>
                <a:gd name="f79" fmla="val 2158310"/>
                <a:gd name="f80" fmla="val 2169337"/>
                <a:gd name="f81" fmla="val 391160"/>
                <a:gd name="f82" fmla="val 4016832"/>
                <a:gd name="f83" fmla="val 3972971"/>
                <a:gd name="f84" fmla="val 384810"/>
                <a:gd name="f85" fmla="val 3928687"/>
                <a:gd name="f86" fmla="val 374650"/>
                <a:gd name="f87" fmla="val 3884032"/>
                <a:gd name="f88" fmla="val 360680"/>
                <a:gd name="f89" fmla="val 3839057"/>
                <a:gd name="f90" fmla="val 344170"/>
                <a:gd name="f91" fmla="val 3793815"/>
                <a:gd name="f92" fmla="val 325120"/>
                <a:gd name="f93" fmla="val 3748357"/>
                <a:gd name="f94" fmla="val 304800"/>
                <a:gd name="f95" fmla="val 3656999"/>
                <a:gd name="f96" fmla="val 259080"/>
                <a:gd name="f97" fmla="val 3611203"/>
                <a:gd name="f98" fmla="val 234950"/>
                <a:gd name="f99" fmla="val 3565398"/>
                <a:gd name="f100" fmla="val 209550"/>
                <a:gd name="f101" fmla="val 3462179"/>
                <a:gd name="f102" fmla="val 158750"/>
                <a:gd name="f103" fmla="val 3411384"/>
                <a:gd name="f104" fmla="val 135890"/>
                <a:gd name="f105" fmla="val 3361190"/>
                <a:gd name="f106" fmla="val 115570"/>
                <a:gd name="f107" fmla="val 3311636"/>
                <a:gd name="f108" fmla="val 97790"/>
                <a:gd name="f109" fmla="val 3282313"/>
                <a:gd name="f110" fmla="val 90170"/>
                <a:gd name="f111" fmla="val 3062846"/>
                <a:gd name="f112" fmla="val 3045568"/>
                <a:gd name="f113" fmla="val 72390"/>
                <a:gd name="f114" fmla="val 2993732"/>
                <a:gd name="f115" fmla="val 2965409"/>
                <a:gd name="f116" fmla="val 8890"/>
                <a:gd name="f117" fmla="val 2934054"/>
                <a:gd name="f118" fmla="val 2900676"/>
                <a:gd name="f119" fmla="val 1270"/>
                <a:gd name="f120" fmla="val 529188"/>
                <a:gd name="f121" fmla="val 166370"/>
                <a:gd name="f122" fmla="val 485763"/>
                <a:gd name="f123" fmla="val 177800"/>
                <a:gd name="f124" fmla="val 441923"/>
                <a:gd name="f125" fmla="val 193040"/>
                <a:gd name="f126" fmla="val 397718"/>
                <a:gd name="f127" fmla="val 210820"/>
                <a:gd name="f128" fmla="val 353200"/>
                <a:gd name="f129" fmla="val 232410"/>
                <a:gd name="f130" fmla="val 308420"/>
                <a:gd name="f131" fmla="val 255270"/>
                <a:gd name="f132" fmla="val 263429"/>
                <a:gd name="f133" fmla="val 280670"/>
                <a:gd name="f134" fmla="val 82375"/>
                <a:gd name="f135" fmla="val 1747168"/>
                <a:gd name="f136" fmla="val 373380"/>
                <a:gd name="f137" fmla="val 1738745"/>
                <a:gd name="f138" fmla="val 367030"/>
                <a:gd name="f139" fmla="val 789101"/>
                <a:gd name="f140" fmla="val 749615"/>
                <a:gd name="f141" fmla="val 708164"/>
                <a:gd name="f142" fmla="val 316230"/>
                <a:gd name="f143" fmla="val 666399"/>
                <a:gd name="f144" fmla="val 287020"/>
                <a:gd name="f145" fmla="val 625968"/>
                <a:gd name="f146" fmla="val 588523"/>
                <a:gd name="f147" fmla="val 223520"/>
                <a:gd name="f148" fmla="val 555713"/>
                <a:gd name="f149" fmla="val 4640351"/>
                <a:gd name="f150" fmla="val 278130"/>
                <a:gd name="f151" fmla="val 386080"/>
                <a:gd name="f152" fmla="val 5299862"/>
                <a:gd name="f153" fmla="val 5258077"/>
                <a:gd name="f154" fmla="val 378460"/>
                <a:gd name="f155" fmla="val 5210852"/>
                <a:gd name="f156" fmla="val 365760"/>
                <a:gd name="f157" fmla="val 5160905"/>
                <a:gd name="f158" fmla="val 350520"/>
                <a:gd name="f159" fmla="val 5110958"/>
                <a:gd name="f160" fmla="val 334010"/>
                <a:gd name="f161" fmla="val 5106236"/>
                <a:gd name="f162" fmla="val 332740"/>
                <a:gd name="f163" fmla="val 4973701"/>
                <a:gd name="f164" fmla="val 4934341"/>
                <a:gd name="f165" fmla="val 330200"/>
                <a:gd name="f166" fmla="val 4887777"/>
                <a:gd name="f167" fmla="val 4783717"/>
                <a:gd name="f168" fmla="val 303530"/>
                <a:gd name="f169" fmla="val 4731562"/>
                <a:gd name="f170" fmla="val 292100"/>
                <a:gd name="f171" fmla="val 4682883"/>
                <a:gd name="f172" fmla="val 283210"/>
                <a:gd name="f173" fmla="val 5505780"/>
                <a:gd name="f174" fmla="val 5449208"/>
                <a:gd name="f175" fmla="val 5394996"/>
                <a:gd name="f176" fmla="val 5344697"/>
                <a:gd name="f177" fmla="val 361950"/>
                <a:gd name="f178" fmla="val 363220"/>
                <a:gd name="f179" fmla="val 5696673"/>
                <a:gd name="f180" fmla="val 5684162"/>
                <a:gd name="f181" fmla="val 5673003"/>
                <a:gd name="f182" fmla="val 359410"/>
                <a:gd name="f183" fmla="val 5663463"/>
                <a:gd name="f184" fmla="val 355600"/>
                <a:gd name="f185" fmla="val 5625963"/>
                <a:gd name="f186" fmla="val 345440"/>
                <a:gd name="f187" fmla="val 5586507"/>
                <a:gd name="f188" fmla="val 336550"/>
                <a:gd name="f189" fmla="val 5546109"/>
                <a:gd name="f190" fmla="val 331470"/>
                <a:gd name="f191" fmla="val 890621"/>
                <a:gd name="f192" fmla="val 205740"/>
                <a:gd name="f193" fmla="val 881260"/>
                <a:gd name="f194" fmla="val 858964"/>
                <a:gd name="f195" fmla="val 215900"/>
                <a:gd name="f196" fmla="val 836262"/>
                <a:gd name="f197" fmla="val 242570"/>
                <a:gd name="f198" fmla="val 813019"/>
                <a:gd name="f199" fmla="val 290830"/>
                <a:gd name="f200" fmla="val 1615919"/>
                <a:gd name="f201" fmla="val 274320"/>
                <a:gd name="f202" fmla="val 1591621"/>
                <a:gd name="f203" fmla="val 256540"/>
                <a:gd name="f204" fmla="val 1094383"/>
                <a:gd name="f205" fmla="val 943902"/>
                <a:gd name="f206" fmla="val 214630"/>
                <a:gd name="f207" fmla="val 931527"/>
                <a:gd name="f208" fmla="val 212090"/>
                <a:gd name="f209" fmla="val 904618"/>
                <a:gd name="f210" fmla="val 207010"/>
                <a:gd name="f211" fmla="val 6613131"/>
                <a:gd name="f212" fmla="val 59690"/>
                <a:gd name="f213" fmla="val 6605930"/>
                <a:gd name="f214" fmla="val 6560197"/>
                <a:gd name="f215" fmla="val 63500"/>
                <a:gd name="f216" fmla="val 6513403"/>
                <a:gd name="f217" fmla="val 74930"/>
                <a:gd name="f218" fmla="val 6466168"/>
                <a:gd name="f219" fmla="val 92710"/>
                <a:gd name="f220" fmla="val 6419112"/>
                <a:gd name="f221" fmla="val 6372855"/>
                <a:gd name="f222" fmla="val 142240"/>
                <a:gd name="f223" fmla="val 6280903"/>
                <a:gd name="f224" fmla="val 201930"/>
                <a:gd name="f225" fmla="val 6198010"/>
                <a:gd name="f226" fmla="val 6163856"/>
                <a:gd name="f227" fmla="val 281940"/>
                <a:gd name="f228" fmla="val 6161697"/>
                <a:gd name="f229" fmla="val 6114988"/>
                <a:gd name="f230" fmla="val 285750"/>
                <a:gd name="f231" fmla="val 6060721"/>
                <a:gd name="f232" fmla="val 294640"/>
                <a:gd name="f233" fmla="val 6001321"/>
                <a:gd name="f234" fmla="val 308610"/>
                <a:gd name="f235" fmla="val 5939218"/>
                <a:gd name="f236" fmla="val 5888038"/>
                <a:gd name="f237" fmla="val 335280"/>
                <a:gd name="f238" fmla="val 5838205"/>
                <a:gd name="f239" fmla="val 5791067"/>
                <a:gd name="f240" fmla="val 354330"/>
                <a:gd name="f241" fmla="val 5747970"/>
                <a:gd name="f242" fmla="val 5710263"/>
                <a:gd name="f243" fmla="val 11656695"/>
                <a:gd name="f244" fmla="val 11636802"/>
                <a:gd name="f245" fmla="val 11630532"/>
                <a:gd name="f246" fmla="val 11325492"/>
                <a:gd name="f247" fmla="val 11215101"/>
                <a:gd name="f248" fmla="val 358140"/>
                <a:gd name="f249" fmla="val 11102941"/>
                <a:gd name="f250" fmla="val 10991249"/>
                <a:gd name="f251" fmla="val 337820"/>
                <a:gd name="f252" fmla="val 10882260"/>
                <a:gd name="f253" fmla="val 322580"/>
                <a:gd name="f254" fmla="val 10829479"/>
                <a:gd name="f255" fmla="val 312420"/>
                <a:gd name="f256" fmla="val 10778213"/>
                <a:gd name="f257" fmla="val 10728742"/>
                <a:gd name="f258" fmla="val 10681345"/>
                <a:gd name="f259" fmla="val 10641306"/>
                <a:gd name="f260" fmla="val 270510"/>
                <a:gd name="f261" fmla="val 8176234"/>
                <a:gd name="f262" fmla="val 8116823"/>
                <a:gd name="f263" fmla="val 265430"/>
                <a:gd name="f264" fmla="val 8062077"/>
                <a:gd name="f265" fmla="val 8022091"/>
                <a:gd name="f266" fmla="val 243840"/>
                <a:gd name="f267" fmla="val 7173414"/>
                <a:gd name="f268" fmla="val 7166813"/>
                <a:gd name="f269" fmla="val 7096704"/>
                <a:gd name="f270" fmla="val 219710"/>
                <a:gd name="f271" fmla="val 7059994"/>
                <a:gd name="f272" fmla="val 7018490"/>
                <a:gd name="f273" fmla="val 6982770"/>
                <a:gd name="f274" fmla="val 195580"/>
                <a:gd name="f275" fmla="val 6945850"/>
                <a:gd name="f276" fmla="val 173990"/>
                <a:gd name="f277" fmla="val 6870809"/>
                <a:gd name="f278" fmla="val 6838233"/>
                <a:gd name="f279" fmla="val 96520"/>
                <a:gd name="f280" fmla="val 6708178"/>
                <a:gd name="f281" fmla="val 6670136"/>
                <a:gd name="f282" fmla="val 93980"/>
                <a:gd name="f283" fmla="val 6638780"/>
                <a:gd name="f284" fmla="val 86360"/>
                <a:gd name="f285" fmla="val 6618361"/>
                <a:gd name="f286" fmla="val 12680518"/>
                <a:gd name="f287" fmla="val 53340"/>
                <a:gd name="f288" fmla="val 12585023"/>
                <a:gd name="f289" fmla="val 66040"/>
                <a:gd name="f290" fmla="val 12442220"/>
                <a:gd name="f291" fmla="val 87630"/>
                <a:gd name="f292" fmla="val 12394687"/>
                <a:gd name="f293" fmla="val 12347168"/>
                <a:gd name="f294" fmla="val 101600"/>
                <a:gd name="f295" fmla="val 12295369"/>
                <a:gd name="f296" fmla="val 105410"/>
                <a:gd name="f297" fmla="val 12244260"/>
                <a:gd name="f298" fmla="val 113030"/>
                <a:gd name="f299" fmla="val 12193941"/>
                <a:gd name="f300" fmla="val 127000"/>
                <a:gd name="f301" fmla="val 12144509"/>
                <a:gd name="f302" fmla="val 143510"/>
                <a:gd name="f303" fmla="val 12096066"/>
                <a:gd name="f304" fmla="val 163830"/>
                <a:gd name="f305" fmla="val 12048708"/>
                <a:gd name="f306" fmla="val 185420"/>
                <a:gd name="f307" fmla="val 12002537"/>
                <a:gd name="f308" fmla="val 11957650"/>
                <a:gd name="f309" fmla="val 233680"/>
                <a:gd name="f310" fmla="val 11872127"/>
                <a:gd name="f311" fmla="val 11831688"/>
                <a:gd name="f312" fmla="val 11792931"/>
                <a:gd name="f313" fmla="val 11755954"/>
                <a:gd name="f314" fmla="val 339090"/>
                <a:gd name="f315" fmla="val 11687737"/>
                <a:gd name="f316" fmla="val 15615358"/>
                <a:gd name="f317" fmla="val 161290"/>
                <a:gd name="f318" fmla="val 15360332"/>
                <a:gd name="f319" fmla="val 15314805"/>
                <a:gd name="f320" fmla="val 15213302"/>
                <a:gd name="f321" fmla="val 151130"/>
                <a:gd name="f322" fmla="val 15199668"/>
                <a:gd name="f323" fmla="val 149860"/>
                <a:gd name="f324" fmla="val 13103159"/>
                <a:gd name="f325" fmla="val 13089493"/>
                <a:gd name="f326" fmla="val 148590"/>
                <a:gd name="f327" fmla="val 13077994"/>
                <a:gd name="f328" fmla="val 147320"/>
                <a:gd name="f329" fmla="val 13069316"/>
                <a:gd name="f330" fmla="val 144780"/>
                <a:gd name="f331" fmla="val 13035337"/>
                <a:gd name="f332" fmla="val 137160"/>
                <a:gd name="f333" fmla="val 12997323"/>
                <a:gd name="f334" fmla="val 133350"/>
                <a:gd name="f335" fmla="val 12957141"/>
                <a:gd name="f336" fmla="val 132080"/>
                <a:gd name="f337" fmla="val 12916662"/>
                <a:gd name="f338" fmla="val 129540"/>
                <a:gd name="f339" fmla="val 12856019"/>
                <a:gd name="f340" fmla="val 121920"/>
                <a:gd name="f341" fmla="val 12800453"/>
                <a:gd name="f342" fmla="val 110490"/>
                <a:gd name="f343" fmla="val 12751593"/>
                <a:gd name="f344" fmla="val 95250"/>
                <a:gd name="f345" fmla="val 12711071"/>
                <a:gd name="f346" fmla="val 76200"/>
                <a:gd name="f347" fmla="val 11582540"/>
                <a:gd name="f348" fmla="val 11535413"/>
                <a:gd name="f349" fmla="val 346710"/>
                <a:gd name="f350" fmla="val 11485833"/>
                <a:gd name="f351" fmla="val 353060"/>
                <a:gd name="f352" fmla="val 11434112"/>
                <a:gd name="f353" fmla="val 11380561"/>
                <a:gd name="f354" fmla="val 11617993"/>
                <a:gd name="f355" fmla="val 11599997"/>
                <a:gd name="f356" fmla="val 5021948"/>
                <a:gd name="f357" fmla="val 5017347"/>
                <a:gd name="f358" fmla="val 5007278"/>
                <a:gd name="f359" fmla="val 328930"/>
                <a:gd name="f360" fmla="val 4992482"/>
                <a:gd name="f361" fmla="val 5063733"/>
                <a:gd name="f362" fmla="val 321310"/>
                <a:gd name="f363" fmla="val 9215920"/>
                <a:gd name="f364" fmla="val 85090"/>
                <a:gd name="f365" fmla="val 9155975"/>
                <a:gd name="f366" fmla="val 9071908"/>
                <a:gd name="f367" fmla="val 9019792"/>
                <a:gd name="f368" fmla="val 8962356"/>
                <a:gd name="f369" fmla="val 8900648"/>
                <a:gd name="f370" fmla="val 138430"/>
                <a:gd name="f371" fmla="val 8564789"/>
                <a:gd name="f372" fmla="val 181610"/>
                <a:gd name="f373" fmla="val 8499503"/>
                <a:gd name="f374" fmla="val 191770"/>
                <a:gd name="f375" fmla="val 8437295"/>
                <a:gd name="f376" fmla="val 200660"/>
                <a:gd name="f377" fmla="val 8379216"/>
                <a:gd name="f378" fmla="val 8326315"/>
                <a:gd name="f379" fmla="val 220980"/>
                <a:gd name="f380" fmla="val 8279643"/>
                <a:gd name="f381" fmla="val 231140"/>
                <a:gd name="f382" fmla="val 8240249"/>
                <a:gd name="f383" fmla="val 241300"/>
                <a:gd name="f384" fmla="val 8187494"/>
                <a:gd name="f385" fmla="val 260350"/>
                <a:gd name="f386" fmla="val 10636302"/>
                <a:gd name="f387" fmla="val 269240"/>
                <a:gd name="f388" fmla="val 10593892"/>
                <a:gd name="f389" fmla="val 257810"/>
                <a:gd name="f390" fmla="val 10554395"/>
                <a:gd name="f391" fmla="val 245110"/>
                <a:gd name="f392" fmla="val 10518091"/>
                <a:gd name="f393" fmla="val 10447675"/>
                <a:gd name="f394" fmla="val 10412454"/>
                <a:gd name="f395" fmla="val 10376017"/>
                <a:gd name="f396" fmla="val 165100"/>
                <a:gd name="f397" fmla="val 10341661"/>
                <a:gd name="f398" fmla="val 152400"/>
                <a:gd name="f399" fmla="val 9778949"/>
                <a:gd name="f400" fmla="val 9770242"/>
                <a:gd name="f401" fmla="val 9761669"/>
                <a:gd name="f402" fmla="val 9753637"/>
                <a:gd name="f403" fmla="val 9746551"/>
                <a:gd name="f404" fmla="val 140970"/>
                <a:gd name="f405" fmla="val 9741509"/>
                <a:gd name="f406" fmla="val 9737191"/>
                <a:gd name="f407" fmla="val 9732149"/>
                <a:gd name="f408" fmla="val 130810"/>
                <a:gd name="f409" fmla="val 9729812"/>
                <a:gd name="f410" fmla="val 9646463"/>
                <a:gd name="f411" fmla="val 9630939"/>
                <a:gd name="f412" fmla="val 9368548"/>
                <a:gd name="f413" fmla="val 9322826"/>
                <a:gd name="f414" fmla="val 119380"/>
                <a:gd name="f415" fmla="val 9280347"/>
                <a:gd name="f416" fmla="val 111760"/>
                <a:gd name="f417" fmla="val 9243811"/>
                <a:gd name="f418" fmla="val 100330"/>
                <a:gd name="f419" fmla="val 1356461"/>
                <a:gd name="f420" fmla="val 1342059"/>
                <a:gd name="f421" fmla="val 1335490"/>
                <a:gd name="f422" fmla="val 1323432"/>
                <a:gd name="f423" fmla="val 154940"/>
                <a:gd name="f424" fmla="val 1281758"/>
                <a:gd name="f425" fmla="val 1203325"/>
                <a:gd name="f426" fmla="val 1173220"/>
                <a:gd name="f427" fmla="val 217170"/>
                <a:gd name="f428" fmla="val 1143115"/>
                <a:gd name="f429" fmla="val 1529318"/>
                <a:gd name="f430" fmla="val 1486193"/>
                <a:gd name="f431" fmla="val 189230"/>
                <a:gd name="f432" fmla="val 1443068"/>
                <a:gd name="f433" fmla="val 170180"/>
                <a:gd name="f434" fmla="val 1399853"/>
                <a:gd name="f435" fmla="val 157480"/>
                <a:gd name="f436" fmla="val 7557770"/>
                <a:gd name="f437" fmla="val 7516629"/>
                <a:gd name="f438" fmla="val 7472198"/>
                <a:gd name="f439" fmla="val 7377584"/>
                <a:gd name="f440" fmla="val 167640"/>
                <a:gd name="f441" fmla="val 7329459"/>
                <a:gd name="f442" fmla="val 196850"/>
                <a:gd name="f443" fmla="val 7282162"/>
                <a:gd name="f444" fmla="val 7236722"/>
                <a:gd name="f445" fmla="val 238760"/>
                <a:gd name="f446" fmla="val 7194169"/>
                <a:gd name="f447" fmla="val 8013205"/>
                <a:gd name="f448" fmla="val 7971416"/>
                <a:gd name="f449" fmla="val 7952574"/>
                <a:gd name="f450" fmla="val 7912011"/>
                <a:gd name="f451" fmla="val 7882352"/>
                <a:gd name="f452" fmla="val 203200"/>
                <a:gd name="f453" fmla="val 7851886"/>
                <a:gd name="f454" fmla="val 179070"/>
                <a:gd name="f455" fmla="val 7820882"/>
                <a:gd name="f456" fmla="val 7789608"/>
                <a:gd name="f457" fmla="val 7770492"/>
                <a:gd name="f458" fmla="val 82550"/>
                <a:gd name="f459" fmla="val 7578649"/>
                <a:gd name="f460" fmla="val 7937919"/>
                <a:gd name="f461" fmla="val 7930933"/>
                <a:gd name="f462" fmla="val 7924150"/>
                <a:gd name="f463" fmla="val 7917775"/>
                <a:gd name="f464" fmla="val 15507970"/>
                <a:gd name="f465" fmla="val 15491803"/>
                <a:gd name="f466" fmla="val 15467886"/>
                <a:gd name="f467" fmla="val 15437372"/>
                <a:gd name="f468" fmla="val 15544195"/>
                <a:gd name="f469" fmla="val 9815665"/>
                <a:gd name="f470" fmla="val 9805777"/>
                <a:gd name="f471" fmla="val 9796497"/>
                <a:gd name="f472" fmla="val 9787622"/>
                <a:gd name="f473" fmla="val 10334790"/>
                <a:gd name="f474" fmla="val 9817824"/>
                <a:gd name="f475" fmla="val 9813506"/>
                <a:gd name="f476" fmla="val 10045344"/>
                <a:gd name="f477" fmla="val 10035984"/>
                <a:gd name="f478" fmla="val 10008118"/>
                <a:gd name="f479" fmla="val 9978296"/>
                <a:gd name="f480" fmla="val 9917912"/>
                <a:gd name="f481" fmla="val 9889663"/>
                <a:gd name="f482" fmla="val 134620"/>
                <a:gd name="f483" fmla="val 9843689"/>
                <a:gd name="f484" fmla="val 9827184"/>
                <a:gd name="f485" fmla="val 10294009"/>
                <a:gd name="f486" fmla="val 139700"/>
                <a:gd name="f487" fmla="val 10249531"/>
                <a:gd name="f488" fmla="val 10106100"/>
                <a:gd name="f489" fmla="val 10059022"/>
                <a:gd name="f490" fmla="val 10051821"/>
                <a:gd name="f491" fmla="val 13928217"/>
                <a:gd name="f492" fmla="val 49530"/>
                <a:gd name="f493" fmla="val 13889361"/>
                <a:gd name="f494" fmla="val 55880"/>
                <a:gd name="f495" fmla="val 13844921"/>
                <a:gd name="f496" fmla="val 60960"/>
                <a:gd name="f497" fmla="val 13794790"/>
                <a:gd name="f498" fmla="val 67310"/>
                <a:gd name="f499" fmla="val 13738860"/>
                <a:gd name="f500" fmla="val 73660"/>
                <a:gd name="f501" fmla="val 13730575"/>
                <a:gd name="f502" fmla="val 13719826"/>
                <a:gd name="f503" fmla="val 77470"/>
                <a:gd name="f504" fmla="val 13706909"/>
                <a:gd name="f505" fmla="val 13692124"/>
                <a:gd name="f506" fmla="val 80010"/>
                <a:gd name="f507" fmla="val 13679364"/>
                <a:gd name="f508" fmla="val 13665200"/>
                <a:gd name="f509" fmla="val 83820"/>
                <a:gd name="f510" fmla="val 13650083"/>
                <a:gd name="f511" fmla="val 13634466"/>
                <a:gd name="f512" fmla="val 13597477"/>
                <a:gd name="f513" fmla="val 13556393"/>
                <a:gd name="f514" fmla="val 13512594"/>
                <a:gd name="f515" fmla="val 106680"/>
                <a:gd name="f516" fmla="val 13467461"/>
                <a:gd name="f517" fmla="val 13269528"/>
                <a:gd name="f518" fmla="val 13224891"/>
                <a:gd name="f519" fmla="val 13166185"/>
                <a:gd name="f520" fmla="val 13140630"/>
                <a:gd name="f521" fmla="val 15158764"/>
                <a:gd name="f522" fmla="val 146050"/>
                <a:gd name="f523" fmla="val 15102661"/>
                <a:gd name="f524" fmla="val 14932151"/>
                <a:gd name="f525" fmla="val 116840"/>
                <a:gd name="f526" fmla="val 14876979"/>
                <a:gd name="f527" fmla="val 107950"/>
                <a:gd name="f528" fmla="val 14823837"/>
                <a:gd name="f529" fmla="val 14773446"/>
                <a:gd name="f530" fmla="val 91440"/>
                <a:gd name="f531" fmla="val 14726523"/>
                <a:gd name="f532" fmla="val 14712278"/>
                <a:gd name="f533" fmla="val 14370772"/>
                <a:gd name="f534" fmla="val 14329473"/>
                <a:gd name="f535" fmla="val 14113008"/>
                <a:gd name="f536" fmla="val 14072235"/>
                <a:gd name="f537" fmla="val 64770"/>
                <a:gd name="f538" fmla="val 13992415"/>
                <a:gd name="f539" fmla="val 57150"/>
                <a:gd name="f540" fmla="val 13958328"/>
                <a:gd name="f541" fmla="val 9683915"/>
                <a:gd name="f542" fmla="val 9676134"/>
                <a:gd name="f543" fmla="val 9667075"/>
                <a:gd name="f544" fmla="val 9657072"/>
                <a:gd name="f545" fmla="val 9708842"/>
                <a:gd name="f546" fmla="val 118110"/>
                <a:gd name="f547" fmla="val 9696817"/>
                <a:gd name="f548" fmla="val 114300"/>
                <a:gd name="f549" fmla="val 9486633"/>
                <a:gd name="f550" fmla="val 9451552"/>
                <a:gd name="f551" fmla="val 9419849"/>
                <a:gd name="f552" fmla="val 9393277"/>
                <a:gd name="f553" fmla="val 109220"/>
                <a:gd name="f554" fmla="val 9373590"/>
                <a:gd name="f555" fmla="val 9615415"/>
                <a:gd name="f556" fmla="val 9576268"/>
                <a:gd name="f557" fmla="val 9532261"/>
                <a:gd name="f558" fmla="val 6798170"/>
                <a:gd name="f559" fmla="val 6788810"/>
                <a:gd name="f560" fmla="val 6784492"/>
                <a:gd name="f561" fmla="val 6766392"/>
                <a:gd name="f562" fmla="val 6727492"/>
                <a:gd name="f563" fmla="val 6833889"/>
                <a:gd name="f564" fmla="val 3167240"/>
                <a:gd name="f565" fmla="val 3139689"/>
                <a:gd name="f566" fmla="val 3113152"/>
                <a:gd name="f567" fmla="val 3087560"/>
                <a:gd name="f568" fmla="val 3262765"/>
                <a:gd name="f569" fmla="val 3214619"/>
                <a:gd name="f570" fmla="val 7666482"/>
                <a:gd name="f571" fmla="val 7659609"/>
                <a:gd name="f572" fmla="val 7653074"/>
                <a:gd name="f573" fmla="val 7646944"/>
                <a:gd name="f574" fmla="val 7641285"/>
                <a:gd name="f575" fmla="val 7627245"/>
                <a:gd name="f576" fmla="val 19050"/>
                <a:gd name="f577" fmla="val 7599708"/>
                <a:gd name="f578" fmla="val 45720"/>
                <a:gd name="f579" fmla="val 7745684"/>
                <a:gd name="f580" fmla="val 7703921"/>
                <a:gd name="f581" fmla="val 7675571"/>
                <a:gd name="f582" fmla="val 14613763"/>
                <a:gd name="f583" fmla="val 14577002"/>
                <a:gd name="f584" fmla="val 68580"/>
                <a:gd name="f585" fmla="val 14529610"/>
                <a:gd name="f586" fmla="val 14473335"/>
                <a:gd name="f587" fmla="val 14409928"/>
                <a:gd name="f588" fmla="val 14683789"/>
                <a:gd name="f589" fmla="val 14645963"/>
                <a:gd name="f590" fmla="val 14083792"/>
                <a:gd name="f591" fmla="val 31750"/>
                <a:gd name="f592" fmla="val 14076003"/>
                <a:gd name="f593" fmla="val 14057678"/>
                <a:gd name="f594" fmla="val 34290"/>
                <a:gd name="f595" fmla="val 14031518"/>
                <a:gd name="f596" fmla="val 36830"/>
                <a:gd name="f597" fmla="val 14000226"/>
                <a:gd name="f598" fmla="val 38100"/>
                <a:gd name="f599" fmla="val 13998067"/>
                <a:gd name="f600" fmla="val 13995908"/>
                <a:gd name="f601" fmla="val 41910"/>
                <a:gd name="f602" fmla="val 13993114"/>
                <a:gd name="f603" fmla="val 13923587"/>
                <a:gd name="f604" fmla="val 13903071"/>
                <a:gd name="f605" fmla="val 48260"/>
                <a:gd name="f606" fmla="val 13910310"/>
                <a:gd name="f607" fmla="val 13919581"/>
                <a:gd name="f608" fmla="val 13950138"/>
                <a:gd name="f609" fmla="val 13970333"/>
                <a:gd name="f610" fmla="val 13988742"/>
                <a:gd name="f611" fmla="val 43180"/>
                <a:gd name="f612" fmla="val 14043108"/>
                <a:gd name="f613" fmla="val 14080851"/>
                <a:gd name="f614" fmla="val 13868527"/>
                <a:gd name="f615" fmla="val 13862701"/>
                <a:gd name="f616" fmla="val 13862018"/>
                <a:gd name="f617" fmla="val 46990"/>
                <a:gd name="f618" fmla="val 13865669"/>
                <a:gd name="f619" fmla="val 13889601"/>
                <a:gd name="f620" fmla="val 13881513"/>
                <a:gd name="f621" fmla="val 13875567"/>
                <a:gd name="f622" fmla="val 44450"/>
              </a:gdLst>
              <a:ahLst/>
              <a:cxnLst>
                <a:cxn ang="3cd4">
                  <a:pos x="hc" y="t"/>
                </a:cxn>
                <a:cxn ang="0">
                  <a:pos x="r" y="vc"/>
                </a:cxn>
                <a:cxn ang="cd4">
                  <a:pos x="hc" y="b"/>
                </a:cxn>
                <a:cxn ang="cd2">
                  <a:pos x="l" y="vc"/>
                </a:cxn>
              </a:cxnLst>
              <a:rect l="l" t="t" r="r" b="b"/>
              <a:pathLst>
                <a:path w="15651480" h="720090">
                  <a:moveTo>
                    <a:pt x="f2" y="f3"/>
                  </a:moveTo>
                  <a:lnTo>
                    <a:pt x="f4" y="f3"/>
                  </a:lnTo>
                  <a:lnTo>
                    <a:pt x="f0" y="f5"/>
                  </a:lnTo>
                  <a:lnTo>
                    <a:pt x="f0" y="f1"/>
                  </a:lnTo>
                  <a:lnTo>
                    <a:pt x="f6" y="f1"/>
                  </a:lnTo>
                  <a:lnTo>
                    <a:pt x="f6" y="f7"/>
                  </a:lnTo>
                  <a:lnTo>
                    <a:pt x="f8" y="f7"/>
                  </a:lnTo>
                  <a:lnTo>
                    <a:pt x="f9" y="f10"/>
                  </a:lnTo>
                  <a:lnTo>
                    <a:pt x="f11" y="f12"/>
                  </a:lnTo>
                  <a:lnTo>
                    <a:pt x="f13" y="f14"/>
                  </a:lnTo>
                  <a:lnTo>
                    <a:pt x="f2" y="f3"/>
                  </a:lnTo>
                  <a:close/>
                </a:path>
                <a:path w="15651480" h="720090">
                  <a:moveTo>
                    <a:pt x="f6" y="f15"/>
                  </a:moveTo>
                  <a:lnTo>
                    <a:pt x="f16" y="f15"/>
                  </a:lnTo>
                  <a:lnTo>
                    <a:pt x="f16" y="f3"/>
                  </a:lnTo>
                  <a:lnTo>
                    <a:pt x="f17" y="f3"/>
                  </a:lnTo>
                  <a:lnTo>
                    <a:pt x="f18" y="f19"/>
                  </a:lnTo>
                  <a:lnTo>
                    <a:pt x="f20" y="f21"/>
                  </a:lnTo>
                  <a:lnTo>
                    <a:pt x="f22" y="f23"/>
                  </a:lnTo>
                  <a:lnTo>
                    <a:pt x="f24" y="f7"/>
                  </a:lnTo>
                  <a:lnTo>
                    <a:pt x="f6" y="f7"/>
                  </a:lnTo>
                  <a:lnTo>
                    <a:pt x="f6" y="f15"/>
                  </a:lnTo>
                  <a:close/>
                </a:path>
                <a:path w="15651480" h="720090">
                  <a:moveTo>
                    <a:pt x="f25" y="f15"/>
                  </a:moveTo>
                  <a:lnTo>
                    <a:pt x="f26" y="f15"/>
                  </a:lnTo>
                  <a:lnTo>
                    <a:pt x="f27" y="f28"/>
                  </a:lnTo>
                  <a:lnTo>
                    <a:pt x="f29" y="f30"/>
                  </a:lnTo>
                  <a:lnTo>
                    <a:pt x="f31" y="f3"/>
                  </a:lnTo>
                  <a:lnTo>
                    <a:pt x="f4" y="f3"/>
                  </a:lnTo>
                  <a:lnTo>
                    <a:pt x="f32" y="f33"/>
                  </a:lnTo>
                  <a:lnTo>
                    <a:pt x="f25" y="f15"/>
                  </a:lnTo>
                  <a:close/>
                </a:path>
                <a:path w="15651480" h="720090">
                  <a:moveTo>
                    <a:pt x="f34" y="f15"/>
                  </a:moveTo>
                  <a:lnTo>
                    <a:pt x="f35" y="f15"/>
                  </a:lnTo>
                  <a:lnTo>
                    <a:pt x="f36" y="f28"/>
                  </a:lnTo>
                  <a:lnTo>
                    <a:pt x="f2" y="f3"/>
                  </a:lnTo>
                  <a:lnTo>
                    <a:pt x="f37" y="f3"/>
                  </a:lnTo>
                  <a:lnTo>
                    <a:pt x="f38" y="f30"/>
                  </a:lnTo>
                  <a:lnTo>
                    <a:pt x="f39" y="f28"/>
                  </a:lnTo>
                  <a:lnTo>
                    <a:pt x="f34" y="f15"/>
                  </a:lnTo>
                  <a:close/>
                </a:path>
                <a:path w="15651480" h="720090">
                  <a:moveTo>
                    <a:pt x="f40" y="f41"/>
                  </a:moveTo>
                  <a:lnTo>
                    <a:pt x="f42" y="f3"/>
                  </a:lnTo>
                  <a:lnTo>
                    <a:pt x="f40" y="f41"/>
                  </a:lnTo>
                  <a:close/>
                </a:path>
                <a:path w="15651480" h="720090">
                  <a:moveTo>
                    <a:pt x="f43" y="f44"/>
                  </a:moveTo>
                  <a:lnTo>
                    <a:pt x="f40" y="f41"/>
                  </a:lnTo>
                  <a:lnTo>
                    <a:pt x="f45" y="f30"/>
                  </a:lnTo>
                  <a:lnTo>
                    <a:pt x="f43" y="f44"/>
                  </a:lnTo>
                  <a:close/>
                </a:path>
                <a:path w="15651480" h="720090">
                  <a:moveTo>
                    <a:pt x="f46" y="f47"/>
                  </a:moveTo>
                  <a:lnTo>
                    <a:pt x="f43" y="f44"/>
                  </a:lnTo>
                  <a:lnTo>
                    <a:pt x="f48" y="f49"/>
                  </a:lnTo>
                  <a:lnTo>
                    <a:pt x="f46" y="f47"/>
                  </a:lnTo>
                  <a:close/>
                </a:path>
                <a:path w="15651480" h="720090">
                  <a:moveTo>
                    <a:pt x="f50" y="f0"/>
                  </a:moveTo>
                  <a:lnTo>
                    <a:pt x="f51" y="f52"/>
                  </a:lnTo>
                  <a:lnTo>
                    <a:pt x="f53" y="f54"/>
                  </a:lnTo>
                  <a:lnTo>
                    <a:pt x="f55" y="f56"/>
                  </a:lnTo>
                  <a:lnTo>
                    <a:pt x="f57" y="f58"/>
                  </a:lnTo>
                  <a:lnTo>
                    <a:pt x="f59" y="f60"/>
                  </a:lnTo>
                  <a:lnTo>
                    <a:pt x="f61" y="f62"/>
                  </a:lnTo>
                  <a:lnTo>
                    <a:pt x="f63" y="f64"/>
                  </a:lnTo>
                  <a:lnTo>
                    <a:pt x="f65" y="f66"/>
                  </a:lnTo>
                  <a:lnTo>
                    <a:pt x="f67" y="f68"/>
                  </a:lnTo>
                  <a:lnTo>
                    <a:pt x="f69" y="f70"/>
                  </a:lnTo>
                  <a:lnTo>
                    <a:pt x="f71" y="f72"/>
                  </a:lnTo>
                  <a:lnTo>
                    <a:pt x="f73" y="f74"/>
                  </a:lnTo>
                  <a:lnTo>
                    <a:pt x="f75" y="f76"/>
                  </a:lnTo>
                  <a:lnTo>
                    <a:pt x="f77" y="f78"/>
                  </a:lnTo>
                  <a:lnTo>
                    <a:pt x="f46" y="f47"/>
                  </a:lnTo>
                  <a:lnTo>
                    <a:pt x="f79" y="f28"/>
                  </a:lnTo>
                  <a:lnTo>
                    <a:pt x="f80" y="f15"/>
                  </a:lnTo>
                  <a:lnTo>
                    <a:pt x="f6" y="f15"/>
                  </a:lnTo>
                  <a:lnTo>
                    <a:pt x="f6" y="f81"/>
                  </a:lnTo>
                  <a:lnTo>
                    <a:pt x="f82" y="f81"/>
                  </a:lnTo>
                  <a:lnTo>
                    <a:pt x="f83" y="f84"/>
                  </a:lnTo>
                  <a:lnTo>
                    <a:pt x="f85" y="f86"/>
                  </a:lnTo>
                  <a:lnTo>
                    <a:pt x="f87" y="f88"/>
                  </a:lnTo>
                  <a:lnTo>
                    <a:pt x="f89" y="f90"/>
                  </a:lnTo>
                  <a:lnTo>
                    <a:pt x="f91" y="f92"/>
                  </a:lnTo>
                  <a:lnTo>
                    <a:pt x="f93" y="f94"/>
                  </a:lnTo>
                  <a:lnTo>
                    <a:pt x="f95" y="f96"/>
                  </a:lnTo>
                  <a:lnTo>
                    <a:pt x="f97" y="f98"/>
                  </a:lnTo>
                  <a:lnTo>
                    <a:pt x="f99" y="f100"/>
                  </a:lnTo>
                  <a:lnTo>
                    <a:pt x="f101" y="f102"/>
                  </a:lnTo>
                  <a:lnTo>
                    <a:pt x="f103" y="f104"/>
                  </a:lnTo>
                  <a:lnTo>
                    <a:pt x="f105" y="f106"/>
                  </a:lnTo>
                  <a:lnTo>
                    <a:pt x="f107" y="f108"/>
                  </a:lnTo>
                  <a:lnTo>
                    <a:pt x="f109" y="f110"/>
                  </a:lnTo>
                  <a:lnTo>
                    <a:pt x="f111" y="f110"/>
                  </a:lnTo>
                  <a:lnTo>
                    <a:pt x="f112" y="f113"/>
                  </a:lnTo>
                  <a:lnTo>
                    <a:pt x="f114" y="f54"/>
                  </a:lnTo>
                  <a:lnTo>
                    <a:pt x="f115" y="f116"/>
                  </a:lnTo>
                  <a:lnTo>
                    <a:pt x="f117" y="f52"/>
                  </a:lnTo>
                  <a:lnTo>
                    <a:pt x="f118" y="f119"/>
                  </a:lnTo>
                  <a:lnTo>
                    <a:pt x="f50" y="f0"/>
                  </a:lnTo>
                  <a:close/>
                </a:path>
                <a:path w="15651480" h="720090">
                  <a:moveTo>
                    <a:pt x="f120" y="f121"/>
                  </a:moveTo>
                  <a:lnTo>
                    <a:pt x="f122" y="f123"/>
                  </a:lnTo>
                  <a:lnTo>
                    <a:pt x="f124" y="f125"/>
                  </a:lnTo>
                  <a:lnTo>
                    <a:pt x="f126" y="f127"/>
                  </a:lnTo>
                  <a:lnTo>
                    <a:pt x="f128" y="f129"/>
                  </a:lnTo>
                  <a:lnTo>
                    <a:pt x="f130" y="f131"/>
                  </a:lnTo>
                  <a:lnTo>
                    <a:pt x="f132" y="f133"/>
                  </a:lnTo>
                  <a:lnTo>
                    <a:pt x="f134" y="f78"/>
                  </a:lnTo>
                  <a:lnTo>
                    <a:pt x="f25" y="f15"/>
                  </a:lnTo>
                  <a:lnTo>
                    <a:pt x="f35" y="f15"/>
                  </a:lnTo>
                  <a:lnTo>
                    <a:pt x="f135" y="f136"/>
                  </a:lnTo>
                  <a:lnTo>
                    <a:pt x="f137" y="f138"/>
                  </a:lnTo>
                  <a:lnTo>
                    <a:pt x="f139" y="f138"/>
                  </a:lnTo>
                  <a:lnTo>
                    <a:pt x="f140" y="f90"/>
                  </a:lnTo>
                  <a:lnTo>
                    <a:pt x="f141" y="f142"/>
                  </a:lnTo>
                  <a:lnTo>
                    <a:pt x="f143" y="f144"/>
                  </a:lnTo>
                  <a:lnTo>
                    <a:pt x="f145" y="f131"/>
                  </a:lnTo>
                  <a:lnTo>
                    <a:pt x="f146" y="f147"/>
                  </a:lnTo>
                  <a:lnTo>
                    <a:pt x="f148" y="f125"/>
                  </a:lnTo>
                  <a:lnTo>
                    <a:pt x="f120" y="f121"/>
                  </a:lnTo>
                  <a:close/>
                </a:path>
                <a:path w="15651480" h="720090">
                  <a:moveTo>
                    <a:pt x="f149" y="f150"/>
                  </a:moveTo>
                  <a:lnTo>
                    <a:pt x="f82" y="f81"/>
                  </a:lnTo>
                  <a:lnTo>
                    <a:pt x="f6" y="f81"/>
                  </a:lnTo>
                  <a:lnTo>
                    <a:pt x="f6" y="f151"/>
                  </a:lnTo>
                  <a:lnTo>
                    <a:pt x="f152" y="f151"/>
                  </a:lnTo>
                  <a:lnTo>
                    <a:pt x="f153" y="f154"/>
                  </a:lnTo>
                  <a:lnTo>
                    <a:pt x="f155" y="f156"/>
                  </a:lnTo>
                  <a:lnTo>
                    <a:pt x="f157" y="f158"/>
                  </a:lnTo>
                  <a:lnTo>
                    <a:pt x="f159" y="f160"/>
                  </a:lnTo>
                  <a:lnTo>
                    <a:pt x="f161" y="f162"/>
                  </a:lnTo>
                  <a:lnTo>
                    <a:pt x="f163" y="f162"/>
                  </a:lnTo>
                  <a:lnTo>
                    <a:pt x="f164" y="f165"/>
                  </a:lnTo>
                  <a:lnTo>
                    <a:pt x="f166" y="f74"/>
                  </a:lnTo>
                  <a:lnTo>
                    <a:pt x="f167" y="f168"/>
                  </a:lnTo>
                  <a:lnTo>
                    <a:pt x="f169" y="f170"/>
                  </a:lnTo>
                  <a:lnTo>
                    <a:pt x="f171" y="f172"/>
                  </a:lnTo>
                  <a:lnTo>
                    <a:pt x="f149" y="f150"/>
                  </a:lnTo>
                  <a:close/>
                </a:path>
                <a:path w="15651480" h="720090">
                  <a:moveTo>
                    <a:pt x="f173" y="f165"/>
                  </a:moveTo>
                  <a:lnTo>
                    <a:pt x="f174" y="f160"/>
                  </a:lnTo>
                  <a:lnTo>
                    <a:pt x="f175" y="f90"/>
                  </a:lnTo>
                  <a:lnTo>
                    <a:pt x="f176" y="f177"/>
                  </a:lnTo>
                  <a:lnTo>
                    <a:pt x="f152" y="f151"/>
                  </a:lnTo>
                  <a:lnTo>
                    <a:pt x="f6" y="f151"/>
                  </a:lnTo>
                  <a:lnTo>
                    <a:pt x="f6" y="f178"/>
                  </a:lnTo>
                  <a:lnTo>
                    <a:pt x="f179" y="f178"/>
                  </a:lnTo>
                  <a:lnTo>
                    <a:pt x="f180" y="f88"/>
                  </a:lnTo>
                  <a:lnTo>
                    <a:pt x="f181" y="f182"/>
                  </a:lnTo>
                  <a:lnTo>
                    <a:pt x="f183" y="f184"/>
                  </a:lnTo>
                  <a:lnTo>
                    <a:pt x="f185" y="f186"/>
                  </a:lnTo>
                  <a:lnTo>
                    <a:pt x="f187" y="f188"/>
                  </a:lnTo>
                  <a:lnTo>
                    <a:pt x="f189" y="f190"/>
                  </a:lnTo>
                  <a:lnTo>
                    <a:pt x="f173" y="f165"/>
                  </a:lnTo>
                  <a:close/>
                </a:path>
                <a:path w="15651480" h="720090">
                  <a:moveTo>
                    <a:pt x="f191" y="f192"/>
                  </a:moveTo>
                  <a:lnTo>
                    <a:pt x="f193" y="f192"/>
                  </a:lnTo>
                  <a:lnTo>
                    <a:pt x="f194" y="f195"/>
                  </a:lnTo>
                  <a:lnTo>
                    <a:pt x="f196" y="f197"/>
                  </a:lnTo>
                  <a:lnTo>
                    <a:pt x="f198" y="f199"/>
                  </a:lnTo>
                  <a:lnTo>
                    <a:pt x="f139" y="f138"/>
                  </a:lnTo>
                  <a:lnTo>
                    <a:pt x="f137" y="f138"/>
                  </a:lnTo>
                  <a:lnTo>
                    <a:pt x="f200" y="f201"/>
                  </a:lnTo>
                  <a:lnTo>
                    <a:pt x="f202" y="f203"/>
                  </a:lnTo>
                  <a:lnTo>
                    <a:pt x="f204" y="f203"/>
                  </a:lnTo>
                  <a:lnTo>
                    <a:pt x="f205" y="f206"/>
                  </a:lnTo>
                  <a:lnTo>
                    <a:pt x="f207" y="f208"/>
                  </a:lnTo>
                  <a:lnTo>
                    <a:pt x="f209" y="f210"/>
                  </a:lnTo>
                  <a:lnTo>
                    <a:pt x="f191" y="f192"/>
                  </a:lnTo>
                  <a:close/>
                </a:path>
                <a:path w="15651480" h="720090">
                  <a:moveTo>
                    <a:pt x="f211" y="f212"/>
                  </a:moveTo>
                  <a:lnTo>
                    <a:pt x="f213" y="f212"/>
                  </a:lnTo>
                  <a:lnTo>
                    <a:pt x="f214" y="f215"/>
                  </a:lnTo>
                  <a:lnTo>
                    <a:pt x="f216" y="f217"/>
                  </a:lnTo>
                  <a:lnTo>
                    <a:pt x="f218" y="f219"/>
                  </a:lnTo>
                  <a:lnTo>
                    <a:pt x="f220" y="f106"/>
                  </a:lnTo>
                  <a:lnTo>
                    <a:pt x="f221" y="f222"/>
                  </a:lnTo>
                  <a:lnTo>
                    <a:pt x="f223" y="f224"/>
                  </a:lnTo>
                  <a:lnTo>
                    <a:pt x="f225" y="f96"/>
                  </a:lnTo>
                  <a:lnTo>
                    <a:pt x="f226" y="f227"/>
                  </a:lnTo>
                  <a:lnTo>
                    <a:pt x="f228" y="f227"/>
                  </a:lnTo>
                  <a:lnTo>
                    <a:pt x="f229" y="f230"/>
                  </a:lnTo>
                  <a:lnTo>
                    <a:pt x="f231" y="f232"/>
                  </a:lnTo>
                  <a:lnTo>
                    <a:pt x="f233" y="f234"/>
                  </a:lnTo>
                  <a:lnTo>
                    <a:pt x="f235" y="f74"/>
                  </a:lnTo>
                  <a:lnTo>
                    <a:pt x="f236" y="f237"/>
                  </a:lnTo>
                  <a:lnTo>
                    <a:pt x="f238" y="f186"/>
                  </a:lnTo>
                  <a:lnTo>
                    <a:pt x="f239" y="f240"/>
                  </a:lnTo>
                  <a:lnTo>
                    <a:pt x="f241" y="f88"/>
                  </a:lnTo>
                  <a:lnTo>
                    <a:pt x="f242" y="f178"/>
                  </a:lnTo>
                  <a:lnTo>
                    <a:pt x="f243" y="f178"/>
                  </a:lnTo>
                  <a:lnTo>
                    <a:pt x="f244" y="f177"/>
                  </a:lnTo>
                  <a:lnTo>
                    <a:pt x="f245" y="f88"/>
                  </a:lnTo>
                  <a:lnTo>
                    <a:pt x="f246" y="f88"/>
                  </a:lnTo>
                  <a:lnTo>
                    <a:pt x="f247" y="f248"/>
                  </a:lnTo>
                  <a:lnTo>
                    <a:pt x="f249" y="f158"/>
                  </a:lnTo>
                  <a:lnTo>
                    <a:pt x="f250" y="f251"/>
                  </a:lnTo>
                  <a:lnTo>
                    <a:pt x="f252" y="f253"/>
                  </a:lnTo>
                  <a:lnTo>
                    <a:pt x="f254" y="f255"/>
                  </a:lnTo>
                  <a:lnTo>
                    <a:pt x="f256" y="f168"/>
                  </a:lnTo>
                  <a:lnTo>
                    <a:pt x="f257" y="f170"/>
                  </a:lnTo>
                  <a:lnTo>
                    <a:pt x="f258" y="f133"/>
                  </a:lnTo>
                  <a:lnTo>
                    <a:pt x="f259" y="f260"/>
                  </a:lnTo>
                  <a:lnTo>
                    <a:pt x="f261" y="f260"/>
                  </a:lnTo>
                  <a:lnTo>
                    <a:pt x="f262" y="f263"/>
                  </a:lnTo>
                  <a:lnTo>
                    <a:pt x="f264" y="f131"/>
                  </a:lnTo>
                  <a:lnTo>
                    <a:pt x="f265" y="f266"/>
                  </a:lnTo>
                  <a:lnTo>
                    <a:pt x="f267" y="f266"/>
                  </a:lnTo>
                  <a:lnTo>
                    <a:pt x="f268" y="f197"/>
                  </a:lnTo>
                  <a:lnTo>
                    <a:pt x="f269" y="f270"/>
                  </a:lnTo>
                  <a:lnTo>
                    <a:pt x="f271" y="f127"/>
                  </a:lnTo>
                  <a:lnTo>
                    <a:pt x="f272" y="f192"/>
                  </a:lnTo>
                  <a:lnTo>
                    <a:pt x="f273" y="f274"/>
                  </a:lnTo>
                  <a:lnTo>
                    <a:pt x="f275" y="f276"/>
                  </a:lnTo>
                  <a:lnTo>
                    <a:pt x="f277" y="f106"/>
                  </a:lnTo>
                  <a:lnTo>
                    <a:pt x="f278" y="f279"/>
                  </a:lnTo>
                  <a:lnTo>
                    <a:pt x="f280" y="f279"/>
                  </a:lnTo>
                  <a:lnTo>
                    <a:pt x="f281" y="f282"/>
                  </a:lnTo>
                  <a:lnTo>
                    <a:pt x="f283" y="f284"/>
                  </a:lnTo>
                  <a:lnTo>
                    <a:pt x="f285" y="f217"/>
                  </a:lnTo>
                  <a:lnTo>
                    <a:pt x="f211" y="f212"/>
                  </a:lnTo>
                  <a:close/>
                </a:path>
                <a:path w="15651480" h="720090">
                  <a:moveTo>
                    <a:pt x="f286" y="f287"/>
                  </a:moveTo>
                  <a:lnTo>
                    <a:pt x="f288" y="f289"/>
                  </a:lnTo>
                  <a:lnTo>
                    <a:pt x="f290" y="f291"/>
                  </a:lnTo>
                  <a:lnTo>
                    <a:pt x="f292" y="f282"/>
                  </a:lnTo>
                  <a:lnTo>
                    <a:pt x="f293" y="f294"/>
                  </a:lnTo>
                  <a:lnTo>
                    <a:pt x="f295" y="f296"/>
                  </a:lnTo>
                  <a:lnTo>
                    <a:pt x="f297" y="f298"/>
                  </a:lnTo>
                  <a:lnTo>
                    <a:pt x="f299" y="f300"/>
                  </a:lnTo>
                  <a:lnTo>
                    <a:pt x="f301" y="f302"/>
                  </a:lnTo>
                  <a:lnTo>
                    <a:pt x="f303" y="f304"/>
                  </a:lnTo>
                  <a:lnTo>
                    <a:pt x="f305" y="f306"/>
                  </a:lnTo>
                  <a:lnTo>
                    <a:pt x="f307" y="f100"/>
                  </a:lnTo>
                  <a:lnTo>
                    <a:pt x="f308" y="f309"/>
                  </a:lnTo>
                  <a:lnTo>
                    <a:pt x="f310" y="f227"/>
                  </a:lnTo>
                  <a:lnTo>
                    <a:pt x="f311" y="f168"/>
                  </a:lnTo>
                  <a:lnTo>
                    <a:pt x="f312" y="f253"/>
                  </a:lnTo>
                  <a:lnTo>
                    <a:pt x="f313" y="f314"/>
                  </a:lnTo>
                  <a:lnTo>
                    <a:pt x="f315" y="f88"/>
                  </a:lnTo>
                  <a:lnTo>
                    <a:pt x="f243" y="f178"/>
                  </a:lnTo>
                  <a:lnTo>
                    <a:pt x="f6" y="f178"/>
                  </a:lnTo>
                  <a:lnTo>
                    <a:pt x="f6" y="f121"/>
                  </a:lnTo>
                  <a:lnTo>
                    <a:pt x="f316" y="f317"/>
                  </a:lnTo>
                  <a:lnTo>
                    <a:pt x="f318" y="f317"/>
                  </a:lnTo>
                  <a:lnTo>
                    <a:pt x="f319" y="f102"/>
                  </a:lnTo>
                  <a:lnTo>
                    <a:pt x="f320" y="f321"/>
                  </a:lnTo>
                  <a:lnTo>
                    <a:pt x="f322" y="f323"/>
                  </a:lnTo>
                  <a:lnTo>
                    <a:pt x="f324" y="f323"/>
                  </a:lnTo>
                  <a:lnTo>
                    <a:pt x="f325" y="f326"/>
                  </a:lnTo>
                  <a:lnTo>
                    <a:pt x="f327" y="f328"/>
                  </a:lnTo>
                  <a:lnTo>
                    <a:pt x="f329" y="f330"/>
                  </a:lnTo>
                  <a:lnTo>
                    <a:pt x="f331" y="f332"/>
                  </a:lnTo>
                  <a:lnTo>
                    <a:pt x="f333" y="f334"/>
                  </a:lnTo>
                  <a:lnTo>
                    <a:pt x="f335" y="f336"/>
                  </a:lnTo>
                  <a:lnTo>
                    <a:pt x="f337" y="f338"/>
                  </a:lnTo>
                  <a:lnTo>
                    <a:pt x="f339" y="f340"/>
                  </a:lnTo>
                  <a:lnTo>
                    <a:pt x="f341" y="f342"/>
                  </a:lnTo>
                  <a:lnTo>
                    <a:pt x="f343" y="f344"/>
                  </a:lnTo>
                  <a:lnTo>
                    <a:pt x="f345" y="f346"/>
                  </a:lnTo>
                  <a:lnTo>
                    <a:pt x="f286" y="f287"/>
                  </a:lnTo>
                  <a:close/>
                </a:path>
                <a:path w="15651480" h="720090">
                  <a:moveTo>
                    <a:pt x="f347" y="f314"/>
                  </a:moveTo>
                  <a:lnTo>
                    <a:pt x="f348" y="f349"/>
                  </a:lnTo>
                  <a:lnTo>
                    <a:pt x="f350" y="f351"/>
                  </a:lnTo>
                  <a:lnTo>
                    <a:pt x="f352" y="f76"/>
                  </a:lnTo>
                  <a:lnTo>
                    <a:pt x="f353" y="f182"/>
                  </a:lnTo>
                  <a:lnTo>
                    <a:pt x="f246" y="f88"/>
                  </a:lnTo>
                  <a:lnTo>
                    <a:pt x="f245" y="f88"/>
                  </a:lnTo>
                  <a:lnTo>
                    <a:pt x="f354" y="f248"/>
                  </a:lnTo>
                  <a:lnTo>
                    <a:pt x="f355" y="f158"/>
                  </a:lnTo>
                  <a:lnTo>
                    <a:pt x="f347" y="f314"/>
                  </a:lnTo>
                  <a:close/>
                </a:path>
                <a:path w="15651480" h="720090">
                  <a:moveTo>
                    <a:pt x="f356" y="f255"/>
                  </a:moveTo>
                  <a:lnTo>
                    <a:pt x="f357" y="f253"/>
                  </a:lnTo>
                  <a:lnTo>
                    <a:pt x="f358" y="f359"/>
                  </a:lnTo>
                  <a:lnTo>
                    <a:pt x="f360" y="f190"/>
                  </a:lnTo>
                  <a:lnTo>
                    <a:pt x="f163" y="f162"/>
                  </a:lnTo>
                  <a:lnTo>
                    <a:pt x="f161" y="f162"/>
                  </a:lnTo>
                  <a:lnTo>
                    <a:pt x="f361" y="f362"/>
                  </a:lnTo>
                  <a:lnTo>
                    <a:pt x="f356" y="f255"/>
                  </a:lnTo>
                  <a:close/>
                </a:path>
                <a:path w="15651480" h="720090">
                  <a:moveTo>
                    <a:pt x="f363" y="f364"/>
                  </a:moveTo>
                  <a:lnTo>
                    <a:pt x="f365" y="f294"/>
                  </a:lnTo>
                  <a:lnTo>
                    <a:pt x="f366" y="f106"/>
                  </a:lnTo>
                  <a:lnTo>
                    <a:pt x="f367" y="f340"/>
                  </a:lnTo>
                  <a:lnTo>
                    <a:pt x="f368" y="f338"/>
                  </a:lnTo>
                  <a:lnTo>
                    <a:pt x="f369" y="f370"/>
                  </a:lnTo>
                  <a:lnTo>
                    <a:pt x="f371" y="f372"/>
                  </a:lnTo>
                  <a:lnTo>
                    <a:pt x="f373" y="f374"/>
                  </a:lnTo>
                  <a:lnTo>
                    <a:pt x="f375" y="f376"/>
                  </a:lnTo>
                  <a:lnTo>
                    <a:pt x="f377" y="f127"/>
                  </a:lnTo>
                  <a:lnTo>
                    <a:pt x="f378" y="f379"/>
                  </a:lnTo>
                  <a:lnTo>
                    <a:pt x="f380" y="f381"/>
                  </a:lnTo>
                  <a:lnTo>
                    <a:pt x="f382" y="f383"/>
                  </a:lnTo>
                  <a:lnTo>
                    <a:pt x="f384" y="f385"/>
                  </a:lnTo>
                  <a:lnTo>
                    <a:pt x="f261" y="f260"/>
                  </a:lnTo>
                  <a:lnTo>
                    <a:pt x="f259" y="f260"/>
                  </a:lnTo>
                  <a:lnTo>
                    <a:pt x="f386" y="f387"/>
                  </a:lnTo>
                  <a:lnTo>
                    <a:pt x="f388" y="f389"/>
                  </a:lnTo>
                  <a:lnTo>
                    <a:pt x="f390" y="f391"/>
                  </a:lnTo>
                  <a:lnTo>
                    <a:pt x="f392" y="f129"/>
                  </a:lnTo>
                  <a:lnTo>
                    <a:pt x="f393" y="f224"/>
                  </a:lnTo>
                  <a:lnTo>
                    <a:pt x="f394" y="f68"/>
                  </a:lnTo>
                  <a:lnTo>
                    <a:pt x="f395" y="f396"/>
                  </a:lnTo>
                  <a:lnTo>
                    <a:pt x="f397" y="f398"/>
                  </a:lnTo>
                  <a:lnTo>
                    <a:pt x="f399" y="f398"/>
                  </a:lnTo>
                  <a:lnTo>
                    <a:pt x="f400" y="f321"/>
                  </a:lnTo>
                  <a:lnTo>
                    <a:pt x="f401" y="f326"/>
                  </a:lnTo>
                  <a:lnTo>
                    <a:pt x="f402" y="f330"/>
                  </a:lnTo>
                  <a:lnTo>
                    <a:pt x="f403" y="f404"/>
                  </a:lnTo>
                  <a:lnTo>
                    <a:pt x="f405" y="f370"/>
                  </a:lnTo>
                  <a:lnTo>
                    <a:pt x="f406" y="f104"/>
                  </a:lnTo>
                  <a:lnTo>
                    <a:pt x="f407" y="f408"/>
                  </a:lnTo>
                  <a:lnTo>
                    <a:pt x="f409" y="f338"/>
                  </a:lnTo>
                  <a:lnTo>
                    <a:pt x="f410" y="f338"/>
                  </a:lnTo>
                  <a:lnTo>
                    <a:pt x="f411" y="f340"/>
                  </a:lnTo>
                  <a:lnTo>
                    <a:pt x="f412" y="f340"/>
                  </a:lnTo>
                  <a:lnTo>
                    <a:pt x="f413" y="f414"/>
                  </a:lnTo>
                  <a:lnTo>
                    <a:pt x="f415" y="f416"/>
                  </a:lnTo>
                  <a:lnTo>
                    <a:pt x="f417" y="f418"/>
                  </a:lnTo>
                  <a:lnTo>
                    <a:pt x="f363" y="f364"/>
                  </a:lnTo>
                  <a:close/>
                </a:path>
                <a:path w="15651480" h="720090">
                  <a:moveTo>
                    <a:pt x="f419" y="f398"/>
                  </a:moveTo>
                  <a:lnTo>
                    <a:pt x="f420" y="f398"/>
                  </a:lnTo>
                  <a:lnTo>
                    <a:pt x="f421" y="f66"/>
                  </a:lnTo>
                  <a:lnTo>
                    <a:pt x="f422" y="f423"/>
                  </a:lnTo>
                  <a:lnTo>
                    <a:pt x="f424" y="f396"/>
                  </a:lnTo>
                  <a:lnTo>
                    <a:pt x="f425" y="f376"/>
                  </a:lnTo>
                  <a:lnTo>
                    <a:pt x="f426" y="f427"/>
                  </a:lnTo>
                  <a:lnTo>
                    <a:pt x="f428" y="f129"/>
                  </a:lnTo>
                  <a:lnTo>
                    <a:pt x="f204" y="f203"/>
                  </a:lnTo>
                  <a:lnTo>
                    <a:pt x="f202" y="f203"/>
                  </a:lnTo>
                  <a:lnTo>
                    <a:pt x="f429" y="f206"/>
                  </a:lnTo>
                  <a:lnTo>
                    <a:pt x="f430" y="f431"/>
                  </a:lnTo>
                  <a:lnTo>
                    <a:pt x="f432" y="f433"/>
                  </a:lnTo>
                  <a:lnTo>
                    <a:pt x="f434" y="f435"/>
                  </a:lnTo>
                  <a:lnTo>
                    <a:pt x="f419" y="f398"/>
                  </a:lnTo>
                  <a:close/>
                </a:path>
                <a:path w="15651480" h="720090">
                  <a:moveTo>
                    <a:pt x="f436" y="f212"/>
                  </a:moveTo>
                  <a:lnTo>
                    <a:pt x="f437" y="f60"/>
                  </a:lnTo>
                  <a:lnTo>
                    <a:pt x="f438" y="f296"/>
                  </a:lnTo>
                  <a:lnTo>
                    <a:pt x="f439" y="f440"/>
                  </a:lnTo>
                  <a:lnTo>
                    <a:pt x="f441" y="f442"/>
                  </a:lnTo>
                  <a:lnTo>
                    <a:pt x="f443" y="f379"/>
                  </a:lnTo>
                  <a:lnTo>
                    <a:pt x="f444" y="f445"/>
                  </a:lnTo>
                  <a:lnTo>
                    <a:pt x="f446" y="f266"/>
                  </a:lnTo>
                  <a:lnTo>
                    <a:pt x="f265" y="f266"/>
                  </a:lnTo>
                  <a:lnTo>
                    <a:pt x="f447" y="f383"/>
                  </a:lnTo>
                  <a:lnTo>
                    <a:pt x="f448" y="f147"/>
                  </a:lnTo>
                  <a:lnTo>
                    <a:pt x="f449" y="f208"/>
                  </a:lnTo>
                  <a:lnTo>
                    <a:pt x="f450" y="f208"/>
                  </a:lnTo>
                  <a:lnTo>
                    <a:pt x="f451" y="f452"/>
                  </a:lnTo>
                  <a:lnTo>
                    <a:pt x="f453" y="f454"/>
                  </a:lnTo>
                  <a:lnTo>
                    <a:pt x="f455" y="f330"/>
                  </a:lnTo>
                  <a:lnTo>
                    <a:pt x="f456" y="f296"/>
                  </a:lnTo>
                  <a:lnTo>
                    <a:pt x="f457" y="f458"/>
                  </a:lnTo>
                  <a:lnTo>
                    <a:pt x="f459" y="f458"/>
                  </a:lnTo>
                  <a:lnTo>
                    <a:pt x="f436" y="f212"/>
                  </a:lnTo>
                  <a:close/>
                </a:path>
                <a:path w="15651480" h="720090">
                  <a:moveTo>
                    <a:pt x="f460" y="f452"/>
                  </a:moveTo>
                  <a:lnTo>
                    <a:pt x="f461" y="f210"/>
                  </a:lnTo>
                  <a:lnTo>
                    <a:pt x="f462" y="f100"/>
                  </a:lnTo>
                  <a:lnTo>
                    <a:pt x="f463" y="f208"/>
                  </a:lnTo>
                  <a:lnTo>
                    <a:pt x="f449" y="f208"/>
                  </a:lnTo>
                  <a:lnTo>
                    <a:pt x="f460" y="f452"/>
                  </a:lnTo>
                  <a:close/>
                </a:path>
                <a:path w="15651480" h="720090">
                  <a:moveTo>
                    <a:pt x="f464" y="f328"/>
                  </a:moveTo>
                  <a:lnTo>
                    <a:pt x="f465" y="f66"/>
                  </a:lnTo>
                  <a:lnTo>
                    <a:pt x="f466" y="f435"/>
                  </a:lnTo>
                  <a:lnTo>
                    <a:pt x="f467" y="f317"/>
                  </a:lnTo>
                  <a:lnTo>
                    <a:pt x="f316" y="f317"/>
                  </a:lnTo>
                  <a:lnTo>
                    <a:pt x="f468" y="f398"/>
                  </a:lnTo>
                  <a:lnTo>
                    <a:pt x="f464" y="f328"/>
                  </a:lnTo>
                  <a:close/>
                </a:path>
                <a:path w="15651480" h="720090">
                  <a:moveTo>
                    <a:pt x="f469" y="f104"/>
                  </a:moveTo>
                  <a:lnTo>
                    <a:pt x="f470" y="f302"/>
                  </a:lnTo>
                  <a:lnTo>
                    <a:pt x="f471" y="f326"/>
                  </a:lnTo>
                  <a:lnTo>
                    <a:pt x="f472" y="f321"/>
                  </a:lnTo>
                  <a:lnTo>
                    <a:pt x="f399" y="f398"/>
                  </a:lnTo>
                  <a:lnTo>
                    <a:pt x="f397" y="f398"/>
                  </a:lnTo>
                  <a:lnTo>
                    <a:pt x="f473" y="f323"/>
                  </a:lnTo>
                  <a:lnTo>
                    <a:pt x="f474" y="f323"/>
                  </a:lnTo>
                  <a:lnTo>
                    <a:pt x="f475" y="f330"/>
                  </a:lnTo>
                  <a:lnTo>
                    <a:pt x="f469" y="f104"/>
                  </a:lnTo>
                  <a:close/>
                </a:path>
                <a:path w="15651480" h="720090">
                  <a:moveTo>
                    <a:pt x="f476" y="f62"/>
                  </a:moveTo>
                  <a:lnTo>
                    <a:pt x="f477" y="f62"/>
                  </a:lnTo>
                  <a:lnTo>
                    <a:pt x="f478" y="f296"/>
                  </a:lnTo>
                  <a:lnTo>
                    <a:pt x="f479" y="f342"/>
                  </a:lnTo>
                  <a:lnTo>
                    <a:pt x="f480" y="f64"/>
                  </a:lnTo>
                  <a:lnTo>
                    <a:pt x="f481" y="f482"/>
                  </a:lnTo>
                  <a:lnTo>
                    <a:pt x="f483" y="f326"/>
                  </a:lnTo>
                  <a:lnTo>
                    <a:pt x="f484" y="f323"/>
                  </a:lnTo>
                  <a:lnTo>
                    <a:pt x="f473" y="f323"/>
                  </a:lnTo>
                  <a:lnTo>
                    <a:pt x="f485" y="f486"/>
                  </a:lnTo>
                  <a:lnTo>
                    <a:pt x="f487" y="f336"/>
                  </a:lnTo>
                  <a:lnTo>
                    <a:pt x="f488" y="f298"/>
                  </a:lnTo>
                  <a:lnTo>
                    <a:pt x="f489" y="f296"/>
                  </a:lnTo>
                  <a:lnTo>
                    <a:pt x="f490" y="f296"/>
                  </a:lnTo>
                  <a:lnTo>
                    <a:pt x="f476" y="f62"/>
                  </a:lnTo>
                  <a:close/>
                </a:path>
                <a:path w="15651480" h="720090">
                  <a:moveTo>
                    <a:pt x="f491" y="f492"/>
                  </a:moveTo>
                  <a:lnTo>
                    <a:pt x="f493" y="f494"/>
                  </a:lnTo>
                  <a:lnTo>
                    <a:pt x="f495" y="f496"/>
                  </a:lnTo>
                  <a:lnTo>
                    <a:pt x="f497" y="f498"/>
                  </a:lnTo>
                  <a:lnTo>
                    <a:pt x="f499" y="f500"/>
                  </a:lnTo>
                  <a:lnTo>
                    <a:pt x="f501" y="f217"/>
                  </a:lnTo>
                  <a:lnTo>
                    <a:pt x="f502" y="f503"/>
                  </a:lnTo>
                  <a:lnTo>
                    <a:pt x="f504" y="f60"/>
                  </a:lnTo>
                  <a:lnTo>
                    <a:pt x="f505" y="f506"/>
                  </a:lnTo>
                  <a:lnTo>
                    <a:pt x="f507" y="f458"/>
                  </a:lnTo>
                  <a:lnTo>
                    <a:pt x="f508" y="f509"/>
                  </a:lnTo>
                  <a:lnTo>
                    <a:pt x="f510" y="f284"/>
                  </a:lnTo>
                  <a:lnTo>
                    <a:pt x="f511" y="f110"/>
                  </a:lnTo>
                  <a:lnTo>
                    <a:pt x="f512" y="f344"/>
                  </a:lnTo>
                  <a:lnTo>
                    <a:pt x="f513" y="f294"/>
                  </a:lnTo>
                  <a:lnTo>
                    <a:pt x="f514" y="f515"/>
                  </a:lnTo>
                  <a:lnTo>
                    <a:pt x="f516" y="f298"/>
                  </a:lnTo>
                  <a:lnTo>
                    <a:pt x="f517" y="f370"/>
                  </a:lnTo>
                  <a:lnTo>
                    <a:pt x="f518" y="f302"/>
                  </a:lnTo>
                  <a:lnTo>
                    <a:pt x="f519" y="f326"/>
                  </a:lnTo>
                  <a:lnTo>
                    <a:pt x="f520" y="f323"/>
                  </a:lnTo>
                  <a:lnTo>
                    <a:pt x="f322" y="f323"/>
                  </a:lnTo>
                  <a:lnTo>
                    <a:pt x="f521" y="f522"/>
                  </a:lnTo>
                  <a:lnTo>
                    <a:pt x="f523" y="f486"/>
                  </a:lnTo>
                  <a:lnTo>
                    <a:pt x="f524" y="f525"/>
                  </a:lnTo>
                  <a:lnTo>
                    <a:pt x="f526" y="f527"/>
                  </a:lnTo>
                  <a:lnTo>
                    <a:pt x="f528" y="f418"/>
                  </a:lnTo>
                  <a:lnTo>
                    <a:pt x="f529" y="f530"/>
                  </a:lnTo>
                  <a:lnTo>
                    <a:pt x="f531" y="f458"/>
                  </a:lnTo>
                  <a:lnTo>
                    <a:pt x="f532" y="f506"/>
                  </a:lnTo>
                  <a:lnTo>
                    <a:pt x="f533" y="f506"/>
                  </a:lnTo>
                  <a:lnTo>
                    <a:pt x="f534" y="f60"/>
                  </a:lnTo>
                  <a:lnTo>
                    <a:pt x="f535" y="f289"/>
                  </a:lnTo>
                  <a:lnTo>
                    <a:pt x="f536" y="f537"/>
                  </a:lnTo>
                  <a:lnTo>
                    <a:pt x="f538" y="f539"/>
                  </a:lnTo>
                  <a:lnTo>
                    <a:pt x="f540" y="f287"/>
                  </a:lnTo>
                  <a:lnTo>
                    <a:pt x="f491" y="f492"/>
                  </a:lnTo>
                  <a:close/>
                </a:path>
                <a:path w="15651480" h="720090">
                  <a:moveTo>
                    <a:pt x="f541" y="f298"/>
                  </a:moveTo>
                  <a:lnTo>
                    <a:pt x="f542" y="f298"/>
                  </a:lnTo>
                  <a:lnTo>
                    <a:pt x="f543" y="f525"/>
                  </a:lnTo>
                  <a:lnTo>
                    <a:pt x="f544" y="f340"/>
                  </a:lnTo>
                  <a:lnTo>
                    <a:pt x="f410" y="f338"/>
                  </a:lnTo>
                  <a:lnTo>
                    <a:pt x="f409" y="f338"/>
                  </a:lnTo>
                  <a:lnTo>
                    <a:pt x="f545" y="f546"/>
                  </a:lnTo>
                  <a:lnTo>
                    <a:pt x="f547" y="f548"/>
                  </a:lnTo>
                  <a:lnTo>
                    <a:pt x="f541" y="f298"/>
                  </a:lnTo>
                  <a:close/>
                </a:path>
                <a:path w="15651480" h="720090">
                  <a:moveTo>
                    <a:pt x="f549" y="f282"/>
                  </a:moveTo>
                  <a:lnTo>
                    <a:pt x="f550" y="f344"/>
                  </a:lnTo>
                  <a:lnTo>
                    <a:pt x="f551" y="f418"/>
                  </a:lnTo>
                  <a:lnTo>
                    <a:pt x="f552" y="f553"/>
                  </a:lnTo>
                  <a:lnTo>
                    <a:pt x="f554" y="f340"/>
                  </a:lnTo>
                  <a:lnTo>
                    <a:pt x="f411" y="f340"/>
                  </a:lnTo>
                  <a:lnTo>
                    <a:pt x="f555" y="f548"/>
                  </a:lnTo>
                  <a:lnTo>
                    <a:pt x="f556" y="f62"/>
                  </a:lnTo>
                  <a:lnTo>
                    <a:pt x="f557" y="f279"/>
                  </a:lnTo>
                  <a:lnTo>
                    <a:pt x="f549" y="f282"/>
                  </a:lnTo>
                  <a:close/>
                </a:path>
                <a:path w="15651480" h="720090">
                  <a:moveTo>
                    <a:pt x="f558" y="f364"/>
                  </a:moveTo>
                  <a:lnTo>
                    <a:pt x="f559" y="f364"/>
                  </a:lnTo>
                  <a:lnTo>
                    <a:pt x="f560" y="f291"/>
                  </a:lnTo>
                  <a:lnTo>
                    <a:pt x="f561" y="f530"/>
                  </a:lnTo>
                  <a:lnTo>
                    <a:pt x="f562" y="f279"/>
                  </a:lnTo>
                  <a:lnTo>
                    <a:pt x="f278" y="f279"/>
                  </a:lnTo>
                  <a:lnTo>
                    <a:pt x="f563" y="f282"/>
                  </a:lnTo>
                  <a:lnTo>
                    <a:pt x="f558" y="f364"/>
                  </a:lnTo>
                  <a:close/>
                </a:path>
                <a:path w="15651480" h="720090">
                  <a:moveTo>
                    <a:pt x="f564" y="f500"/>
                  </a:moveTo>
                  <a:lnTo>
                    <a:pt x="f565" y="f217"/>
                  </a:lnTo>
                  <a:lnTo>
                    <a:pt x="f566" y="f503"/>
                  </a:lnTo>
                  <a:lnTo>
                    <a:pt x="f567" y="f458"/>
                  </a:lnTo>
                  <a:lnTo>
                    <a:pt x="f111" y="f110"/>
                  </a:lnTo>
                  <a:lnTo>
                    <a:pt x="f109" y="f110"/>
                  </a:lnTo>
                  <a:lnTo>
                    <a:pt x="f568" y="f364"/>
                  </a:lnTo>
                  <a:lnTo>
                    <a:pt x="f569" y="f346"/>
                  </a:lnTo>
                  <a:lnTo>
                    <a:pt x="f564" y="f500"/>
                  </a:lnTo>
                  <a:close/>
                </a:path>
                <a:path w="15651480" h="720090">
                  <a:moveTo>
                    <a:pt x="f570" y="f0"/>
                  </a:moveTo>
                  <a:lnTo>
                    <a:pt x="f571" y="f0"/>
                  </a:lnTo>
                  <a:lnTo>
                    <a:pt x="f572" y="f119"/>
                  </a:lnTo>
                  <a:lnTo>
                    <a:pt x="f573" y="f52"/>
                  </a:lnTo>
                  <a:lnTo>
                    <a:pt x="f574" y="f116"/>
                  </a:lnTo>
                  <a:lnTo>
                    <a:pt x="f575" y="f576"/>
                  </a:lnTo>
                  <a:lnTo>
                    <a:pt x="f577" y="f578"/>
                  </a:lnTo>
                  <a:lnTo>
                    <a:pt x="f459" y="f458"/>
                  </a:lnTo>
                  <a:lnTo>
                    <a:pt x="f457" y="f458"/>
                  </a:lnTo>
                  <a:lnTo>
                    <a:pt x="f579" y="f287"/>
                  </a:lnTo>
                  <a:lnTo>
                    <a:pt x="f580" y="f54"/>
                  </a:lnTo>
                  <a:lnTo>
                    <a:pt x="f581" y="f119"/>
                  </a:lnTo>
                  <a:lnTo>
                    <a:pt x="f570" y="f0"/>
                  </a:lnTo>
                  <a:close/>
                </a:path>
                <a:path w="15651480" h="720090">
                  <a:moveTo>
                    <a:pt x="f582" y="f212"/>
                  </a:moveTo>
                  <a:lnTo>
                    <a:pt x="f583" y="f584"/>
                  </a:lnTo>
                  <a:lnTo>
                    <a:pt x="f585" y="f217"/>
                  </a:lnTo>
                  <a:lnTo>
                    <a:pt x="f586" y="f60"/>
                  </a:lnTo>
                  <a:lnTo>
                    <a:pt x="f587" y="f506"/>
                  </a:lnTo>
                  <a:lnTo>
                    <a:pt x="f532" y="f506"/>
                  </a:lnTo>
                  <a:lnTo>
                    <a:pt x="f588" y="f217"/>
                  </a:lnTo>
                  <a:lnTo>
                    <a:pt x="f589" y="f498"/>
                  </a:lnTo>
                  <a:lnTo>
                    <a:pt x="f582" y="f212"/>
                  </a:lnTo>
                  <a:close/>
                </a:path>
                <a:path w="15651480" h="720090">
                  <a:moveTo>
                    <a:pt x="f590" y="f591"/>
                  </a:moveTo>
                  <a:lnTo>
                    <a:pt x="f592" y="f56"/>
                  </a:lnTo>
                  <a:lnTo>
                    <a:pt x="f593" y="f594"/>
                  </a:lnTo>
                  <a:lnTo>
                    <a:pt x="f595" y="f596"/>
                  </a:lnTo>
                  <a:lnTo>
                    <a:pt x="f597" y="f598"/>
                  </a:lnTo>
                  <a:lnTo>
                    <a:pt x="f599" y="f598"/>
                  </a:lnTo>
                  <a:lnTo>
                    <a:pt x="f600" y="f601"/>
                  </a:lnTo>
                  <a:lnTo>
                    <a:pt x="f602" y="f601"/>
                  </a:lnTo>
                  <a:lnTo>
                    <a:pt x="f603" y="f578"/>
                  </a:lnTo>
                  <a:lnTo>
                    <a:pt x="f604" y="f605"/>
                  </a:lnTo>
                  <a:lnTo>
                    <a:pt x="f606" y="f605"/>
                  </a:lnTo>
                  <a:lnTo>
                    <a:pt x="f607" y="f492"/>
                  </a:lnTo>
                  <a:lnTo>
                    <a:pt x="f491" y="f492"/>
                  </a:lnTo>
                  <a:lnTo>
                    <a:pt x="f608" y="f605"/>
                  </a:lnTo>
                  <a:lnTo>
                    <a:pt x="f609" y="f578"/>
                  </a:lnTo>
                  <a:lnTo>
                    <a:pt x="f610" y="f611"/>
                  </a:lnTo>
                  <a:lnTo>
                    <a:pt x="f612" y="f596"/>
                  </a:lnTo>
                  <a:lnTo>
                    <a:pt x="f613" y="f56"/>
                  </a:lnTo>
                  <a:lnTo>
                    <a:pt x="f590" y="f591"/>
                  </a:lnTo>
                  <a:close/>
                </a:path>
                <a:path w="15651480" h="720090">
                  <a:moveTo>
                    <a:pt x="f614" y="f611"/>
                  </a:moveTo>
                  <a:lnTo>
                    <a:pt x="f615" y="f578"/>
                  </a:lnTo>
                  <a:lnTo>
                    <a:pt x="f616" y="f617"/>
                  </a:lnTo>
                  <a:lnTo>
                    <a:pt x="f618" y="f605"/>
                  </a:lnTo>
                  <a:lnTo>
                    <a:pt x="f604" y="f605"/>
                  </a:lnTo>
                  <a:lnTo>
                    <a:pt x="f619" y="f617"/>
                  </a:lnTo>
                  <a:lnTo>
                    <a:pt x="f620" y="f578"/>
                  </a:lnTo>
                  <a:lnTo>
                    <a:pt x="f621" y="f622"/>
                  </a:lnTo>
                  <a:lnTo>
                    <a:pt x="f614" y="f611"/>
                  </a:lnTo>
                  <a:close/>
                </a:path>
              </a:pathLst>
            </a:custGeom>
            <a:solidFill>
              <a:srgbClr val="F2E7DB"/>
            </a:solidFill>
            <a:ln>
              <a:noFill/>
              <a:prstDash val="solid"/>
            </a:ln>
          </p:spPr>
          <p:txBody>
            <a:bodyPr vert="horz" wrap="square" lIns="0" tIns="0" rIns="0" bIns="0" anchor="t" anchorCtr="0" compatLnSpc="0">
              <a:noAutofit/>
            </a:bodyPr>
            <a:lstStyle/>
            <a:p>
              <a:pPr marL="0" marR="0" lvl="0" indent="0" rtl="0" hangingPunct="0">
                <a:lnSpc>
                  <a:spcPct val="100000"/>
                </a:lnSpc>
                <a:spcBef>
                  <a:spcPts val="0"/>
                </a:spcBef>
                <a:spcAft>
                  <a:spcPts val="0"/>
                </a:spcAft>
                <a:buNone/>
                <a:tabLst/>
              </a:pPr>
              <a:endParaRPr lang="en-IN" sz="1800" b="0" i="0" u="none" strike="noStrike" kern="1200">
                <a:ln>
                  <a:noFill/>
                </a:ln>
                <a:latin typeface="Arial" pitchFamily="18"/>
                <a:ea typeface="Microsoft YaHei" pitchFamily="2"/>
                <a:cs typeface="Lucida Sans" pitchFamily="2"/>
              </a:endParaRPr>
            </a:p>
          </p:txBody>
        </p:sp>
        <p:sp>
          <p:nvSpPr>
            <p:cNvPr id="6" name="object 6"/>
            <p:cNvSpPr/>
            <p:nvPr/>
          </p:nvSpPr>
          <p:spPr>
            <a:xfrm>
              <a:off x="20160" y="9959760"/>
              <a:ext cx="15300720" cy="32040"/>
            </a:xfrm>
            <a:custGeom>
              <a:avLst/>
              <a:gdLst>
                <a:gd name="f0" fmla="val 0"/>
                <a:gd name="f1" fmla="val 1799272"/>
                <a:gd name="f2" fmla="val 20154"/>
                <a:gd name="f3" fmla="val 1789912"/>
                <a:gd name="f4" fmla="val 15836"/>
                <a:gd name="f5" fmla="val 1782711"/>
                <a:gd name="f6" fmla="val 11518"/>
                <a:gd name="f7" fmla="val 1778393"/>
                <a:gd name="f8" fmla="val 8636"/>
                <a:gd name="f9" fmla="val 1771192"/>
                <a:gd name="f10" fmla="val 4318"/>
                <a:gd name="f11" fmla="val 1764715"/>
                <a:gd name="f12" fmla="val 41757"/>
                <a:gd name="f13" fmla="val 34556"/>
                <a:gd name="f14" fmla="val 27368"/>
                <a:gd name="f15" fmla="val 17995"/>
                <a:gd name="f16" fmla="val 6477"/>
                <a:gd name="f17" fmla="val 23037"/>
                <a:gd name="f18" fmla="val 1805749"/>
                <a:gd name="f19" fmla="val 27025"/>
                <a:gd name="f20" fmla="val 1801431"/>
                <a:gd name="f21" fmla="val 23215"/>
                <a:gd name="f22" fmla="val 32105"/>
                <a:gd name="f23" fmla="val 15300630"/>
                <a:gd name="f24" fmla="val 355"/>
                <a:gd name="f25" fmla="val 2146312"/>
                <a:gd name="f26" fmla="val 4165"/>
                <a:gd name="f27" fmla="val 2136952"/>
                <a:gd name="f28" fmla="val 9245"/>
                <a:gd name="f29" fmla="val 2130463"/>
                <a:gd name="f30" fmla="val 11785"/>
                <a:gd name="f31" fmla="val 2123275"/>
                <a:gd name="f32" fmla="val 15595"/>
                <a:gd name="f33" fmla="val 2118944"/>
                <a:gd name="f34" fmla="val 20675"/>
                <a:gd name="f35" fmla="val 2111756"/>
                <a:gd name="f36" fmla="val 2102396"/>
              </a:gdLst>
              <a:ahLst/>
              <a:cxnLst>
                <a:cxn ang="3cd4">
                  <a:pos x="hc" y="t"/>
                </a:cxn>
                <a:cxn ang="0">
                  <a:pos x="r" y="vc"/>
                </a:cxn>
                <a:cxn ang="cd4">
                  <a:pos x="hc" y="b"/>
                </a:cxn>
                <a:cxn ang="cd2">
                  <a:pos x="l" y="vc"/>
                </a:cxn>
              </a:cxnLst>
              <a:rect l="l" t="t" r="r" b="b"/>
              <a:pathLst>
                <a:path w="15300960" h="32384">
                  <a:moveTo>
                    <a:pt x="f1" y="f2"/>
                  </a:moveTo>
                  <a:lnTo>
                    <a:pt x="f3" y="f2"/>
                  </a:lnTo>
                  <a:lnTo>
                    <a:pt x="f3" y="f4"/>
                  </a:lnTo>
                  <a:lnTo>
                    <a:pt x="f5" y="f4"/>
                  </a:lnTo>
                  <a:lnTo>
                    <a:pt x="f5" y="f6"/>
                  </a:lnTo>
                  <a:lnTo>
                    <a:pt x="f7" y="f6"/>
                  </a:lnTo>
                  <a:lnTo>
                    <a:pt x="f7" y="f8"/>
                  </a:lnTo>
                  <a:lnTo>
                    <a:pt x="f9" y="f8"/>
                  </a:lnTo>
                  <a:lnTo>
                    <a:pt x="f9" y="f10"/>
                  </a:lnTo>
                  <a:lnTo>
                    <a:pt x="f11" y="f10"/>
                  </a:lnTo>
                  <a:lnTo>
                    <a:pt x="f11" y="f0"/>
                  </a:lnTo>
                  <a:lnTo>
                    <a:pt x="f12" y="f0"/>
                  </a:lnTo>
                  <a:lnTo>
                    <a:pt x="f12" y="f10"/>
                  </a:lnTo>
                  <a:lnTo>
                    <a:pt x="f13" y="f10"/>
                  </a:lnTo>
                  <a:lnTo>
                    <a:pt x="f13" y="f8"/>
                  </a:lnTo>
                  <a:lnTo>
                    <a:pt x="f14" y="f8"/>
                  </a:lnTo>
                  <a:lnTo>
                    <a:pt x="f14" y="f6"/>
                  </a:lnTo>
                  <a:lnTo>
                    <a:pt x="f15" y="f6"/>
                  </a:lnTo>
                  <a:lnTo>
                    <a:pt x="f15" y="f4"/>
                  </a:lnTo>
                  <a:lnTo>
                    <a:pt x="f4" y="f4"/>
                  </a:lnTo>
                  <a:lnTo>
                    <a:pt x="f4" y="f2"/>
                  </a:lnTo>
                  <a:lnTo>
                    <a:pt x="f16" y="f2"/>
                  </a:lnTo>
                  <a:lnTo>
                    <a:pt x="f16" y="f17"/>
                  </a:lnTo>
                  <a:lnTo>
                    <a:pt x="f1" y="f17"/>
                  </a:lnTo>
                  <a:lnTo>
                    <a:pt x="f1" y="f2"/>
                  </a:lnTo>
                  <a:close/>
                </a:path>
                <a:path w="15300960" h="32384">
                  <a:moveTo>
                    <a:pt x="f18" y="f19"/>
                  </a:moveTo>
                  <a:lnTo>
                    <a:pt x="f20" y="f19"/>
                  </a:lnTo>
                  <a:lnTo>
                    <a:pt x="f20" y="f21"/>
                  </a:lnTo>
                  <a:lnTo>
                    <a:pt x="f0" y="f21"/>
                  </a:lnTo>
                  <a:lnTo>
                    <a:pt x="f0" y="f19"/>
                  </a:lnTo>
                  <a:lnTo>
                    <a:pt x="f0" y="f22"/>
                  </a:lnTo>
                  <a:lnTo>
                    <a:pt x="f18" y="f22"/>
                  </a:lnTo>
                  <a:lnTo>
                    <a:pt x="f18" y="f19"/>
                  </a:lnTo>
                  <a:close/>
                </a:path>
                <a:path w="15300960" h="32384">
                  <a:moveTo>
                    <a:pt x="f23" y="f24"/>
                  </a:moveTo>
                  <a:lnTo>
                    <a:pt x="f25" y="f24"/>
                  </a:lnTo>
                  <a:lnTo>
                    <a:pt x="f25" y="f26"/>
                  </a:lnTo>
                  <a:lnTo>
                    <a:pt x="f27" y="f26"/>
                  </a:lnTo>
                  <a:lnTo>
                    <a:pt x="f27" y="f28"/>
                  </a:lnTo>
                  <a:lnTo>
                    <a:pt x="f29" y="f28"/>
                  </a:lnTo>
                  <a:lnTo>
                    <a:pt x="f29" y="f30"/>
                  </a:lnTo>
                  <a:lnTo>
                    <a:pt x="f31" y="f30"/>
                  </a:lnTo>
                  <a:lnTo>
                    <a:pt x="f31" y="f32"/>
                  </a:lnTo>
                  <a:lnTo>
                    <a:pt x="f33" y="f32"/>
                  </a:lnTo>
                  <a:lnTo>
                    <a:pt x="f33" y="f34"/>
                  </a:lnTo>
                  <a:lnTo>
                    <a:pt x="f35" y="f34"/>
                  </a:lnTo>
                  <a:lnTo>
                    <a:pt x="f35" y="f21"/>
                  </a:lnTo>
                  <a:lnTo>
                    <a:pt x="f36" y="f21"/>
                  </a:lnTo>
                  <a:lnTo>
                    <a:pt x="f36" y="f22"/>
                  </a:lnTo>
                  <a:lnTo>
                    <a:pt x="f23" y="f22"/>
                  </a:lnTo>
                  <a:lnTo>
                    <a:pt x="f23" y="f21"/>
                  </a:lnTo>
                  <a:lnTo>
                    <a:pt x="f23" y="f34"/>
                  </a:lnTo>
                  <a:lnTo>
                    <a:pt x="f23" y="f32"/>
                  </a:lnTo>
                  <a:lnTo>
                    <a:pt x="f23" y="f30"/>
                  </a:lnTo>
                  <a:lnTo>
                    <a:pt x="f23" y="f28"/>
                  </a:lnTo>
                  <a:lnTo>
                    <a:pt x="f23" y="f26"/>
                  </a:lnTo>
                  <a:lnTo>
                    <a:pt x="f23" y="f24"/>
                  </a:lnTo>
                  <a:close/>
                </a:path>
              </a:pathLst>
            </a:custGeom>
            <a:solidFill>
              <a:srgbClr val="4C2A13">
                <a:alpha val="17000"/>
              </a:srgbClr>
            </a:solidFill>
            <a:ln>
              <a:noFill/>
              <a:prstDash val="solid"/>
            </a:ln>
          </p:spPr>
          <p:txBody>
            <a:bodyPr vert="horz" wrap="square" lIns="0" tIns="0" rIns="0" bIns="0" anchor="t" anchorCtr="0" compatLnSpc="0">
              <a:noAutofit/>
            </a:bodyPr>
            <a:lstStyle/>
            <a:p>
              <a:pPr marL="0" marR="0" lvl="0" indent="0" rtl="0" hangingPunct="0">
                <a:lnSpc>
                  <a:spcPct val="100000"/>
                </a:lnSpc>
                <a:spcBef>
                  <a:spcPts val="0"/>
                </a:spcBef>
                <a:spcAft>
                  <a:spcPts val="0"/>
                </a:spcAft>
                <a:buNone/>
                <a:tabLst/>
              </a:pPr>
              <a:endParaRPr lang="en-IN" sz="1800" b="0" i="0" u="none" strike="noStrike" kern="1200">
                <a:ln>
                  <a:noFill/>
                </a:ln>
                <a:latin typeface="Arial" pitchFamily="18"/>
                <a:ea typeface="Microsoft YaHei" pitchFamily="2"/>
                <a:cs typeface="Lucida Sans" pitchFamily="2"/>
              </a:endParaRPr>
            </a:p>
          </p:txBody>
        </p:sp>
        <p:sp>
          <p:nvSpPr>
            <p:cNvPr id="7" name="object 7"/>
            <p:cNvSpPr/>
            <p:nvPr/>
          </p:nvSpPr>
          <p:spPr>
            <a:xfrm>
              <a:off x="20160" y="9959760"/>
              <a:ext cx="15300720" cy="31320"/>
            </a:xfrm>
            <a:custGeom>
              <a:avLst/>
              <a:gdLst>
                <a:gd name="f0" fmla="val 0"/>
                <a:gd name="f1" fmla="val 41756"/>
                <a:gd name="f2" fmla="val 4316"/>
                <a:gd name="f3" fmla="val 34558"/>
                <a:gd name="f4" fmla="val 8637"/>
                <a:gd name="f5" fmla="val 27359"/>
                <a:gd name="f6" fmla="val 11518"/>
                <a:gd name="f7" fmla="val 17998"/>
                <a:gd name="f8" fmla="val 15840"/>
                <a:gd name="f9" fmla="val 20156"/>
                <a:gd name="f10" fmla="val 6478"/>
                <a:gd name="f11" fmla="val 23038"/>
                <a:gd name="f12" fmla="val 31676"/>
                <a:gd name="f13" fmla="val 1805745"/>
                <a:gd name="f14" fmla="val 1801427"/>
                <a:gd name="f15" fmla="val 1799268"/>
                <a:gd name="f16" fmla="val 1789908"/>
                <a:gd name="f17" fmla="val 1782707"/>
                <a:gd name="f18" fmla="val 1778389"/>
                <a:gd name="f19" fmla="val 1771188"/>
                <a:gd name="f20" fmla="val 1764711"/>
                <a:gd name="f21" fmla="val 2146312"/>
                <a:gd name="f22" fmla="val 2136952"/>
                <a:gd name="f23" fmla="val 2130462"/>
                <a:gd name="f24" fmla="val 2123274"/>
                <a:gd name="f25" fmla="val 2118943"/>
                <a:gd name="f26" fmla="val 2111755"/>
                <a:gd name="f27" fmla="val 2102395"/>
                <a:gd name="f28" fmla="val 15300646"/>
              </a:gdLst>
              <a:ahLst/>
              <a:cxnLst>
                <a:cxn ang="3cd4">
                  <a:pos x="hc" y="t"/>
                </a:cxn>
                <a:cxn ang="0">
                  <a:pos x="r" y="vc"/>
                </a:cxn>
                <a:cxn ang="cd4">
                  <a:pos x="hc" y="b"/>
                </a:cxn>
                <a:cxn ang="cd2">
                  <a:pos x="l" y="vc"/>
                </a:cxn>
              </a:cxnLst>
              <a:rect l="l" t="t" r="r" b="b"/>
              <a:pathLst>
                <a:path w="15300960" h="31750">
                  <a:moveTo>
                    <a:pt x="f1" y="f0"/>
                  </a:moveTo>
                  <a:lnTo>
                    <a:pt x="f1" y="f2"/>
                  </a:lnTo>
                  <a:lnTo>
                    <a:pt x="f3" y="f2"/>
                  </a:lnTo>
                  <a:lnTo>
                    <a:pt x="f3" y="f4"/>
                  </a:lnTo>
                  <a:lnTo>
                    <a:pt x="f5" y="f4"/>
                  </a:lnTo>
                  <a:lnTo>
                    <a:pt x="f5" y="f6"/>
                  </a:lnTo>
                  <a:lnTo>
                    <a:pt x="f7" y="f6"/>
                  </a:lnTo>
                  <a:lnTo>
                    <a:pt x="f7" y="f8"/>
                  </a:lnTo>
                  <a:lnTo>
                    <a:pt x="f8" y="f8"/>
                  </a:lnTo>
                  <a:lnTo>
                    <a:pt x="f8" y="f9"/>
                  </a:lnTo>
                  <a:lnTo>
                    <a:pt x="f10" y="f9"/>
                  </a:lnTo>
                  <a:lnTo>
                    <a:pt x="f10" y="f11"/>
                  </a:lnTo>
                  <a:lnTo>
                    <a:pt x="f0" y="f11"/>
                  </a:lnTo>
                  <a:lnTo>
                    <a:pt x="f0" y="f12"/>
                  </a:lnTo>
                  <a:lnTo>
                    <a:pt x="f13" y="f12"/>
                  </a:lnTo>
                  <a:lnTo>
                    <a:pt x="f13" y="f5"/>
                  </a:lnTo>
                  <a:lnTo>
                    <a:pt x="f14" y="f5"/>
                  </a:lnTo>
                  <a:lnTo>
                    <a:pt x="f14" y="f11"/>
                  </a:lnTo>
                  <a:lnTo>
                    <a:pt x="f15" y="f11"/>
                  </a:lnTo>
                  <a:lnTo>
                    <a:pt x="f15" y="f9"/>
                  </a:lnTo>
                  <a:lnTo>
                    <a:pt x="f16" y="f9"/>
                  </a:lnTo>
                  <a:lnTo>
                    <a:pt x="f16" y="f8"/>
                  </a:lnTo>
                  <a:lnTo>
                    <a:pt x="f17" y="f8"/>
                  </a:lnTo>
                  <a:lnTo>
                    <a:pt x="f17" y="f6"/>
                  </a:lnTo>
                  <a:lnTo>
                    <a:pt x="f18" y="f6"/>
                  </a:lnTo>
                  <a:lnTo>
                    <a:pt x="f18" y="f4"/>
                  </a:lnTo>
                  <a:lnTo>
                    <a:pt x="f19" y="f4"/>
                  </a:lnTo>
                  <a:lnTo>
                    <a:pt x="f19" y="f2"/>
                  </a:lnTo>
                  <a:lnTo>
                    <a:pt x="f20" y="f2"/>
                  </a:lnTo>
                  <a:lnTo>
                    <a:pt x="f20" y="f0"/>
                  </a:lnTo>
                  <a:lnTo>
                    <a:pt x="f1" y="f0"/>
                  </a:lnTo>
                </a:path>
                <a:path w="15300960" h="31750">
                  <a:moveTo>
                    <a:pt x="f21" y="f0"/>
                  </a:moveTo>
                  <a:lnTo>
                    <a:pt x="f21" y="f2"/>
                  </a:lnTo>
                  <a:lnTo>
                    <a:pt x="f22" y="f2"/>
                  </a:lnTo>
                  <a:lnTo>
                    <a:pt x="f22" y="f4"/>
                  </a:lnTo>
                  <a:lnTo>
                    <a:pt x="f23" y="f4"/>
                  </a:lnTo>
                  <a:lnTo>
                    <a:pt x="f23" y="f6"/>
                  </a:lnTo>
                  <a:lnTo>
                    <a:pt x="f24" y="f6"/>
                  </a:lnTo>
                  <a:lnTo>
                    <a:pt x="f24" y="f8"/>
                  </a:lnTo>
                  <a:lnTo>
                    <a:pt x="f25" y="f8"/>
                  </a:lnTo>
                  <a:lnTo>
                    <a:pt x="f25" y="f9"/>
                  </a:lnTo>
                  <a:lnTo>
                    <a:pt x="f26" y="f9"/>
                  </a:lnTo>
                  <a:lnTo>
                    <a:pt x="f26" y="f11"/>
                  </a:lnTo>
                  <a:lnTo>
                    <a:pt x="f27" y="f11"/>
                  </a:lnTo>
                  <a:lnTo>
                    <a:pt x="f27" y="f12"/>
                  </a:lnTo>
                  <a:lnTo>
                    <a:pt x="f28" y="f12"/>
                  </a:lnTo>
                  <a:lnTo>
                    <a:pt x="f28" y="f0"/>
                  </a:lnTo>
                  <a:lnTo>
                    <a:pt x="f21" y="f0"/>
                  </a:lnTo>
                </a:path>
              </a:pathLst>
            </a:custGeom>
            <a:noFill/>
            <a:ln w="3240">
              <a:solidFill>
                <a:srgbClr val="FFFFFF"/>
              </a:solidFill>
              <a:prstDash val="solid"/>
            </a:ln>
          </p:spPr>
          <p:txBody>
            <a:bodyPr vert="horz" wrap="square" lIns="0" tIns="0" rIns="0" bIns="0" anchor="t" anchorCtr="0" compatLnSpc="0">
              <a:noAutofit/>
            </a:bodyPr>
            <a:lstStyle/>
            <a:p>
              <a:pPr marL="0" marR="0" lvl="0" indent="0" rtl="0" hangingPunct="0">
                <a:lnSpc>
                  <a:spcPct val="100000"/>
                </a:lnSpc>
                <a:spcBef>
                  <a:spcPts val="0"/>
                </a:spcBef>
                <a:spcAft>
                  <a:spcPts val="0"/>
                </a:spcAft>
                <a:buNone/>
                <a:tabLst/>
              </a:pPr>
              <a:endParaRPr lang="en-IN" sz="1800" b="0" i="0" u="none" strike="noStrike" kern="1200">
                <a:ln>
                  <a:noFill/>
                </a:ln>
                <a:latin typeface="Arial" pitchFamily="18"/>
                <a:ea typeface="Microsoft YaHei" pitchFamily="2"/>
                <a:cs typeface="Lucida Sans" pitchFamily="2"/>
              </a:endParaRPr>
            </a:p>
          </p:txBody>
        </p:sp>
      </p:grpSp>
      <p:grpSp>
        <p:nvGrpSpPr>
          <p:cNvPr id="8" name="object 8"/>
          <p:cNvGrpSpPr/>
          <p:nvPr/>
        </p:nvGrpSpPr>
        <p:grpSpPr>
          <a:xfrm>
            <a:off x="0" y="0"/>
            <a:ext cx="2985479" cy="2258280"/>
            <a:chOff x="0" y="0"/>
            <a:chExt cx="2985479" cy="2258280"/>
          </a:xfrm>
        </p:grpSpPr>
        <p:sp>
          <p:nvSpPr>
            <p:cNvPr id="9" name="object 9"/>
            <p:cNvSpPr/>
            <p:nvPr/>
          </p:nvSpPr>
          <p:spPr>
            <a:xfrm>
              <a:off x="0" y="0"/>
              <a:ext cx="2985479" cy="2258280"/>
            </a:xfrm>
            <a:custGeom>
              <a:avLst/>
              <a:gdLst>
                <a:gd name="f0" fmla="val 0"/>
                <a:gd name="f1" fmla="val 2985258"/>
                <a:gd name="f2" fmla="val 2258603"/>
                <a:gd name="f3" fmla="val 58100"/>
                <a:gd name="f4" fmla="val 2230525"/>
                <a:gd name="f5" fmla="val 106706"/>
                <a:gd name="f6" fmla="val 2208576"/>
                <a:gd name="f7" fmla="val 169038"/>
                <a:gd name="f8" fmla="val 2182198"/>
                <a:gd name="f9" fmla="val 181406"/>
                <a:gd name="f10" fmla="val 2176449"/>
                <a:gd name="f11" fmla="val 189065"/>
                <a:gd name="f12" fmla="val 2170524"/>
                <a:gd name="f13" fmla="val 211642"/>
                <a:gd name="f14" fmla="val 2153411"/>
                <a:gd name="f15" fmla="val 289208"/>
                <a:gd name="f16" fmla="val 2091659"/>
                <a:gd name="f17" fmla="val 348511"/>
                <a:gd name="f18" fmla="val 2038762"/>
                <a:gd name="f19" fmla="val 392361"/>
                <a:gd name="f20" fmla="val 1994228"/>
                <a:gd name="f21" fmla="val 423566"/>
                <a:gd name="f22" fmla="val 1957566"/>
                <a:gd name="f23" fmla="val 459276"/>
                <a:gd name="f24" fmla="val 1905893"/>
                <a:gd name="f25" fmla="val 469398"/>
                <a:gd name="f26" fmla="val 1889898"/>
                <a:gd name="f27" fmla="val 487983"/>
                <a:gd name="f28" fmla="val 1866260"/>
                <a:gd name="f29" fmla="val 506838"/>
                <a:gd name="f30" fmla="val 1842827"/>
                <a:gd name="f31" fmla="val 524074"/>
                <a:gd name="f32" fmla="val 1819531"/>
                <a:gd name="f33" fmla="val 537800"/>
                <a:gd name="f34" fmla="val 1796299"/>
                <a:gd name="f35" fmla="val 541422"/>
                <a:gd name="f36" fmla="val 1770777"/>
                <a:gd name="f37" fmla="val 538159"/>
                <a:gd name="f38" fmla="val 1736814"/>
                <a:gd name="f39" fmla="val 534356"/>
                <a:gd name="f40" fmla="val 1703254"/>
                <a:gd name="f41" fmla="val 536356"/>
                <a:gd name="f42" fmla="val 1678939"/>
                <a:gd name="f43" fmla="val 545466"/>
                <a:gd name="f44" fmla="val 1638810"/>
                <a:gd name="f45" fmla="val 543909"/>
                <a:gd name="f46" fmla="val 1603707"/>
                <a:gd name="f47" fmla="val 537415"/>
                <a:gd name="f48" fmla="val 1571954"/>
                <a:gd name="f49" fmla="val 531715"/>
                <a:gd name="f50" fmla="val 1541877"/>
                <a:gd name="f51" fmla="val 545616"/>
                <a:gd name="f52" fmla="val 1480045"/>
                <a:gd name="f53" fmla="val 576679"/>
                <a:gd name="f54" fmla="val 1444941"/>
                <a:gd name="f55" fmla="val 632655"/>
                <a:gd name="f56" fmla="val 1408314"/>
                <a:gd name="f57" fmla="val 689714"/>
                <a:gd name="f58" fmla="val 1372221"/>
                <a:gd name="f59" fmla="val 692549"/>
                <a:gd name="f60" fmla="val 1349772"/>
                <a:gd name="f61" fmla="val 716040"/>
                <a:gd name="f62" fmla="val 1300546"/>
                <a:gd name="f63" fmla="val 746449"/>
                <a:gd name="f64" fmla="val 1264579"/>
                <a:gd name="f65" fmla="val 758025"/>
                <a:gd name="f66" fmla="val 1252619"/>
                <a:gd name="f67" fmla="val 768386"/>
                <a:gd name="f68" fmla="val 1240525"/>
                <a:gd name="f69" fmla="val 776113"/>
                <a:gd name="f70" fmla="val 1228228"/>
                <a:gd name="f71" fmla="val 793022"/>
                <a:gd name="f72" fmla="val 1205967"/>
                <a:gd name="f73" fmla="val 838179"/>
                <a:gd name="f74" fmla="val 1166574"/>
                <a:gd name="f75" fmla="val 853871"/>
                <a:gd name="f76" fmla="val 1144713"/>
                <a:gd name="f77" fmla="val 912328"/>
                <a:gd name="f78" fmla="val 1103260"/>
                <a:gd name="f79" fmla="val 969611"/>
                <a:gd name="f80" fmla="val 1072447"/>
                <a:gd name="f81" fmla="val 1023384"/>
                <a:gd name="f82" fmla="val 1044467"/>
                <a:gd name="f83" fmla="val 1056908"/>
                <a:gd name="f84" fmla="val 1025194"/>
                <a:gd name="f85" fmla="val 1123660"/>
                <a:gd name="f86" fmla="val 984398"/>
                <a:gd name="f87" fmla="val 1161820"/>
                <a:gd name="f88" fmla="val 963877"/>
                <a:gd name="f89" fmla="val 1202779"/>
                <a:gd name="f90" fmla="val 943291"/>
                <a:gd name="f91" fmla="val 1246244"/>
                <a:gd name="f92" fmla="val 922654"/>
                <a:gd name="f93" fmla="val 1291921"/>
                <a:gd name="f94" fmla="val 901977"/>
                <a:gd name="f95" fmla="val 1339519"/>
                <a:gd name="f96" fmla="val 881275"/>
                <a:gd name="f97" fmla="val 1388745"/>
                <a:gd name="f98" fmla="val 860561"/>
                <a:gd name="f99" fmla="val 1490907"/>
                <a:gd name="f100" fmla="val 819145"/>
                <a:gd name="f101" fmla="val 1856705"/>
                <a:gd name="f102" fmla="val 675697"/>
                <a:gd name="f103" fmla="val 1906103"/>
                <a:gd name="f104" fmla="val 655569"/>
                <a:gd name="f105" fmla="val 1953908"/>
                <a:gd name="f106" fmla="val 635571"/>
                <a:gd name="f107" fmla="val 1999827"/>
                <a:gd name="f108" fmla="val 615717"/>
                <a:gd name="f109" fmla="val 2043568"/>
                <a:gd name="f110" fmla="val 596019"/>
                <a:gd name="f111" fmla="val 2084837"/>
                <a:gd name="f112" fmla="val 576490"/>
                <a:gd name="f113" fmla="val 2123343"/>
                <a:gd name="f114" fmla="val 557143"/>
                <a:gd name="f115" fmla="val 2158791"/>
                <a:gd name="f116" fmla="val 537991"/>
                <a:gd name="f117" fmla="val 2223739"/>
                <a:gd name="f118" fmla="val 480886"/>
                <a:gd name="f119" fmla="val 2240201"/>
                <a:gd name="f120" fmla="val 461942"/>
                <a:gd name="f121" fmla="val 2257132"/>
                <a:gd name="f122" fmla="val 442733"/>
                <a:gd name="f123" fmla="val 2278631"/>
                <a:gd name="f124" fmla="val 441527"/>
                <a:gd name="f125" fmla="val 2297901"/>
                <a:gd name="f126" fmla="val 436339"/>
                <a:gd name="f127" fmla="val 2337473"/>
                <a:gd name="f128" fmla="val 412106"/>
                <a:gd name="f129" fmla="val 2357932"/>
                <a:gd name="f130" fmla="val 394486"/>
                <a:gd name="f131" fmla="val 2364004"/>
                <a:gd name="f132" fmla="val 389091"/>
                <a:gd name="f133" fmla="val 2399493"/>
                <a:gd name="f134" fmla="val 362363"/>
                <a:gd name="f135" fmla="val 2436188"/>
                <a:gd name="f136" fmla="val 348593"/>
                <a:gd name="f137" fmla="val 2458720"/>
                <a:gd name="f138" fmla="val 346975"/>
                <a:gd name="f139" fmla="val 2471196"/>
                <a:gd name="f140" fmla="val 2482484"/>
                <a:gd name="f141" fmla="val 346612"/>
                <a:gd name="f142" fmla="val 2526942"/>
                <a:gd name="f143" fmla="val 333475"/>
                <a:gd name="f144" fmla="val 2568320"/>
                <a:gd name="f145" fmla="val 300601"/>
                <a:gd name="f146" fmla="val 2607784"/>
                <a:gd name="f147" fmla="val 249884"/>
                <a:gd name="f148" fmla="val 2623604"/>
                <a:gd name="f149" fmla="val 223849"/>
                <a:gd name="f150" fmla="val 2644571"/>
                <a:gd name="f151" fmla="val 221692"/>
                <a:gd name="f152" fmla="val 2667162"/>
                <a:gd name="f153" fmla="val 217373"/>
                <a:gd name="f154" fmla="val 2690834"/>
                <a:gd name="f155" fmla="val 210895"/>
                <a:gd name="f156" fmla="val 2715044"/>
                <a:gd name="f157" fmla="val 202259"/>
                <a:gd name="f158" fmla="val 2785605"/>
                <a:gd name="f159" fmla="val 106501"/>
                <a:gd name="f160" fmla="val 2920661"/>
                <a:gd name="f161" fmla="val 58506"/>
                <a:gd name="f162" fmla="val 2965589"/>
                <a:gd name="f163" fmla="val 43141"/>
                <a:gd name="f164" fmla="val 2470537"/>
                <a:gd name="f165" fmla="val 346997"/>
              </a:gdLst>
              <a:ahLst/>
              <a:cxnLst>
                <a:cxn ang="3cd4">
                  <a:pos x="hc" y="t"/>
                </a:cxn>
                <a:cxn ang="0">
                  <a:pos x="r" y="vc"/>
                </a:cxn>
                <a:cxn ang="cd4">
                  <a:pos x="hc" y="b"/>
                </a:cxn>
                <a:cxn ang="cd2">
                  <a:pos x="l" y="vc"/>
                </a:cxn>
              </a:cxnLst>
              <a:rect l="l" t="t" r="r" b="b"/>
              <a:pathLst>
                <a:path w="2985770" h="2258695">
                  <a:moveTo>
                    <a:pt x="f1" y="f0"/>
                  </a:moveTo>
                  <a:lnTo>
                    <a:pt x="f0" y="f0"/>
                  </a:lnTo>
                  <a:lnTo>
                    <a:pt x="f0" y="f2"/>
                  </a:lnTo>
                  <a:lnTo>
                    <a:pt x="f3" y="f4"/>
                  </a:lnTo>
                  <a:lnTo>
                    <a:pt x="f5" y="f6"/>
                  </a:lnTo>
                  <a:lnTo>
                    <a:pt x="f7" y="f8"/>
                  </a:lnTo>
                  <a:lnTo>
                    <a:pt x="f9" y="f10"/>
                  </a:lnTo>
                  <a:lnTo>
                    <a:pt x="f11" y="f12"/>
                  </a:lnTo>
                  <a:lnTo>
                    <a:pt x="f13" y="f14"/>
                  </a:lnTo>
                  <a:lnTo>
                    <a:pt x="f15" y="f16"/>
                  </a:lnTo>
                  <a:lnTo>
                    <a:pt x="f17" y="f18"/>
                  </a:lnTo>
                  <a:lnTo>
                    <a:pt x="f19" y="f20"/>
                  </a:lnTo>
                  <a:lnTo>
                    <a:pt x="f21" y="f22"/>
                  </a:lnTo>
                  <a:lnTo>
                    <a:pt x="f23" y="f24"/>
                  </a:lnTo>
                  <a:lnTo>
                    <a:pt x="f25" y="f26"/>
                  </a:lnTo>
                  <a:lnTo>
                    <a:pt x="f27" y="f28"/>
                  </a:lnTo>
                  <a:lnTo>
                    <a:pt x="f29" y="f30"/>
                  </a:lnTo>
                  <a:lnTo>
                    <a:pt x="f31" y="f32"/>
                  </a:lnTo>
                  <a:lnTo>
                    <a:pt x="f33" y="f34"/>
                  </a:lnTo>
                  <a:lnTo>
                    <a:pt x="f35" y="f36"/>
                  </a:lnTo>
                  <a:lnTo>
                    <a:pt x="f37" y="f38"/>
                  </a:lnTo>
                  <a:lnTo>
                    <a:pt x="f39" y="f40"/>
                  </a:lnTo>
                  <a:lnTo>
                    <a:pt x="f41" y="f42"/>
                  </a:lnTo>
                  <a:lnTo>
                    <a:pt x="f43" y="f44"/>
                  </a:lnTo>
                  <a:lnTo>
                    <a:pt x="f45" y="f46"/>
                  </a:lnTo>
                  <a:lnTo>
                    <a:pt x="f47" y="f48"/>
                  </a:lnTo>
                  <a:lnTo>
                    <a:pt x="f49" y="f50"/>
                  </a:lnTo>
                  <a:lnTo>
                    <a:pt x="f51" y="f52"/>
                  </a:lnTo>
                  <a:lnTo>
                    <a:pt x="f53" y="f54"/>
                  </a:lnTo>
                  <a:lnTo>
                    <a:pt x="f55" y="f56"/>
                  </a:lnTo>
                  <a:lnTo>
                    <a:pt x="f57" y="f58"/>
                  </a:lnTo>
                  <a:lnTo>
                    <a:pt x="f59" y="f60"/>
                  </a:lnTo>
                  <a:lnTo>
                    <a:pt x="f61" y="f62"/>
                  </a:lnTo>
                  <a:lnTo>
                    <a:pt x="f63" y="f64"/>
                  </a:lnTo>
                  <a:lnTo>
                    <a:pt x="f65" y="f66"/>
                  </a:lnTo>
                  <a:lnTo>
                    <a:pt x="f67" y="f68"/>
                  </a:lnTo>
                  <a:lnTo>
                    <a:pt x="f69" y="f70"/>
                  </a:lnTo>
                  <a:lnTo>
                    <a:pt x="f71" y="f72"/>
                  </a:lnTo>
                  <a:lnTo>
                    <a:pt x="f73" y="f74"/>
                  </a:lnTo>
                  <a:lnTo>
                    <a:pt x="f75" y="f76"/>
                  </a:lnTo>
                  <a:lnTo>
                    <a:pt x="f77" y="f78"/>
                  </a:lnTo>
                  <a:lnTo>
                    <a:pt x="f79" y="f80"/>
                  </a:lnTo>
                  <a:lnTo>
                    <a:pt x="f81" y="f82"/>
                  </a:lnTo>
                  <a:lnTo>
                    <a:pt x="f83" y="f84"/>
                  </a:lnTo>
                  <a:lnTo>
                    <a:pt x="f85" y="f86"/>
                  </a:lnTo>
                  <a:lnTo>
                    <a:pt x="f87" y="f88"/>
                  </a:lnTo>
                  <a:lnTo>
                    <a:pt x="f89" y="f90"/>
                  </a:lnTo>
                  <a:lnTo>
                    <a:pt x="f91" y="f92"/>
                  </a:lnTo>
                  <a:lnTo>
                    <a:pt x="f93" y="f94"/>
                  </a:lnTo>
                  <a:lnTo>
                    <a:pt x="f95" y="f96"/>
                  </a:lnTo>
                  <a:lnTo>
                    <a:pt x="f97" y="f98"/>
                  </a:lnTo>
                  <a:lnTo>
                    <a:pt x="f99" y="f100"/>
                  </a:lnTo>
                  <a:lnTo>
                    <a:pt x="f101" y="f102"/>
                  </a:lnTo>
                  <a:lnTo>
                    <a:pt x="f103" y="f104"/>
                  </a:lnTo>
                  <a:lnTo>
                    <a:pt x="f105" y="f106"/>
                  </a:lnTo>
                  <a:lnTo>
                    <a:pt x="f107" y="f108"/>
                  </a:lnTo>
                  <a:lnTo>
                    <a:pt x="f109" y="f110"/>
                  </a:lnTo>
                  <a:lnTo>
                    <a:pt x="f111" y="f112"/>
                  </a:lnTo>
                  <a:lnTo>
                    <a:pt x="f113" y="f114"/>
                  </a:lnTo>
                  <a:lnTo>
                    <a:pt x="f115" y="f116"/>
                  </a:lnTo>
                  <a:lnTo>
                    <a:pt x="f117" y="f118"/>
                  </a:lnTo>
                  <a:lnTo>
                    <a:pt x="f119" y="f120"/>
                  </a:lnTo>
                  <a:lnTo>
                    <a:pt x="f121" y="f122"/>
                  </a:lnTo>
                  <a:lnTo>
                    <a:pt x="f123" y="f124"/>
                  </a:lnTo>
                  <a:lnTo>
                    <a:pt x="f125" y="f126"/>
                  </a:lnTo>
                  <a:lnTo>
                    <a:pt x="f127" y="f128"/>
                  </a:lnTo>
                  <a:lnTo>
                    <a:pt x="f129" y="f130"/>
                  </a:lnTo>
                  <a:lnTo>
                    <a:pt x="f131" y="f132"/>
                  </a:lnTo>
                  <a:lnTo>
                    <a:pt x="f133" y="f134"/>
                  </a:lnTo>
                  <a:lnTo>
                    <a:pt x="f135" y="f136"/>
                  </a:lnTo>
                  <a:lnTo>
                    <a:pt x="f137" y="f138"/>
                  </a:lnTo>
                  <a:lnTo>
                    <a:pt x="f139" y="f138"/>
                  </a:lnTo>
                  <a:lnTo>
                    <a:pt x="f140" y="f141"/>
                  </a:lnTo>
                  <a:lnTo>
                    <a:pt x="f142" y="f143"/>
                  </a:lnTo>
                  <a:lnTo>
                    <a:pt x="f144" y="f145"/>
                  </a:lnTo>
                  <a:lnTo>
                    <a:pt x="f146" y="f147"/>
                  </a:lnTo>
                  <a:lnTo>
                    <a:pt x="f148" y="f149"/>
                  </a:lnTo>
                  <a:lnTo>
                    <a:pt x="f150" y="f151"/>
                  </a:lnTo>
                  <a:lnTo>
                    <a:pt x="f152" y="f153"/>
                  </a:lnTo>
                  <a:lnTo>
                    <a:pt x="f154" y="f155"/>
                  </a:lnTo>
                  <a:lnTo>
                    <a:pt x="f156" y="f157"/>
                  </a:lnTo>
                  <a:lnTo>
                    <a:pt x="f158" y="f159"/>
                  </a:lnTo>
                  <a:lnTo>
                    <a:pt x="f160" y="f161"/>
                  </a:lnTo>
                  <a:lnTo>
                    <a:pt x="f162" y="f163"/>
                  </a:lnTo>
                  <a:lnTo>
                    <a:pt x="f1" y="f0"/>
                  </a:lnTo>
                  <a:close/>
                </a:path>
                <a:path w="2985770" h="2258695">
                  <a:moveTo>
                    <a:pt x="f139" y="f138"/>
                  </a:moveTo>
                  <a:lnTo>
                    <a:pt x="f137" y="f138"/>
                  </a:lnTo>
                  <a:lnTo>
                    <a:pt x="f164" y="f165"/>
                  </a:lnTo>
                  <a:lnTo>
                    <a:pt x="f139" y="f138"/>
                  </a:lnTo>
                  <a:close/>
                </a:path>
              </a:pathLst>
            </a:custGeom>
            <a:solidFill>
              <a:srgbClr val="FFFFFF"/>
            </a:solidFill>
            <a:ln>
              <a:noFill/>
              <a:prstDash val="solid"/>
            </a:ln>
          </p:spPr>
          <p:txBody>
            <a:bodyPr vert="horz" wrap="square" lIns="0" tIns="0" rIns="0" bIns="0" anchor="t" anchorCtr="0" compatLnSpc="0">
              <a:noAutofit/>
            </a:bodyPr>
            <a:lstStyle/>
            <a:p>
              <a:pPr marL="0" marR="0" lvl="0" indent="0" rtl="0" hangingPunct="0">
                <a:lnSpc>
                  <a:spcPct val="100000"/>
                </a:lnSpc>
                <a:spcBef>
                  <a:spcPts val="0"/>
                </a:spcBef>
                <a:spcAft>
                  <a:spcPts val="0"/>
                </a:spcAft>
                <a:buNone/>
                <a:tabLst/>
              </a:pPr>
              <a:endParaRPr lang="en-IN" sz="1800" b="0" i="0" u="none" strike="noStrike" kern="1200">
                <a:ln>
                  <a:noFill/>
                </a:ln>
                <a:latin typeface="Arial" pitchFamily="18"/>
                <a:ea typeface="Microsoft YaHei" pitchFamily="2"/>
                <a:cs typeface="Lucida Sans" pitchFamily="2"/>
              </a:endParaRPr>
            </a:p>
          </p:txBody>
        </p:sp>
        <p:sp>
          <p:nvSpPr>
            <p:cNvPr id="10" name="object 10"/>
            <p:cNvSpPr/>
            <p:nvPr/>
          </p:nvSpPr>
          <p:spPr>
            <a:xfrm>
              <a:off x="0" y="4680"/>
              <a:ext cx="2962439" cy="2234880"/>
            </a:xfrm>
            <a:custGeom>
              <a:avLst/>
              <a:gdLst>
                <a:gd name="f0" fmla="val 0"/>
                <a:gd name="f1" fmla="val 2235200"/>
                <a:gd name="f2" fmla="val 482302"/>
                <a:gd name="f3" fmla="val 1676887"/>
                <a:gd name="f4" fmla="val 442454"/>
                <a:gd name="f5" fmla="val 1701800"/>
                <a:gd name="f6" fmla="val 401842"/>
                <a:gd name="f7" fmla="val 1739900"/>
                <a:gd name="f8" fmla="val 361243"/>
                <a:gd name="f9" fmla="val 1765300"/>
                <a:gd name="f10" fmla="val 280075"/>
                <a:gd name="f11" fmla="val 1828800"/>
                <a:gd name="f12" fmla="val 2044700"/>
                <a:gd name="f13" fmla="val 20845"/>
                <a:gd name="f14" fmla="val 29384"/>
                <a:gd name="f15" fmla="val 2222500"/>
                <a:gd name="f16" fmla="val 37314"/>
                <a:gd name="f17" fmla="val 2209800"/>
                <a:gd name="f18" fmla="val 44030"/>
                <a:gd name="f19" fmla="val 48924"/>
                <a:gd name="f20" fmla="val 2197100"/>
                <a:gd name="f21" fmla="val 51087"/>
                <a:gd name="f22" fmla="val 61504"/>
                <a:gd name="f23" fmla="val 2184400"/>
                <a:gd name="f24" fmla="val 179962"/>
                <a:gd name="f25" fmla="val 181406"/>
                <a:gd name="f26" fmla="val 2171700"/>
                <a:gd name="f27" fmla="val 185904"/>
                <a:gd name="f28" fmla="val 192563"/>
                <a:gd name="f29" fmla="val 2159000"/>
                <a:gd name="f30" fmla="val 200843"/>
                <a:gd name="f31" fmla="val 2146300"/>
                <a:gd name="f32" fmla="val 210205"/>
                <a:gd name="f33" fmla="val 218889"/>
                <a:gd name="f34" fmla="val 2133600"/>
                <a:gd name="f35" fmla="val 241161"/>
                <a:gd name="f36" fmla="val 244863"/>
                <a:gd name="f37" fmla="val 2120900"/>
                <a:gd name="f38" fmla="val 252412"/>
                <a:gd name="f39" fmla="val 2108200"/>
                <a:gd name="f40" fmla="val 263335"/>
                <a:gd name="f41" fmla="val 2082800"/>
                <a:gd name="f42" fmla="val 277162"/>
                <a:gd name="f43" fmla="val 2070100"/>
                <a:gd name="f44" fmla="val 301260"/>
                <a:gd name="f45" fmla="val 310281"/>
                <a:gd name="f46" fmla="val 2057400"/>
                <a:gd name="f47" fmla="val 325862"/>
                <a:gd name="f48" fmla="val 339350"/>
                <a:gd name="f49" fmla="val 2032000"/>
                <a:gd name="f50" fmla="val 349463"/>
                <a:gd name="f51" fmla="val 2006600"/>
                <a:gd name="f52" fmla="val 354920"/>
                <a:gd name="f53" fmla="val 1993900"/>
                <a:gd name="f54" fmla="val 370761"/>
                <a:gd name="f55" fmla="val 377239"/>
                <a:gd name="f56" fmla="val 1981200"/>
                <a:gd name="f57" fmla="val 377958"/>
                <a:gd name="f58" fmla="val 380841"/>
                <a:gd name="f59" fmla="val 1968500"/>
                <a:gd name="f60" fmla="val 381560"/>
                <a:gd name="f61" fmla="val 1955800"/>
                <a:gd name="f62" fmla="val 382998"/>
                <a:gd name="f63" fmla="val 388758"/>
                <a:gd name="f64" fmla="val 1943100"/>
                <a:gd name="f65" fmla="val 403160"/>
                <a:gd name="f66" fmla="val 395567"/>
                <a:gd name="f67" fmla="val 1930400"/>
                <a:gd name="f68" fmla="val 398031"/>
                <a:gd name="f69" fmla="val 1905000"/>
                <a:gd name="f70" fmla="val 407921"/>
                <a:gd name="f71" fmla="val 1892300"/>
                <a:gd name="f72" fmla="val 422602"/>
                <a:gd name="f73" fmla="val 1866900"/>
                <a:gd name="f74" fmla="val 440871"/>
                <a:gd name="f75" fmla="val 1841500"/>
                <a:gd name="f76" fmla="val 459679"/>
                <a:gd name="f77" fmla="val 1816100"/>
                <a:gd name="f78" fmla="val 476869"/>
                <a:gd name="f79" fmla="val 1790700"/>
                <a:gd name="f80" fmla="val 490279"/>
                <a:gd name="f81" fmla="val 491623"/>
                <a:gd name="f82" fmla="val 1752600"/>
                <a:gd name="f83" fmla="val 487938"/>
                <a:gd name="f84" fmla="val 1714500"/>
                <a:gd name="f85" fmla="val 2672551"/>
                <a:gd name="f86" fmla="val 2188949"/>
                <a:gd name="f87" fmla="val 2004507"/>
                <a:gd name="f88" fmla="val 139700"/>
                <a:gd name="f89" fmla="val 1841993"/>
                <a:gd name="f90" fmla="val 266700"/>
                <a:gd name="f91" fmla="val 1679427"/>
                <a:gd name="f92" fmla="val 381000"/>
                <a:gd name="f93" fmla="val 1354192"/>
                <a:gd name="f94" fmla="val 635000"/>
                <a:gd name="f95" fmla="val 1191548"/>
                <a:gd name="f96" fmla="val 749300"/>
                <a:gd name="f97" fmla="val 1029007"/>
                <a:gd name="f98" fmla="val 876300"/>
                <a:gd name="f99" fmla="val 338859"/>
                <a:gd name="f100" fmla="val 1397000"/>
                <a:gd name="f101" fmla="val 1663700"/>
                <a:gd name="f102" fmla="val 72055"/>
                <a:gd name="f103" fmla="val 153954"/>
                <a:gd name="f104" fmla="val 399619"/>
                <a:gd name="f105" fmla="val 1727200"/>
                <a:gd name="f106" fmla="val 481302"/>
                <a:gd name="f107" fmla="val 1663959"/>
                <a:gd name="f108" fmla="val 477498"/>
                <a:gd name="f109" fmla="val 1612900"/>
                <a:gd name="f110" fmla="val 476750"/>
                <a:gd name="f111" fmla="val 1562100"/>
                <a:gd name="f112" fmla="val 482989"/>
                <a:gd name="f113" fmla="val 1511300"/>
                <a:gd name="f114" fmla="val 499217"/>
                <a:gd name="f115" fmla="val 1460500"/>
                <a:gd name="f116" fmla="val 528439"/>
                <a:gd name="f117" fmla="val 1422400"/>
                <a:gd name="f118" fmla="val 556957"/>
                <a:gd name="f119" fmla="val 585408"/>
                <a:gd name="f120" fmla="val 1384300"/>
                <a:gd name="f121" fmla="val 613994"/>
                <a:gd name="f122" fmla="val 1358900"/>
                <a:gd name="f123" fmla="val 642917"/>
                <a:gd name="f124" fmla="val 1346200"/>
                <a:gd name="f125" fmla="val 645550"/>
                <a:gd name="f126" fmla="val 1320800"/>
                <a:gd name="f127" fmla="val 654257"/>
                <a:gd name="f128" fmla="val 1295400"/>
                <a:gd name="f129" fmla="val 668634"/>
                <a:gd name="f130" fmla="val 1270000"/>
                <a:gd name="f131" fmla="val 688275"/>
                <a:gd name="f132" fmla="val 1244600"/>
                <a:gd name="f133" fmla="val 710506"/>
                <a:gd name="f134" fmla="val 1219200"/>
                <a:gd name="f135" fmla="val 720371"/>
                <a:gd name="f136" fmla="val 727873"/>
                <a:gd name="f137" fmla="val 1206500"/>
                <a:gd name="f138" fmla="val 733993"/>
                <a:gd name="f139" fmla="val 1181100"/>
                <a:gd name="f140" fmla="val 730933"/>
                <a:gd name="f141" fmla="val 1155700"/>
                <a:gd name="f142" fmla="val 727064"/>
                <a:gd name="f143" fmla="val 1143000"/>
                <a:gd name="f144" fmla="val 730755"/>
                <a:gd name="f145" fmla="val 1117600"/>
                <a:gd name="f146" fmla="val 734646"/>
                <a:gd name="f147" fmla="val 740833"/>
                <a:gd name="f148" fmla="val 1104900"/>
                <a:gd name="f149" fmla="val 749180"/>
                <a:gd name="f150" fmla="val 759554"/>
                <a:gd name="f151" fmla="val 1092200"/>
                <a:gd name="f152" fmla="val 800232"/>
                <a:gd name="f153" fmla="val 1066800"/>
                <a:gd name="f154" fmla="val 846311"/>
                <a:gd name="f155" fmla="val 1028700"/>
                <a:gd name="f156" fmla="val 887531"/>
                <a:gd name="f157" fmla="val 1003300"/>
                <a:gd name="f158" fmla="val 913631"/>
                <a:gd name="f159" fmla="val 990600"/>
                <a:gd name="f160" fmla="val 942043"/>
                <a:gd name="f161" fmla="val 977900"/>
                <a:gd name="f162" fmla="val 974285"/>
                <a:gd name="f163" fmla="val 952500"/>
                <a:gd name="f164" fmla="val 1010070"/>
                <a:gd name="f165" fmla="val 939800"/>
                <a:gd name="f166" fmla="val 1049108"/>
                <a:gd name="f167" fmla="val 927100"/>
                <a:gd name="f168" fmla="val 1091110"/>
                <a:gd name="f169" fmla="val 901700"/>
                <a:gd name="f170" fmla="val 1135788"/>
                <a:gd name="f171" fmla="val 889000"/>
                <a:gd name="f172" fmla="val 1182853"/>
                <a:gd name="f173" fmla="val 1232015"/>
                <a:gd name="f174" fmla="val 863600"/>
                <a:gd name="f175" fmla="val 1282986"/>
                <a:gd name="f176" fmla="val 838200"/>
                <a:gd name="f177" fmla="val 1499182"/>
                <a:gd name="f178" fmla="val 787400"/>
                <a:gd name="f179" fmla="val 1554864"/>
                <a:gd name="f180" fmla="val 762000"/>
                <a:gd name="f181" fmla="val 1721209"/>
                <a:gd name="f182" fmla="val 723900"/>
                <a:gd name="f183" fmla="val 1713534"/>
                <a:gd name="f184" fmla="val 2113698"/>
                <a:gd name="f185" fmla="val 419100"/>
                <a:gd name="f186" fmla="val 2353519"/>
                <a:gd name="f187" fmla="val 241300"/>
                <a:gd name="f188" fmla="val 481637"/>
                <a:gd name="f189" fmla="val 482229"/>
                <a:gd name="f190" fmla="val 1676400"/>
                <a:gd name="f191" fmla="val 483081"/>
                <a:gd name="f192" fmla="val 2168520"/>
                <a:gd name="f193" fmla="val 1684740"/>
                <a:gd name="f194" fmla="val 1374253"/>
                <a:gd name="f195" fmla="val 1007948"/>
                <a:gd name="f196" fmla="val 508000"/>
                <a:gd name="f197" fmla="val 601710"/>
                <a:gd name="f198" fmla="val 825500"/>
                <a:gd name="f199" fmla="val 195930"/>
                <a:gd name="f200" fmla="val 1130300"/>
                <a:gd name="f201" fmla="val 1282700"/>
                <a:gd name="f202" fmla="val 1651000"/>
                <a:gd name="f203" fmla="val 128912"/>
                <a:gd name="f204" fmla="val 1549400"/>
                <a:gd name="f205" fmla="val 575107"/>
                <a:gd name="f206" fmla="val 899934"/>
                <a:gd name="f207" fmla="val 965200"/>
                <a:gd name="f208" fmla="val 1184344"/>
                <a:gd name="f209" fmla="val 1428302"/>
                <a:gd name="f210" fmla="val 558800"/>
                <a:gd name="f211" fmla="val 1753452"/>
                <a:gd name="f212" fmla="val 317500"/>
                <a:gd name="f213" fmla="val 1663699"/>
                <a:gd name="f214" fmla="val 1180268"/>
                <a:gd name="f215" fmla="val 987190"/>
                <a:gd name="f216" fmla="val 152400"/>
                <a:gd name="f217" fmla="val 824354"/>
                <a:gd name="f218" fmla="val 621221"/>
                <a:gd name="f219" fmla="val 418238"/>
                <a:gd name="f220" fmla="val 584200"/>
                <a:gd name="f221" fmla="val 215405"/>
                <a:gd name="f222" fmla="val 736600"/>
                <a:gd name="f223" fmla="val 1257300"/>
                <a:gd name="f224" fmla="val 675721"/>
                <a:gd name="f225" fmla="val 838209"/>
                <a:gd name="f226" fmla="val 622300"/>
                <a:gd name="f227" fmla="val 1000749"/>
                <a:gd name="f228" fmla="val 1204048"/>
                <a:gd name="f229" fmla="val 355600"/>
                <a:gd name="f230" fmla="val 1407304"/>
                <a:gd name="f231" fmla="val 190500"/>
                <a:gd name="f232" fmla="val 1160010"/>
                <a:gd name="f233" fmla="val 677470"/>
                <a:gd name="f234" fmla="val 641474"/>
                <a:gd name="f235" fmla="val 25400"/>
                <a:gd name="f236" fmla="val 316454"/>
                <a:gd name="f237" fmla="val 279400"/>
                <a:gd name="f238" fmla="val 154040"/>
                <a:gd name="f239" fmla="val 393700"/>
                <a:gd name="f240" fmla="val 520700"/>
                <a:gd name="f241" fmla="val 532740"/>
                <a:gd name="f242" fmla="val 482600"/>
                <a:gd name="f243" fmla="val 817151"/>
                <a:gd name="f244" fmla="val 1740153"/>
                <a:gd name="f245" fmla="val 719465"/>
                <a:gd name="f246" fmla="val 1737434"/>
                <a:gd name="f247" fmla="val 2962423"/>
                <a:gd name="f248" fmla="val 2695225"/>
                <a:gd name="f249" fmla="val 1745221"/>
                <a:gd name="f250" fmla="val 711200"/>
                <a:gd name="f251" fmla="val 1775460"/>
                <a:gd name="f252" fmla="val 1835461"/>
                <a:gd name="f253" fmla="val 685800"/>
                <a:gd name="f254" fmla="val 1949775"/>
                <a:gd name="f255" fmla="val 660400"/>
                <a:gd name="f256" fmla="val 2003162"/>
                <a:gd name="f257" fmla="val 2053421"/>
                <a:gd name="f258" fmla="val 2100089"/>
                <a:gd name="f259" fmla="val 609600"/>
                <a:gd name="f260" fmla="val 2142704"/>
                <a:gd name="f261" fmla="val 2180804"/>
                <a:gd name="f262" fmla="val 571500"/>
                <a:gd name="f263" fmla="val 2213927"/>
                <a:gd name="f264" fmla="val 546100"/>
                <a:gd name="f265" fmla="val 2230757"/>
                <a:gd name="f266" fmla="val 533400"/>
                <a:gd name="f267" fmla="val 2247049"/>
                <a:gd name="f268" fmla="val 2263340"/>
                <a:gd name="f269" fmla="val 495300"/>
                <a:gd name="f270" fmla="val 2280170"/>
                <a:gd name="f271" fmla="val 469900"/>
                <a:gd name="f272" fmla="val 2320939"/>
                <a:gd name="f273" fmla="val 2337979"/>
                <a:gd name="f274" fmla="val 457200"/>
                <a:gd name="f275" fmla="val 2353602"/>
                <a:gd name="f276" fmla="val 444500"/>
                <a:gd name="f277" fmla="val 2360310"/>
                <a:gd name="f278" fmla="val 2367286"/>
                <a:gd name="f279" fmla="val 431800"/>
                <a:gd name="f280" fmla="val 2380970"/>
                <a:gd name="f281" fmla="val 2386753"/>
                <a:gd name="f282" fmla="val 2393210"/>
                <a:gd name="f283" fmla="val 2400205"/>
                <a:gd name="f284" fmla="val 406400"/>
                <a:gd name="f285" fmla="val 2407602"/>
                <a:gd name="f286" fmla="val 2422836"/>
                <a:gd name="f287" fmla="val 2439822"/>
                <a:gd name="f288" fmla="val 2517907"/>
                <a:gd name="f289" fmla="val 2531440"/>
                <a:gd name="f290" fmla="val 368300"/>
                <a:gd name="f291" fmla="val 2550528"/>
                <a:gd name="f292" fmla="val 2559190"/>
                <a:gd name="f293" fmla="val 2567444"/>
                <a:gd name="f294" fmla="val 2591346"/>
                <a:gd name="f295" fmla="val 330200"/>
                <a:gd name="f296" fmla="val 2612348"/>
                <a:gd name="f297" fmla="val 304800"/>
                <a:gd name="f298" fmla="val 2630516"/>
                <a:gd name="f299" fmla="val 2645918"/>
                <a:gd name="f300" fmla="val 254000"/>
                <a:gd name="f301" fmla="val 2656001"/>
                <a:gd name="f302" fmla="val 2660895"/>
                <a:gd name="f303" fmla="val 2664912"/>
                <a:gd name="f304" fmla="val 2668255"/>
                <a:gd name="f305" fmla="val 228600"/>
                <a:gd name="f306" fmla="val 2671127"/>
                <a:gd name="f307" fmla="val 215900"/>
                <a:gd name="f308" fmla="val 2676881"/>
                <a:gd name="f309" fmla="val 2680301"/>
                <a:gd name="f310" fmla="val 203200"/>
                <a:gd name="f311" fmla="val 2684529"/>
                <a:gd name="f312" fmla="val 2689834"/>
                <a:gd name="f313" fmla="val 2697035"/>
                <a:gd name="f314" fmla="val 2767596"/>
                <a:gd name="f315" fmla="val 88900"/>
                <a:gd name="f316" fmla="val 2903876"/>
                <a:gd name="f317" fmla="val 50800"/>
                <a:gd name="f318" fmla="val 2949028"/>
                <a:gd name="f319" fmla="val 656298"/>
                <a:gd name="f320" fmla="val 173975"/>
                <a:gd name="f321" fmla="val 268006"/>
                <a:gd name="f322" fmla="val 292100"/>
                <a:gd name="f323" fmla="val 511657"/>
                <a:gd name="f324" fmla="val 114300"/>
                <a:gd name="f325" fmla="val 153992"/>
              </a:gdLst>
              <a:ahLst/>
              <a:cxnLst>
                <a:cxn ang="3cd4">
                  <a:pos x="hc" y="t"/>
                </a:cxn>
                <a:cxn ang="0">
                  <a:pos x="r" y="vc"/>
                </a:cxn>
                <a:cxn ang="cd4">
                  <a:pos x="hc" y="b"/>
                </a:cxn>
                <a:cxn ang="cd2">
                  <a:pos x="l" y="vc"/>
                </a:cxn>
              </a:cxnLst>
              <a:rect l="l" t="t" r="r" b="b"/>
              <a:pathLst>
                <a:path w="2962910" h="2235200">
                  <a:moveTo>
                    <a:pt x="f2" y="f3"/>
                  </a:moveTo>
                  <a:lnTo>
                    <a:pt x="f4" y="f5"/>
                  </a:lnTo>
                  <a:lnTo>
                    <a:pt x="f6" y="f7"/>
                  </a:lnTo>
                  <a:lnTo>
                    <a:pt x="f8" y="f9"/>
                  </a:lnTo>
                  <a:lnTo>
                    <a:pt x="f10" y="f11"/>
                  </a:lnTo>
                  <a:lnTo>
                    <a:pt x="f0" y="f12"/>
                  </a:lnTo>
                  <a:lnTo>
                    <a:pt x="f0" y="f1"/>
                  </a:lnTo>
                  <a:lnTo>
                    <a:pt x="f13" y="f1"/>
                  </a:lnTo>
                  <a:lnTo>
                    <a:pt x="f14" y="f15"/>
                  </a:lnTo>
                  <a:lnTo>
                    <a:pt x="f16" y="f17"/>
                  </a:lnTo>
                  <a:lnTo>
                    <a:pt x="f18" y="f17"/>
                  </a:lnTo>
                  <a:lnTo>
                    <a:pt x="f19" y="f20"/>
                  </a:lnTo>
                  <a:lnTo>
                    <a:pt x="f21" y="f20"/>
                  </a:lnTo>
                  <a:lnTo>
                    <a:pt x="f22" y="f23"/>
                  </a:lnTo>
                  <a:lnTo>
                    <a:pt x="f24" y="f23"/>
                  </a:lnTo>
                  <a:lnTo>
                    <a:pt x="f25" y="f26"/>
                  </a:lnTo>
                  <a:lnTo>
                    <a:pt x="f27" y="f26"/>
                  </a:lnTo>
                  <a:lnTo>
                    <a:pt x="f28" y="f29"/>
                  </a:lnTo>
                  <a:lnTo>
                    <a:pt x="f30" y="f31"/>
                  </a:lnTo>
                  <a:lnTo>
                    <a:pt x="f32" y="f31"/>
                  </a:lnTo>
                  <a:lnTo>
                    <a:pt x="f33" y="f34"/>
                  </a:lnTo>
                  <a:lnTo>
                    <a:pt x="f35" y="f34"/>
                  </a:lnTo>
                  <a:lnTo>
                    <a:pt x="f36" y="f37"/>
                  </a:lnTo>
                  <a:lnTo>
                    <a:pt x="f38" y="f39"/>
                  </a:lnTo>
                  <a:lnTo>
                    <a:pt x="f40" y="f41"/>
                  </a:lnTo>
                  <a:lnTo>
                    <a:pt x="f42" y="f43"/>
                  </a:lnTo>
                  <a:lnTo>
                    <a:pt x="f44" y="f43"/>
                  </a:lnTo>
                  <a:lnTo>
                    <a:pt x="f45" y="f46"/>
                  </a:lnTo>
                  <a:lnTo>
                    <a:pt x="f47" y="f12"/>
                  </a:lnTo>
                  <a:lnTo>
                    <a:pt x="f48" y="f49"/>
                  </a:lnTo>
                  <a:lnTo>
                    <a:pt x="f50" y="f51"/>
                  </a:lnTo>
                  <a:lnTo>
                    <a:pt x="f52" y="f53"/>
                  </a:lnTo>
                  <a:lnTo>
                    <a:pt x="f54" y="f53"/>
                  </a:lnTo>
                  <a:lnTo>
                    <a:pt x="f55" y="f56"/>
                  </a:lnTo>
                  <a:lnTo>
                    <a:pt x="f57" y="f56"/>
                  </a:lnTo>
                  <a:lnTo>
                    <a:pt x="f58" y="f59"/>
                  </a:lnTo>
                  <a:lnTo>
                    <a:pt x="f60" y="f61"/>
                  </a:lnTo>
                  <a:lnTo>
                    <a:pt x="f62" y="f61"/>
                  </a:lnTo>
                  <a:lnTo>
                    <a:pt x="f63" y="f64"/>
                  </a:lnTo>
                  <a:lnTo>
                    <a:pt x="f65" y="f64"/>
                  </a:lnTo>
                  <a:lnTo>
                    <a:pt x="f66" y="f67"/>
                  </a:lnTo>
                  <a:lnTo>
                    <a:pt x="f68" y="f69"/>
                  </a:lnTo>
                  <a:lnTo>
                    <a:pt x="f70" y="f71"/>
                  </a:lnTo>
                  <a:lnTo>
                    <a:pt x="f72" y="f73"/>
                  </a:lnTo>
                  <a:lnTo>
                    <a:pt x="f74" y="f75"/>
                  </a:lnTo>
                  <a:lnTo>
                    <a:pt x="f76" y="f77"/>
                  </a:lnTo>
                  <a:lnTo>
                    <a:pt x="f78" y="f79"/>
                  </a:lnTo>
                  <a:lnTo>
                    <a:pt x="f80" y="f9"/>
                  </a:lnTo>
                  <a:lnTo>
                    <a:pt x="f81" y="f82"/>
                  </a:lnTo>
                  <a:lnTo>
                    <a:pt x="f83" y="f84"/>
                  </a:lnTo>
                  <a:lnTo>
                    <a:pt x="f2" y="f3"/>
                  </a:lnTo>
                  <a:close/>
                </a:path>
                <a:path w="2962910" h="2235200">
                  <a:moveTo>
                    <a:pt x="f85" y="f0"/>
                  </a:moveTo>
                  <a:lnTo>
                    <a:pt x="f86" y="f0"/>
                  </a:lnTo>
                  <a:lnTo>
                    <a:pt x="f87" y="f88"/>
                  </a:lnTo>
                  <a:lnTo>
                    <a:pt x="f89" y="f90"/>
                  </a:lnTo>
                  <a:lnTo>
                    <a:pt x="f91" y="f92"/>
                  </a:lnTo>
                  <a:lnTo>
                    <a:pt x="f93" y="f94"/>
                  </a:lnTo>
                  <a:lnTo>
                    <a:pt x="f95" y="f96"/>
                  </a:lnTo>
                  <a:lnTo>
                    <a:pt x="f97" y="f98"/>
                  </a:lnTo>
                  <a:lnTo>
                    <a:pt x="f99" y="f100"/>
                  </a:lnTo>
                  <a:lnTo>
                    <a:pt x="f0" y="f101"/>
                  </a:lnTo>
                  <a:lnTo>
                    <a:pt x="f0" y="f49"/>
                  </a:lnTo>
                  <a:lnTo>
                    <a:pt x="f102" y="f59"/>
                  </a:lnTo>
                  <a:lnTo>
                    <a:pt x="f103" y="f69"/>
                  </a:lnTo>
                  <a:lnTo>
                    <a:pt x="f104" y="f105"/>
                  </a:lnTo>
                  <a:lnTo>
                    <a:pt x="f106" y="f107"/>
                  </a:lnTo>
                  <a:lnTo>
                    <a:pt x="f108" y="f109"/>
                  </a:lnTo>
                  <a:lnTo>
                    <a:pt x="f110" y="f111"/>
                  </a:lnTo>
                  <a:lnTo>
                    <a:pt x="f112" y="f113"/>
                  </a:lnTo>
                  <a:lnTo>
                    <a:pt x="f114" y="f115"/>
                  </a:lnTo>
                  <a:lnTo>
                    <a:pt x="f116" y="f117"/>
                  </a:lnTo>
                  <a:lnTo>
                    <a:pt x="f118" y="f100"/>
                  </a:lnTo>
                  <a:lnTo>
                    <a:pt x="f119" y="f120"/>
                  </a:lnTo>
                  <a:lnTo>
                    <a:pt x="f121" y="f122"/>
                  </a:lnTo>
                  <a:lnTo>
                    <a:pt x="f123" y="f124"/>
                  </a:lnTo>
                  <a:lnTo>
                    <a:pt x="f125" y="f126"/>
                  </a:lnTo>
                  <a:lnTo>
                    <a:pt x="f127" y="f128"/>
                  </a:lnTo>
                  <a:lnTo>
                    <a:pt x="f129" y="f130"/>
                  </a:lnTo>
                  <a:lnTo>
                    <a:pt x="f131" y="f132"/>
                  </a:lnTo>
                  <a:lnTo>
                    <a:pt x="f133" y="f134"/>
                  </a:lnTo>
                  <a:lnTo>
                    <a:pt x="f135" y="f134"/>
                  </a:lnTo>
                  <a:lnTo>
                    <a:pt x="f136" y="f137"/>
                  </a:lnTo>
                  <a:lnTo>
                    <a:pt x="f138" y="f139"/>
                  </a:lnTo>
                  <a:lnTo>
                    <a:pt x="f140" y="f141"/>
                  </a:lnTo>
                  <a:lnTo>
                    <a:pt x="f142" y="f143"/>
                  </a:lnTo>
                  <a:lnTo>
                    <a:pt x="f144" y="f145"/>
                  </a:lnTo>
                  <a:lnTo>
                    <a:pt x="f146" y="f145"/>
                  </a:lnTo>
                  <a:lnTo>
                    <a:pt x="f147" y="f148"/>
                  </a:lnTo>
                  <a:lnTo>
                    <a:pt x="f149" y="f148"/>
                  </a:lnTo>
                  <a:lnTo>
                    <a:pt x="f150" y="f151"/>
                  </a:lnTo>
                  <a:lnTo>
                    <a:pt x="f152" y="f153"/>
                  </a:lnTo>
                  <a:lnTo>
                    <a:pt x="f154" y="f155"/>
                  </a:lnTo>
                  <a:lnTo>
                    <a:pt x="f156" y="f157"/>
                  </a:lnTo>
                  <a:lnTo>
                    <a:pt x="f158" y="f159"/>
                  </a:lnTo>
                  <a:lnTo>
                    <a:pt x="f160" y="f161"/>
                  </a:lnTo>
                  <a:lnTo>
                    <a:pt x="f162" y="f163"/>
                  </a:lnTo>
                  <a:lnTo>
                    <a:pt x="f164" y="f165"/>
                  </a:lnTo>
                  <a:lnTo>
                    <a:pt x="f166" y="f167"/>
                  </a:lnTo>
                  <a:lnTo>
                    <a:pt x="f168" y="f169"/>
                  </a:lnTo>
                  <a:lnTo>
                    <a:pt x="f170" y="f171"/>
                  </a:lnTo>
                  <a:lnTo>
                    <a:pt x="f172" y="f98"/>
                  </a:lnTo>
                  <a:lnTo>
                    <a:pt x="f173" y="f174"/>
                  </a:lnTo>
                  <a:lnTo>
                    <a:pt x="f175" y="f176"/>
                  </a:lnTo>
                  <a:lnTo>
                    <a:pt x="f177" y="f178"/>
                  </a:lnTo>
                  <a:lnTo>
                    <a:pt x="f179" y="f180"/>
                  </a:lnTo>
                  <a:lnTo>
                    <a:pt x="f181" y="f182"/>
                  </a:lnTo>
                  <a:lnTo>
                    <a:pt x="f183" y="f182"/>
                  </a:lnTo>
                  <a:lnTo>
                    <a:pt x="f184" y="f185"/>
                  </a:lnTo>
                  <a:lnTo>
                    <a:pt x="f186" y="f187"/>
                  </a:lnTo>
                  <a:lnTo>
                    <a:pt x="f85" y="f0"/>
                  </a:lnTo>
                  <a:close/>
                </a:path>
                <a:path w="2962910" h="2235200">
                  <a:moveTo>
                    <a:pt x="f188" y="f101"/>
                  </a:moveTo>
                  <a:lnTo>
                    <a:pt x="f106" y="f107"/>
                  </a:lnTo>
                  <a:lnTo>
                    <a:pt x="f189" y="f190"/>
                  </a:lnTo>
                  <a:lnTo>
                    <a:pt x="f2" y="f3"/>
                  </a:lnTo>
                  <a:lnTo>
                    <a:pt x="f191" y="f190"/>
                  </a:lnTo>
                  <a:lnTo>
                    <a:pt x="f188" y="f101"/>
                  </a:lnTo>
                  <a:close/>
                </a:path>
                <a:path w="2962910" h="2235200">
                  <a:moveTo>
                    <a:pt x="f192" y="f0"/>
                  </a:moveTo>
                  <a:lnTo>
                    <a:pt x="f193" y="f0"/>
                  </a:lnTo>
                  <a:lnTo>
                    <a:pt x="f194" y="f187"/>
                  </a:lnTo>
                  <a:lnTo>
                    <a:pt x="f195" y="f196"/>
                  </a:lnTo>
                  <a:lnTo>
                    <a:pt x="f197" y="f198"/>
                  </a:lnTo>
                  <a:lnTo>
                    <a:pt x="f199" y="f200"/>
                  </a:lnTo>
                  <a:lnTo>
                    <a:pt x="f0" y="f201"/>
                  </a:lnTo>
                  <a:lnTo>
                    <a:pt x="f0" y="f202"/>
                  </a:lnTo>
                  <a:lnTo>
                    <a:pt x="f203" y="f204"/>
                  </a:lnTo>
                  <a:lnTo>
                    <a:pt x="f205" y="f137"/>
                  </a:lnTo>
                  <a:lnTo>
                    <a:pt x="f206" y="f207"/>
                  </a:lnTo>
                  <a:lnTo>
                    <a:pt x="f208" y="f96"/>
                  </a:lnTo>
                  <a:lnTo>
                    <a:pt x="f209" y="f210"/>
                  </a:lnTo>
                  <a:lnTo>
                    <a:pt x="f211" y="f212"/>
                  </a:lnTo>
                  <a:lnTo>
                    <a:pt x="f192" y="f0"/>
                  </a:lnTo>
                  <a:close/>
                </a:path>
                <a:path w="2962910" h="2235200">
                  <a:moveTo>
                    <a:pt x="f213" y="f0"/>
                  </a:moveTo>
                  <a:lnTo>
                    <a:pt x="f214" y="f0"/>
                  </a:lnTo>
                  <a:lnTo>
                    <a:pt x="f215" y="f216"/>
                  </a:lnTo>
                  <a:lnTo>
                    <a:pt x="f217" y="f90"/>
                  </a:lnTo>
                  <a:lnTo>
                    <a:pt x="f218" y="f185"/>
                  </a:lnTo>
                  <a:lnTo>
                    <a:pt x="f219" y="f220"/>
                  </a:lnTo>
                  <a:lnTo>
                    <a:pt x="f221" y="f222"/>
                  </a:lnTo>
                  <a:lnTo>
                    <a:pt x="f0" y="f169"/>
                  </a:lnTo>
                  <a:lnTo>
                    <a:pt x="f0" y="f223"/>
                  </a:lnTo>
                  <a:lnTo>
                    <a:pt x="f224" y="f96"/>
                  </a:lnTo>
                  <a:lnTo>
                    <a:pt x="f225" y="f226"/>
                  </a:lnTo>
                  <a:lnTo>
                    <a:pt x="f227" y="f196"/>
                  </a:lnTo>
                  <a:lnTo>
                    <a:pt x="f228" y="f229"/>
                  </a:lnTo>
                  <a:lnTo>
                    <a:pt x="f230" y="f231"/>
                  </a:lnTo>
                  <a:lnTo>
                    <a:pt x="f213" y="f0"/>
                  </a:lnTo>
                  <a:close/>
                </a:path>
                <a:path w="2962910" h="2235200">
                  <a:moveTo>
                    <a:pt x="f232" y="f0"/>
                  </a:moveTo>
                  <a:lnTo>
                    <a:pt x="f233" y="f0"/>
                  </a:lnTo>
                  <a:lnTo>
                    <a:pt x="f234" y="f235"/>
                  </a:lnTo>
                  <a:lnTo>
                    <a:pt x="f236" y="f237"/>
                  </a:lnTo>
                  <a:lnTo>
                    <a:pt x="f238" y="f239"/>
                  </a:lnTo>
                  <a:lnTo>
                    <a:pt x="f0" y="f240"/>
                  </a:lnTo>
                  <a:lnTo>
                    <a:pt x="f0" y="f98"/>
                  </a:lnTo>
                  <a:lnTo>
                    <a:pt x="f241" y="f242"/>
                  </a:lnTo>
                  <a:lnTo>
                    <a:pt x="f243" y="f90"/>
                  </a:lnTo>
                  <a:lnTo>
                    <a:pt x="f232" y="f0"/>
                  </a:lnTo>
                  <a:close/>
                </a:path>
                <a:path w="2962910" h="2235200">
                  <a:moveTo>
                    <a:pt x="f244" y="f245"/>
                  </a:moveTo>
                  <a:lnTo>
                    <a:pt x="f181" y="f182"/>
                  </a:lnTo>
                  <a:lnTo>
                    <a:pt x="f246" y="f182"/>
                  </a:lnTo>
                  <a:lnTo>
                    <a:pt x="f244" y="f245"/>
                  </a:lnTo>
                  <a:close/>
                </a:path>
                <a:path w="2962910" h="2235200">
                  <a:moveTo>
                    <a:pt x="f247" y="f0"/>
                  </a:moveTo>
                  <a:lnTo>
                    <a:pt x="f248" y="f0"/>
                  </a:lnTo>
                  <a:lnTo>
                    <a:pt x="f249" y="f250"/>
                  </a:lnTo>
                  <a:lnTo>
                    <a:pt x="f244" y="f245"/>
                  </a:lnTo>
                  <a:lnTo>
                    <a:pt x="f251" y="f250"/>
                  </a:lnTo>
                  <a:lnTo>
                    <a:pt x="f252" y="f253"/>
                  </a:lnTo>
                  <a:lnTo>
                    <a:pt x="f254" y="f255"/>
                  </a:lnTo>
                  <a:lnTo>
                    <a:pt x="f256" y="f94"/>
                  </a:lnTo>
                  <a:lnTo>
                    <a:pt x="f257" y="f226"/>
                  </a:lnTo>
                  <a:lnTo>
                    <a:pt x="f258" y="f259"/>
                  </a:lnTo>
                  <a:lnTo>
                    <a:pt x="f260" y="f220"/>
                  </a:lnTo>
                  <a:lnTo>
                    <a:pt x="f261" y="f262"/>
                  </a:lnTo>
                  <a:lnTo>
                    <a:pt x="f263" y="f264"/>
                  </a:lnTo>
                  <a:lnTo>
                    <a:pt x="f265" y="f266"/>
                  </a:lnTo>
                  <a:lnTo>
                    <a:pt x="f267" y="f196"/>
                  </a:lnTo>
                  <a:lnTo>
                    <a:pt x="f268" y="f269"/>
                  </a:lnTo>
                  <a:lnTo>
                    <a:pt x="f270" y="f271"/>
                  </a:lnTo>
                  <a:lnTo>
                    <a:pt x="f272" y="f271"/>
                  </a:lnTo>
                  <a:lnTo>
                    <a:pt x="f273" y="f274"/>
                  </a:lnTo>
                  <a:lnTo>
                    <a:pt x="f275" y="f276"/>
                  </a:lnTo>
                  <a:lnTo>
                    <a:pt x="f277" y="f276"/>
                  </a:lnTo>
                  <a:lnTo>
                    <a:pt x="f278" y="f279"/>
                  </a:lnTo>
                  <a:lnTo>
                    <a:pt x="f280" y="f279"/>
                  </a:lnTo>
                  <a:lnTo>
                    <a:pt x="f281" y="f185"/>
                  </a:lnTo>
                  <a:lnTo>
                    <a:pt x="f282" y="f185"/>
                  </a:lnTo>
                  <a:lnTo>
                    <a:pt x="f283" y="f284"/>
                  </a:lnTo>
                  <a:lnTo>
                    <a:pt x="f285" y="f284"/>
                  </a:lnTo>
                  <a:lnTo>
                    <a:pt x="f286" y="f239"/>
                  </a:lnTo>
                  <a:lnTo>
                    <a:pt x="f287" y="f92"/>
                  </a:lnTo>
                  <a:lnTo>
                    <a:pt x="f288" y="f92"/>
                  </a:lnTo>
                  <a:lnTo>
                    <a:pt x="f289" y="f290"/>
                  </a:lnTo>
                  <a:lnTo>
                    <a:pt x="f291" y="f290"/>
                  </a:lnTo>
                  <a:lnTo>
                    <a:pt x="f292" y="f229"/>
                  </a:lnTo>
                  <a:lnTo>
                    <a:pt x="f293" y="f229"/>
                  </a:lnTo>
                  <a:lnTo>
                    <a:pt x="f294" y="f295"/>
                  </a:lnTo>
                  <a:lnTo>
                    <a:pt x="f296" y="f297"/>
                  </a:lnTo>
                  <a:lnTo>
                    <a:pt x="f298" y="f237"/>
                  </a:lnTo>
                  <a:lnTo>
                    <a:pt x="f299" y="f300"/>
                  </a:lnTo>
                  <a:lnTo>
                    <a:pt x="f301" y="f300"/>
                  </a:lnTo>
                  <a:lnTo>
                    <a:pt x="f302" y="f187"/>
                  </a:lnTo>
                  <a:lnTo>
                    <a:pt x="f303" y="f187"/>
                  </a:lnTo>
                  <a:lnTo>
                    <a:pt x="f304" y="f305"/>
                  </a:lnTo>
                  <a:lnTo>
                    <a:pt x="f306" y="f305"/>
                  </a:lnTo>
                  <a:lnTo>
                    <a:pt x="f306" y="f307"/>
                  </a:lnTo>
                  <a:lnTo>
                    <a:pt x="f308" y="f307"/>
                  </a:lnTo>
                  <a:lnTo>
                    <a:pt x="f309" y="f310"/>
                  </a:lnTo>
                  <a:lnTo>
                    <a:pt x="f311" y="f310"/>
                  </a:lnTo>
                  <a:lnTo>
                    <a:pt x="f312" y="f231"/>
                  </a:lnTo>
                  <a:lnTo>
                    <a:pt x="f313" y="f231"/>
                  </a:lnTo>
                  <a:lnTo>
                    <a:pt x="f314" y="f315"/>
                  </a:lnTo>
                  <a:lnTo>
                    <a:pt x="f316" y="f317"/>
                  </a:lnTo>
                  <a:lnTo>
                    <a:pt x="f318" y="f235"/>
                  </a:lnTo>
                  <a:lnTo>
                    <a:pt x="f247" y="f0"/>
                  </a:lnTo>
                  <a:close/>
                </a:path>
                <a:path w="2962910" h="2235200">
                  <a:moveTo>
                    <a:pt x="f319" y="f0"/>
                  </a:moveTo>
                  <a:lnTo>
                    <a:pt x="f320" y="f0"/>
                  </a:lnTo>
                  <a:lnTo>
                    <a:pt x="f0" y="f88"/>
                  </a:lnTo>
                  <a:lnTo>
                    <a:pt x="f0" y="f269"/>
                  </a:lnTo>
                  <a:lnTo>
                    <a:pt x="f321" y="f322"/>
                  </a:lnTo>
                  <a:lnTo>
                    <a:pt x="f323" y="f324"/>
                  </a:lnTo>
                  <a:lnTo>
                    <a:pt x="f319" y="f0"/>
                  </a:lnTo>
                  <a:close/>
                </a:path>
                <a:path w="2962910" h="2235200">
                  <a:moveTo>
                    <a:pt x="f325" y="f0"/>
                  </a:moveTo>
                  <a:lnTo>
                    <a:pt x="f0" y="f0"/>
                  </a:lnTo>
                  <a:lnTo>
                    <a:pt x="f0" y="f324"/>
                  </a:lnTo>
                  <a:lnTo>
                    <a:pt x="f325" y="f0"/>
                  </a:lnTo>
                  <a:close/>
                </a:path>
              </a:pathLst>
            </a:custGeom>
            <a:solidFill>
              <a:srgbClr val="F2E7DB"/>
            </a:solidFill>
            <a:ln>
              <a:noFill/>
              <a:prstDash val="solid"/>
            </a:ln>
          </p:spPr>
          <p:txBody>
            <a:bodyPr vert="horz" wrap="square" lIns="0" tIns="0" rIns="0" bIns="0" anchor="t" anchorCtr="0" compatLnSpc="0">
              <a:noAutofit/>
            </a:bodyPr>
            <a:lstStyle/>
            <a:p>
              <a:pPr marL="0" marR="0" lvl="0" indent="0" rtl="0" hangingPunct="0">
                <a:lnSpc>
                  <a:spcPct val="100000"/>
                </a:lnSpc>
                <a:spcBef>
                  <a:spcPts val="0"/>
                </a:spcBef>
                <a:spcAft>
                  <a:spcPts val="0"/>
                </a:spcAft>
                <a:buNone/>
                <a:tabLst/>
              </a:pPr>
              <a:endParaRPr lang="en-IN" sz="1800" b="0" i="0" u="none" strike="noStrike" kern="1200">
                <a:ln>
                  <a:noFill/>
                </a:ln>
                <a:latin typeface="Arial" pitchFamily="18"/>
                <a:ea typeface="Microsoft YaHei" pitchFamily="2"/>
                <a:cs typeface="Lucida Sans" pitchFamily="2"/>
              </a:endParaRPr>
            </a:p>
          </p:txBody>
        </p:sp>
        <p:sp>
          <p:nvSpPr>
            <p:cNvPr id="11" name="object 11"/>
            <p:cNvSpPr/>
            <p:nvPr/>
          </p:nvSpPr>
          <p:spPr>
            <a:xfrm>
              <a:off x="1713600" y="0"/>
              <a:ext cx="980640" cy="727919"/>
            </a:xfrm>
            <a:custGeom>
              <a:avLst/>
              <a:gdLst>
                <a:gd name="f0" fmla="val 0"/>
                <a:gd name="f1" fmla="val 981074"/>
                <a:gd name="f2" fmla="val 957745"/>
                <a:gd name="f3" fmla="val 724965"/>
                <a:gd name="f4" fmla="val 1447"/>
                <a:gd name="f5" fmla="val 727836"/>
                <a:gd name="f6" fmla="val 6477"/>
                <a:gd name="f7" fmla="val 723530"/>
                <a:gd name="f8" fmla="val 7200"/>
                <a:gd name="f9" fmla="val 10807"/>
                <a:gd name="f10" fmla="val 722083"/>
                <a:gd name="f11" fmla="val 12966"/>
                <a:gd name="f12" fmla="val 724242"/>
                <a:gd name="f13" fmla="val 18719"/>
                <a:gd name="f14" fmla="val 719924"/>
                <a:gd name="f15" fmla="val 20878"/>
                <a:gd name="f16" fmla="val 23761"/>
                <a:gd name="f17" fmla="val 719200"/>
                <a:gd name="f18" fmla="val 25209"/>
                <a:gd name="f19" fmla="val 720647"/>
                <a:gd name="f20" fmla="val 30962"/>
                <a:gd name="f21" fmla="val 715606"/>
                <a:gd name="f22" fmla="val 33121"/>
                <a:gd name="f23" fmla="val 717765"/>
              </a:gdLst>
              <a:ahLst/>
              <a:cxnLst>
                <a:cxn ang="3cd4">
                  <a:pos x="hc" y="t"/>
                </a:cxn>
                <a:cxn ang="0">
                  <a:pos x="r" y="vc"/>
                </a:cxn>
                <a:cxn ang="cd4">
                  <a:pos x="hc" y="b"/>
                </a:cxn>
                <a:cxn ang="cd2">
                  <a:pos x="l" y="vc"/>
                </a:cxn>
              </a:cxnLst>
              <a:rect l="l" t="t" r="r" b="b"/>
              <a:pathLst>
                <a:path w="981075" h="728345">
                  <a:moveTo>
                    <a:pt x="f1" y="f0"/>
                  </a:moveTo>
                  <a:lnTo>
                    <a:pt x="f2" y="f0"/>
                  </a:lnTo>
                  <a:lnTo>
                    <a:pt x="f0" y="f3"/>
                  </a:lnTo>
                  <a:lnTo>
                    <a:pt x="f4" y="f5"/>
                  </a:lnTo>
                  <a:lnTo>
                    <a:pt x="f6" y="f7"/>
                  </a:lnTo>
                  <a:lnTo>
                    <a:pt x="f8" y="f3"/>
                  </a:lnTo>
                  <a:lnTo>
                    <a:pt x="f9" y="f10"/>
                  </a:lnTo>
                  <a:lnTo>
                    <a:pt x="f11" y="f12"/>
                  </a:lnTo>
                  <a:lnTo>
                    <a:pt x="f13" y="f14"/>
                  </a:lnTo>
                  <a:lnTo>
                    <a:pt x="f15" y="f10"/>
                  </a:lnTo>
                  <a:lnTo>
                    <a:pt x="f16" y="f17"/>
                  </a:lnTo>
                  <a:lnTo>
                    <a:pt x="f18" y="f19"/>
                  </a:lnTo>
                  <a:lnTo>
                    <a:pt x="f20" y="f21"/>
                  </a:lnTo>
                  <a:lnTo>
                    <a:pt x="f22" y="f23"/>
                  </a:lnTo>
                  <a:lnTo>
                    <a:pt x="f1" y="f0"/>
                  </a:lnTo>
                  <a:close/>
                </a:path>
              </a:pathLst>
            </a:custGeom>
            <a:solidFill>
              <a:srgbClr val="E0CEBD"/>
            </a:solidFill>
            <a:ln>
              <a:noFill/>
              <a:prstDash val="solid"/>
            </a:ln>
          </p:spPr>
          <p:txBody>
            <a:bodyPr vert="horz" wrap="square" lIns="0" tIns="0" rIns="0" bIns="0" anchor="t" anchorCtr="0" compatLnSpc="0">
              <a:noAutofit/>
            </a:bodyPr>
            <a:lstStyle/>
            <a:p>
              <a:pPr marL="0" marR="0" lvl="0" indent="0" rtl="0" hangingPunct="0">
                <a:lnSpc>
                  <a:spcPct val="100000"/>
                </a:lnSpc>
                <a:spcBef>
                  <a:spcPts val="0"/>
                </a:spcBef>
                <a:spcAft>
                  <a:spcPts val="0"/>
                </a:spcAft>
                <a:buNone/>
                <a:tabLst/>
              </a:pPr>
              <a:endParaRPr lang="en-IN" sz="1800" b="0" i="0" u="none" strike="noStrike" kern="1200">
                <a:ln>
                  <a:noFill/>
                </a:ln>
                <a:latin typeface="Arial" pitchFamily="18"/>
                <a:ea typeface="Microsoft YaHei" pitchFamily="2"/>
                <a:cs typeface="Lucida Sans" pitchFamily="2"/>
              </a:endParaRPr>
            </a:p>
          </p:txBody>
        </p:sp>
        <p:sp>
          <p:nvSpPr>
            <p:cNvPr id="12" name="object 12"/>
            <p:cNvSpPr/>
            <p:nvPr/>
          </p:nvSpPr>
          <p:spPr>
            <a:xfrm>
              <a:off x="0" y="1658160"/>
              <a:ext cx="485280" cy="387000"/>
            </a:xfrm>
            <a:custGeom>
              <a:avLst/>
              <a:gdLst>
                <a:gd name="f0" fmla="val 0"/>
                <a:gd name="f1" fmla="val 482357"/>
                <a:gd name="f2" fmla="val 35247"/>
                <a:gd name="f3" fmla="val 339115"/>
                <a:gd name="f4" fmla="val 36686"/>
                <a:gd name="f5" fmla="val 341274"/>
                <a:gd name="f6" fmla="val 369071"/>
                <a:gd name="f7" fmla="val 387173"/>
                <a:gd name="f8" fmla="val 51087"/>
                <a:gd name="f9" fmla="val 348475"/>
                <a:gd name="f10" fmla="val 49644"/>
                <a:gd name="f11" fmla="val 346316"/>
                <a:gd name="f12" fmla="val 485239"/>
                <a:gd name="f13" fmla="val 15836"/>
                <a:gd name="f14" fmla="val 483800"/>
                <a:gd name="f15" fmla="val 13677"/>
                <a:gd name="f16" fmla="val 12242"/>
                <a:gd name="f17" fmla="val 9359"/>
                <a:gd name="f18" fmla="val 484520"/>
                <a:gd name="f19" fmla="val 7200"/>
                <a:gd name="f20" fmla="val 483081"/>
                <a:gd name="f21" fmla="val 5041"/>
                <a:gd name="f22" fmla="val 3606"/>
              </a:gdLst>
              <a:ahLst/>
              <a:cxnLst>
                <a:cxn ang="3cd4">
                  <a:pos x="hc" y="t"/>
                </a:cxn>
                <a:cxn ang="0">
                  <a:pos x="r" y="vc"/>
                </a:cxn>
                <a:cxn ang="cd4">
                  <a:pos x="hc" y="b"/>
                </a:cxn>
                <a:cxn ang="cd2">
                  <a:pos x="l" y="vc"/>
                </a:cxn>
              </a:cxnLst>
              <a:rect l="l" t="t" r="r" b="b"/>
              <a:pathLst>
                <a:path w="485775" h="387350">
                  <a:moveTo>
                    <a:pt x="f1" y="f0"/>
                  </a:moveTo>
                  <a:lnTo>
                    <a:pt x="f2" y="f3"/>
                  </a:lnTo>
                  <a:lnTo>
                    <a:pt x="f4" y="f5"/>
                  </a:lnTo>
                  <a:lnTo>
                    <a:pt x="f0" y="f6"/>
                  </a:lnTo>
                  <a:lnTo>
                    <a:pt x="f0" y="f7"/>
                  </a:lnTo>
                  <a:lnTo>
                    <a:pt x="f8" y="f9"/>
                  </a:lnTo>
                  <a:lnTo>
                    <a:pt x="f10" y="f11"/>
                  </a:lnTo>
                  <a:lnTo>
                    <a:pt x="f12" y="f13"/>
                  </a:lnTo>
                  <a:lnTo>
                    <a:pt x="f14" y="f15"/>
                  </a:lnTo>
                  <a:lnTo>
                    <a:pt x="f12" y="f16"/>
                  </a:lnTo>
                  <a:lnTo>
                    <a:pt x="f1" y="f17"/>
                  </a:lnTo>
                  <a:lnTo>
                    <a:pt x="f18" y="f19"/>
                  </a:lnTo>
                  <a:lnTo>
                    <a:pt x="f20" y="f21"/>
                  </a:lnTo>
                  <a:lnTo>
                    <a:pt x="f12" y="f22"/>
                  </a:lnTo>
                  <a:lnTo>
                    <a:pt x="f1" y="f0"/>
                  </a:lnTo>
                  <a:close/>
                </a:path>
              </a:pathLst>
            </a:custGeom>
            <a:solidFill>
              <a:srgbClr val="C3C5C3"/>
            </a:solidFill>
            <a:ln>
              <a:noFill/>
              <a:prstDash val="solid"/>
            </a:ln>
          </p:spPr>
          <p:txBody>
            <a:bodyPr vert="horz" wrap="square" lIns="0" tIns="0" rIns="0" bIns="0" anchor="t" anchorCtr="0" compatLnSpc="0">
              <a:noAutofit/>
            </a:bodyPr>
            <a:lstStyle/>
            <a:p>
              <a:pPr marL="0" marR="0" lvl="0" indent="0" rtl="0" hangingPunct="0">
                <a:lnSpc>
                  <a:spcPct val="100000"/>
                </a:lnSpc>
                <a:spcBef>
                  <a:spcPts val="0"/>
                </a:spcBef>
                <a:spcAft>
                  <a:spcPts val="0"/>
                </a:spcAft>
                <a:buNone/>
                <a:tabLst/>
              </a:pPr>
              <a:endParaRPr lang="en-IN" sz="1800" b="0" i="0" u="none" strike="noStrike" kern="1200">
                <a:ln>
                  <a:noFill/>
                </a:ln>
                <a:latin typeface="Arial" pitchFamily="18"/>
                <a:ea typeface="Microsoft YaHei" pitchFamily="2"/>
                <a:cs typeface="Lucida Sans" pitchFamily="2"/>
              </a:endParaRPr>
            </a:p>
          </p:txBody>
        </p:sp>
        <p:sp>
          <p:nvSpPr>
            <p:cNvPr id="13" name="object 13"/>
            <p:cNvSpPr/>
            <p:nvPr/>
          </p:nvSpPr>
          <p:spPr>
            <a:xfrm>
              <a:off x="0" y="0"/>
              <a:ext cx="2190240" cy="1659599"/>
            </a:xfrm>
            <a:custGeom>
              <a:avLst/>
              <a:gdLst>
                <a:gd name="f0" fmla="val 0"/>
                <a:gd name="f1" fmla="val 178676"/>
                <a:gd name="f2" fmla="val 154774"/>
                <a:gd name="f3" fmla="val 117246"/>
                <a:gd name="f4" fmla="val 135369"/>
                <a:gd name="f5" fmla="val 681570"/>
                <a:gd name="f6" fmla="val 656437"/>
                <a:gd name="f7" fmla="val 497116"/>
                <a:gd name="f8" fmla="val 516382"/>
                <a:gd name="f9" fmla="val 1183741"/>
                <a:gd name="f10" fmla="val 1158748"/>
                <a:gd name="f11" fmla="val 877519"/>
                <a:gd name="f12" fmla="val 896861"/>
                <a:gd name="f13" fmla="val 1687588"/>
                <a:gd name="f14" fmla="val 1663890"/>
                <a:gd name="f15" fmla="val 1260386"/>
                <a:gd name="f16" fmla="val 1278585"/>
                <a:gd name="f17" fmla="val 2190483"/>
                <a:gd name="f18" fmla="val 2165794"/>
                <a:gd name="f19" fmla="val 1640128"/>
                <a:gd name="f20" fmla="val 1659610"/>
              </a:gdLst>
              <a:ahLst/>
              <a:cxnLst>
                <a:cxn ang="3cd4">
                  <a:pos x="hc" y="t"/>
                </a:cxn>
                <a:cxn ang="0">
                  <a:pos x="r" y="vc"/>
                </a:cxn>
                <a:cxn ang="cd4">
                  <a:pos x="hc" y="b"/>
                </a:cxn>
                <a:cxn ang="cd2">
                  <a:pos x="l" y="vc"/>
                </a:cxn>
              </a:cxnLst>
              <a:rect l="l" t="t" r="r" b="b"/>
              <a:pathLst>
                <a:path w="2190750" h="1659889">
                  <a:moveTo>
                    <a:pt x="f1" y="f0"/>
                  </a:moveTo>
                  <a:lnTo>
                    <a:pt x="f2" y="f0"/>
                  </a:lnTo>
                  <a:lnTo>
                    <a:pt x="f0" y="f3"/>
                  </a:lnTo>
                  <a:lnTo>
                    <a:pt x="f0" y="f4"/>
                  </a:lnTo>
                  <a:lnTo>
                    <a:pt x="f1" y="f0"/>
                  </a:lnTo>
                  <a:close/>
                </a:path>
                <a:path w="2190750" h="1659889">
                  <a:moveTo>
                    <a:pt x="f5" y="f0"/>
                  </a:moveTo>
                  <a:lnTo>
                    <a:pt x="f6" y="f0"/>
                  </a:lnTo>
                  <a:lnTo>
                    <a:pt x="f0" y="f7"/>
                  </a:lnTo>
                  <a:lnTo>
                    <a:pt x="f0" y="f8"/>
                  </a:lnTo>
                  <a:lnTo>
                    <a:pt x="f5" y="f0"/>
                  </a:lnTo>
                  <a:close/>
                </a:path>
                <a:path w="2190750" h="1659889">
                  <a:moveTo>
                    <a:pt x="f9" y="f0"/>
                  </a:moveTo>
                  <a:lnTo>
                    <a:pt x="f10" y="f0"/>
                  </a:lnTo>
                  <a:lnTo>
                    <a:pt x="f0" y="f11"/>
                  </a:lnTo>
                  <a:lnTo>
                    <a:pt x="f0" y="f12"/>
                  </a:lnTo>
                  <a:lnTo>
                    <a:pt x="f9" y="f0"/>
                  </a:lnTo>
                  <a:close/>
                </a:path>
                <a:path w="2190750" h="1659889">
                  <a:moveTo>
                    <a:pt x="f13" y="f0"/>
                  </a:moveTo>
                  <a:lnTo>
                    <a:pt x="f14" y="f0"/>
                  </a:lnTo>
                  <a:lnTo>
                    <a:pt x="f0" y="f15"/>
                  </a:lnTo>
                  <a:lnTo>
                    <a:pt x="f0" y="f16"/>
                  </a:lnTo>
                  <a:lnTo>
                    <a:pt x="f13" y="f0"/>
                  </a:lnTo>
                  <a:close/>
                </a:path>
                <a:path w="2190750" h="1659889">
                  <a:moveTo>
                    <a:pt x="f17" y="f0"/>
                  </a:moveTo>
                  <a:lnTo>
                    <a:pt x="f18" y="f0"/>
                  </a:lnTo>
                  <a:lnTo>
                    <a:pt x="f0" y="f19"/>
                  </a:lnTo>
                  <a:lnTo>
                    <a:pt x="f0" y="f20"/>
                  </a:lnTo>
                  <a:lnTo>
                    <a:pt x="f17" y="f0"/>
                  </a:lnTo>
                  <a:close/>
                </a:path>
              </a:pathLst>
            </a:custGeom>
            <a:solidFill>
              <a:srgbClr val="E0CEBD"/>
            </a:solidFill>
            <a:ln>
              <a:noFill/>
              <a:prstDash val="solid"/>
            </a:ln>
          </p:spPr>
          <p:txBody>
            <a:bodyPr vert="horz" wrap="square" lIns="0" tIns="0" rIns="0" bIns="0" anchor="t" anchorCtr="0" compatLnSpc="0">
              <a:noAutofit/>
            </a:bodyPr>
            <a:lstStyle/>
            <a:p>
              <a:pPr marL="0" marR="0" lvl="0" indent="0" rtl="0" hangingPunct="0">
                <a:lnSpc>
                  <a:spcPct val="100000"/>
                </a:lnSpc>
                <a:spcBef>
                  <a:spcPts val="0"/>
                </a:spcBef>
                <a:spcAft>
                  <a:spcPts val="0"/>
                </a:spcAft>
                <a:buNone/>
                <a:tabLst/>
              </a:pPr>
              <a:endParaRPr lang="en-IN" sz="1800" b="0" i="0" u="none" strike="noStrike" kern="1200">
                <a:ln>
                  <a:noFill/>
                </a:ln>
                <a:latin typeface="Arial" pitchFamily="18"/>
                <a:ea typeface="Microsoft YaHei" pitchFamily="2"/>
                <a:cs typeface="Lucida Sans" pitchFamily="2"/>
              </a:endParaRPr>
            </a:p>
          </p:txBody>
        </p:sp>
      </p:grpSp>
      <p:grpSp>
        <p:nvGrpSpPr>
          <p:cNvPr id="14" name="object 14"/>
          <p:cNvGrpSpPr/>
          <p:nvPr/>
        </p:nvGrpSpPr>
        <p:grpSpPr>
          <a:xfrm>
            <a:off x="14771520" y="8597160"/>
            <a:ext cx="3516840" cy="1690200"/>
            <a:chOff x="14771520" y="8597160"/>
            <a:chExt cx="3516840" cy="1690200"/>
          </a:xfrm>
        </p:grpSpPr>
        <p:sp>
          <p:nvSpPr>
            <p:cNvPr id="15" name="object 15"/>
            <p:cNvSpPr/>
            <p:nvPr/>
          </p:nvSpPr>
          <p:spPr>
            <a:xfrm>
              <a:off x="14771520" y="8597160"/>
              <a:ext cx="3516479" cy="1689839"/>
            </a:xfrm>
            <a:custGeom>
              <a:avLst/>
              <a:gdLst>
                <a:gd name="f0" fmla="val 0"/>
                <a:gd name="f1" fmla="val 1565527"/>
                <a:gd name="f2" fmla="val 32851"/>
                <a:gd name="f3" fmla="val 1689774"/>
                <a:gd name="f4" fmla="val 3516476"/>
                <a:gd name="f5" fmla="val 1577047"/>
                <a:gd name="f6" fmla="val 17272"/>
                <a:gd name="f7" fmla="val 10795"/>
                <a:gd name="f8" fmla="val 1573446"/>
                <a:gd name="f9" fmla="val 5842"/>
                <a:gd name="f10" fmla="val 1569124"/>
                <a:gd name="f11" fmla="val 65532"/>
                <a:gd name="f12" fmla="val 1542484"/>
                <a:gd name="f13" fmla="val 53151"/>
                <a:gd name="f14" fmla="val 1551226"/>
                <a:gd name="f15" fmla="val 1553376"/>
                <a:gd name="f16" fmla="val 119062"/>
                <a:gd name="f17" fmla="val 91249"/>
                <a:gd name="f18" fmla="val 1550057"/>
                <a:gd name="f19" fmla="val 258226"/>
                <a:gd name="f20" fmla="val 1506825"/>
                <a:gd name="f21" fmla="val 212772"/>
                <a:gd name="f22" fmla="val 1520705"/>
                <a:gd name="f23" fmla="val 196596"/>
                <a:gd name="f24" fmla="val 1540327"/>
                <a:gd name="f25" fmla="val 190119"/>
                <a:gd name="f26" fmla="val 1543208"/>
                <a:gd name="f27" fmla="val 182880"/>
                <a:gd name="f28" fmla="val 1545366"/>
                <a:gd name="f29" fmla="val 176403"/>
                <a:gd name="f30" fmla="val 1547525"/>
                <a:gd name="f31" fmla="val 147828"/>
                <a:gd name="f32" fmla="val 1552509"/>
                <a:gd name="f33" fmla="val 1507208"/>
                <a:gd name="f34" fmla="val 264922"/>
                <a:gd name="f35" fmla="val 370107"/>
                <a:gd name="f36" fmla="val 1331171"/>
                <a:gd name="f37" fmla="val 328269"/>
                <a:gd name="f38" fmla="val 1339630"/>
                <a:gd name="f39" fmla="val 292354"/>
                <a:gd name="f40" fmla="val 1370409"/>
                <a:gd name="f41" fmla="val 274601"/>
                <a:gd name="f42" fmla="val 1404541"/>
                <a:gd name="f43" fmla="val 261242"/>
                <a:gd name="f44" fmla="val 1473885"/>
                <a:gd name="f45" fmla="val 1425129"/>
                <a:gd name="f46" fmla="val 1088644"/>
                <a:gd name="f47" fmla="val 977227"/>
                <a:gd name="f48" fmla="val 1350972"/>
                <a:gd name="f49" fmla="val 504698"/>
                <a:gd name="f50" fmla="val 473315"/>
                <a:gd name="f51" fmla="val 1346020"/>
                <a:gd name="f52" fmla="val 410168"/>
                <a:gd name="f53" fmla="val 1337199"/>
                <a:gd name="f54" fmla="val 378714"/>
                <a:gd name="f55" fmla="val 1332250"/>
                <a:gd name="f56" fmla="val 2987294"/>
                <a:gd name="f57" fmla="val 139957"/>
                <a:gd name="f58" fmla="val 2959548"/>
                <a:gd name="f59" fmla="val 210731"/>
                <a:gd name="f60" fmla="val 2929734"/>
                <a:gd name="f61" fmla="val 276326"/>
                <a:gd name="f62" fmla="val 2898895"/>
                <a:gd name="f63" fmla="val 336314"/>
                <a:gd name="f64" fmla="val 2868072"/>
                <a:gd name="f65" fmla="val 390267"/>
                <a:gd name="f66" fmla="val 2838307"/>
                <a:gd name="f67" fmla="val 437758"/>
                <a:gd name="f68" fmla="val 2810641"/>
                <a:gd name="f69" fmla="val 478359"/>
                <a:gd name="f70" fmla="val 2786116"/>
                <a:gd name="f71" fmla="val 511643"/>
                <a:gd name="f72" fmla="val 2750655"/>
                <a:gd name="f73" fmla="val 554546"/>
                <a:gd name="f74" fmla="val 2720048"/>
                <a:gd name="f75" fmla="val 578899"/>
                <a:gd name="f76" fmla="val 2697876"/>
                <a:gd name="f77" fmla="val 594086"/>
                <a:gd name="f78" fmla="val 2676777"/>
                <a:gd name="f79" fmla="val 610083"/>
                <a:gd name="f80" fmla="val 2658237"/>
                <a:gd name="f81" fmla="val 628103"/>
                <a:gd name="f82" fmla="val 2583815"/>
                <a:gd name="f83" fmla="val 712885"/>
                <a:gd name="f84" fmla="val 2538043"/>
                <a:gd name="f85" fmla="val 766208"/>
                <a:gd name="f86" fmla="val 2512060"/>
                <a:gd name="f87" fmla="val 798741"/>
                <a:gd name="f88" fmla="val 2482224"/>
                <a:gd name="f89" fmla="val 831799"/>
                <a:gd name="f90" fmla="val 2445057"/>
                <a:gd name="f91" fmla="val 857528"/>
                <a:gd name="f92" fmla="val 2402325"/>
                <a:gd name="f93" fmla="val 877765"/>
                <a:gd name="f94" fmla="val 2355794"/>
                <a:gd name="f95" fmla="val 894350"/>
                <a:gd name="f96" fmla="val 2258400"/>
                <a:gd name="f97" fmla="val 923917"/>
                <a:gd name="f98" fmla="val 2211070"/>
                <a:gd name="f99" fmla="val 940578"/>
                <a:gd name="f100" fmla="val 2093087"/>
                <a:gd name="f101" fmla="val 957858"/>
                <a:gd name="f102" fmla="val 2084062"/>
                <a:gd name="f103" fmla="val 980987"/>
                <a:gd name="f104" fmla="val 2070036"/>
                <a:gd name="f105" fmla="val 1002497"/>
                <a:gd name="f106" fmla="val 2051153"/>
                <a:gd name="f107" fmla="val 1021847"/>
                <a:gd name="f108" fmla="val 2027555"/>
                <a:gd name="f109" fmla="val 1038497"/>
                <a:gd name="f110" fmla="val 2015138"/>
                <a:gd name="f111" fmla="val 1044212"/>
                <a:gd name="f112" fmla="val 2002329"/>
                <a:gd name="f113" fmla="val 1050737"/>
                <a:gd name="f114" fmla="val 1990068"/>
                <a:gd name="f115" fmla="val 1058342"/>
                <a:gd name="f116" fmla="val 1979295"/>
                <a:gd name="f117" fmla="val 1067296"/>
                <a:gd name="f118" fmla="val 1958939"/>
                <a:gd name="f119" fmla="val 1082034"/>
                <a:gd name="f120" fmla="val 1934273"/>
                <a:gd name="f121" fmla="val 1091236"/>
                <a:gd name="f122" fmla="val 1909607"/>
                <a:gd name="f123" fmla="val 1100709"/>
                <a:gd name="f124" fmla="val 1889252"/>
                <a:gd name="f125" fmla="val 1116256"/>
                <a:gd name="f126" fmla="val 1887093"/>
                <a:gd name="f127" fmla="val 1119132"/>
                <a:gd name="f128" fmla="val 1882140"/>
                <a:gd name="f129" fmla="val 1122015"/>
                <a:gd name="f130" fmla="val 1874901"/>
                <a:gd name="f131" fmla="val 1123454"/>
                <a:gd name="f132" fmla="val 1829962"/>
                <a:gd name="f133" fmla="val 1129630"/>
                <a:gd name="f134" fmla="val 1771999"/>
                <a:gd name="f135" fmla="val 1132365"/>
                <a:gd name="f136" fmla="val 1717417"/>
                <a:gd name="f137" fmla="val 1133885"/>
                <a:gd name="f138" fmla="val 1682623"/>
                <a:gd name="f139" fmla="val 1136417"/>
                <a:gd name="f140" fmla="val 1640840"/>
                <a:gd name="f141" fmla="val 1145773"/>
                <a:gd name="f142" fmla="val 1587079"/>
                <a:gd name="f143" fmla="val 1163180"/>
                <a:gd name="f144" fmla="val 1541188"/>
                <a:gd name="f145" fmla="val 1183766"/>
                <a:gd name="f146" fmla="val 1501375"/>
                <a:gd name="f147" fmla="val 1206737"/>
                <a:gd name="f148" fmla="val 1465848"/>
                <a:gd name="f149" fmla="val 1231296"/>
                <a:gd name="f150" fmla="val 1391987"/>
                <a:gd name="f151" fmla="val 1287993"/>
                <a:gd name="f152" fmla="val 1348041"/>
                <a:gd name="f153" fmla="val 1317311"/>
                <a:gd name="f154" fmla="val 1297332"/>
                <a:gd name="f155" fmla="val 1343118"/>
                <a:gd name="f156" fmla="val 1236218"/>
                <a:gd name="f157" fmla="val 1363930"/>
                <a:gd name="f158" fmla="val 1185283"/>
                <a:gd name="f159" fmla="val 1374763"/>
                <a:gd name="f160" fmla="val 1166368"/>
                <a:gd name="f161" fmla="val 1377608"/>
                <a:gd name="f162" fmla="val 1127553"/>
                <a:gd name="f163" fmla="val 1401638"/>
                <a:gd name="f164" fmla="val 764667"/>
                <a:gd name="f165" fmla="val 1201211"/>
                <a:gd name="f166" fmla="val 760349"/>
                <a:gd name="f167" fmla="val 1201935"/>
                <a:gd name="f168" fmla="val 756031"/>
                <a:gd name="f169" fmla="val 751713"/>
                <a:gd name="f170" fmla="val 1203374"/>
                <a:gd name="f171" fmla="val 712549"/>
                <a:gd name="f172" fmla="val 1220023"/>
                <a:gd name="f173" fmla="val 669671"/>
                <a:gd name="f174" fmla="val 1245850"/>
                <a:gd name="f175" fmla="val 649934"/>
                <a:gd name="f176" fmla="val 1259025"/>
                <a:gd name="f177" fmla="val 631221"/>
                <a:gd name="f178" fmla="val 1270782"/>
                <a:gd name="f179" fmla="val 614271"/>
                <a:gd name="f180" fmla="val 1279974"/>
                <a:gd name="f181" fmla="val 599821"/>
                <a:gd name="f182" fmla="val 1285453"/>
                <a:gd name="f183" fmla="val 596138"/>
                <a:gd name="f184" fmla="val 1286892"/>
                <a:gd name="f185" fmla="val 590423"/>
                <a:gd name="f186" fmla="val 947380"/>
                <a:gd name="f187" fmla="val 852551"/>
                <a:gd name="f188" fmla="val 1268174"/>
                <a:gd name="f189" fmla="val 842428"/>
                <a:gd name="f190" fmla="val 1261345"/>
                <a:gd name="f191" fmla="val 831484"/>
                <a:gd name="f192" fmla="val 1255122"/>
                <a:gd name="f193" fmla="val 819707"/>
                <a:gd name="f194" fmla="val 1249845"/>
                <a:gd name="f195" fmla="val 807085"/>
                <a:gd name="f196" fmla="val 787419"/>
                <a:gd name="f197" fmla="val 1236852"/>
                <a:gd name="f198" fmla="val 787781"/>
                <a:gd name="f199" fmla="val 1223533"/>
                <a:gd name="f200" fmla="val 787189"/>
                <a:gd name="f201" fmla="val 1210213"/>
              </a:gdLst>
              <a:ahLst/>
              <a:cxnLst>
                <a:cxn ang="3cd4">
                  <a:pos x="hc" y="t"/>
                </a:cxn>
                <a:cxn ang="0">
                  <a:pos x="r" y="vc"/>
                </a:cxn>
                <a:cxn ang="cd4">
                  <a:pos x="hc" y="b"/>
                </a:cxn>
                <a:cxn ang="cd2">
                  <a:pos x="l" y="vc"/>
                </a:cxn>
              </a:cxnLst>
              <a:rect l="l" t="t" r="r" b="b"/>
              <a:pathLst>
                <a:path w="3516629" h="1690370">
                  <a:moveTo>
                    <a:pt x="f0" y="f1"/>
                  </a:moveTo>
                  <a:lnTo>
                    <a:pt x="f2" y="f3"/>
                  </a:lnTo>
                  <a:lnTo>
                    <a:pt x="f4" y="f3"/>
                  </a:lnTo>
                  <a:lnTo>
                    <a:pt x="f4" y="f5"/>
                  </a:lnTo>
                  <a:lnTo>
                    <a:pt x="f6" y="f5"/>
                  </a:lnTo>
                  <a:lnTo>
                    <a:pt x="f7" y="f8"/>
                  </a:lnTo>
                  <a:lnTo>
                    <a:pt x="f9" y="f10"/>
                  </a:lnTo>
                  <a:lnTo>
                    <a:pt x="f0" y="f1"/>
                  </a:lnTo>
                  <a:close/>
                </a:path>
                <a:path w="3516629" h="1690370">
                  <a:moveTo>
                    <a:pt x="f11" y="f12"/>
                  </a:moveTo>
                  <a:lnTo>
                    <a:pt x="f13" y="f14"/>
                  </a:lnTo>
                  <a:lnTo>
                    <a:pt x="f6" y="f5"/>
                  </a:lnTo>
                  <a:lnTo>
                    <a:pt x="f4" y="f5"/>
                  </a:lnTo>
                  <a:lnTo>
                    <a:pt x="f4" y="f15"/>
                  </a:lnTo>
                  <a:lnTo>
                    <a:pt x="f16" y="f15"/>
                  </a:lnTo>
                  <a:lnTo>
                    <a:pt x="f17" y="f18"/>
                  </a:lnTo>
                  <a:lnTo>
                    <a:pt x="f11" y="f12"/>
                  </a:lnTo>
                  <a:close/>
                </a:path>
                <a:path w="3516629" h="1690370">
                  <a:moveTo>
                    <a:pt x="f19" y="f20"/>
                  </a:moveTo>
                  <a:lnTo>
                    <a:pt x="f21" y="f22"/>
                  </a:lnTo>
                  <a:lnTo>
                    <a:pt x="f23" y="f24"/>
                  </a:lnTo>
                  <a:lnTo>
                    <a:pt x="f25" y="f26"/>
                  </a:lnTo>
                  <a:lnTo>
                    <a:pt x="f27" y="f28"/>
                  </a:lnTo>
                  <a:lnTo>
                    <a:pt x="f29" y="f30"/>
                  </a:lnTo>
                  <a:lnTo>
                    <a:pt x="f31" y="f32"/>
                  </a:lnTo>
                  <a:lnTo>
                    <a:pt x="f16" y="f15"/>
                  </a:lnTo>
                  <a:lnTo>
                    <a:pt x="f4" y="f15"/>
                  </a:lnTo>
                  <a:lnTo>
                    <a:pt x="f4" y="f33"/>
                  </a:lnTo>
                  <a:lnTo>
                    <a:pt x="f34" y="f33"/>
                  </a:lnTo>
                  <a:lnTo>
                    <a:pt x="f19" y="f20"/>
                  </a:lnTo>
                  <a:close/>
                </a:path>
                <a:path w="3516629" h="1690370">
                  <a:moveTo>
                    <a:pt x="f35" y="f36"/>
                  </a:moveTo>
                  <a:lnTo>
                    <a:pt x="f37" y="f38"/>
                  </a:lnTo>
                  <a:lnTo>
                    <a:pt x="f39" y="f40"/>
                  </a:lnTo>
                  <a:lnTo>
                    <a:pt x="f41" y="f42"/>
                  </a:lnTo>
                  <a:lnTo>
                    <a:pt x="f43" y="f44"/>
                  </a:lnTo>
                  <a:lnTo>
                    <a:pt x="f34" y="f33"/>
                  </a:lnTo>
                  <a:lnTo>
                    <a:pt x="f4" y="f33"/>
                  </a:lnTo>
                  <a:lnTo>
                    <a:pt x="f4" y="f45"/>
                  </a:lnTo>
                  <a:lnTo>
                    <a:pt x="f46" y="f45"/>
                  </a:lnTo>
                  <a:lnTo>
                    <a:pt x="f47" y="f48"/>
                  </a:lnTo>
                  <a:lnTo>
                    <a:pt x="f49" y="f48"/>
                  </a:lnTo>
                  <a:lnTo>
                    <a:pt x="f50" y="f51"/>
                  </a:lnTo>
                  <a:lnTo>
                    <a:pt x="f52" y="f53"/>
                  </a:lnTo>
                  <a:lnTo>
                    <a:pt x="f54" y="f55"/>
                  </a:lnTo>
                  <a:lnTo>
                    <a:pt x="f35" y="f36"/>
                  </a:lnTo>
                  <a:close/>
                </a:path>
                <a:path w="3516629" h="1690370">
                  <a:moveTo>
                    <a:pt x="f4" y="f0"/>
                  </a:moveTo>
                  <a:lnTo>
                    <a:pt x="f56" y="f57"/>
                  </a:lnTo>
                  <a:lnTo>
                    <a:pt x="f58" y="f59"/>
                  </a:lnTo>
                  <a:lnTo>
                    <a:pt x="f60" y="f61"/>
                  </a:lnTo>
                  <a:lnTo>
                    <a:pt x="f62" y="f63"/>
                  </a:lnTo>
                  <a:lnTo>
                    <a:pt x="f64" y="f65"/>
                  </a:lnTo>
                  <a:lnTo>
                    <a:pt x="f66" y="f67"/>
                  </a:lnTo>
                  <a:lnTo>
                    <a:pt x="f68" y="f69"/>
                  </a:lnTo>
                  <a:lnTo>
                    <a:pt x="f70" y="f71"/>
                  </a:lnTo>
                  <a:lnTo>
                    <a:pt x="f72" y="f73"/>
                  </a:lnTo>
                  <a:lnTo>
                    <a:pt x="f74" y="f75"/>
                  </a:lnTo>
                  <a:lnTo>
                    <a:pt x="f76" y="f77"/>
                  </a:lnTo>
                  <a:lnTo>
                    <a:pt x="f78" y="f79"/>
                  </a:lnTo>
                  <a:lnTo>
                    <a:pt x="f80" y="f81"/>
                  </a:lnTo>
                  <a:lnTo>
                    <a:pt x="f82" y="f83"/>
                  </a:lnTo>
                  <a:lnTo>
                    <a:pt x="f84" y="f85"/>
                  </a:lnTo>
                  <a:lnTo>
                    <a:pt x="f86" y="f87"/>
                  </a:lnTo>
                  <a:lnTo>
                    <a:pt x="f88" y="f89"/>
                  </a:lnTo>
                  <a:lnTo>
                    <a:pt x="f90" y="f91"/>
                  </a:lnTo>
                  <a:lnTo>
                    <a:pt x="f92" y="f93"/>
                  </a:lnTo>
                  <a:lnTo>
                    <a:pt x="f94" y="f95"/>
                  </a:lnTo>
                  <a:lnTo>
                    <a:pt x="f96" y="f97"/>
                  </a:lnTo>
                  <a:lnTo>
                    <a:pt x="f98" y="f99"/>
                  </a:lnTo>
                  <a:lnTo>
                    <a:pt x="f100" y="f101"/>
                  </a:lnTo>
                  <a:lnTo>
                    <a:pt x="f102" y="f103"/>
                  </a:lnTo>
                  <a:lnTo>
                    <a:pt x="f104" y="f105"/>
                  </a:lnTo>
                  <a:lnTo>
                    <a:pt x="f106" y="f107"/>
                  </a:lnTo>
                  <a:lnTo>
                    <a:pt x="f108" y="f109"/>
                  </a:lnTo>
                  <a:lnTo>
                    <a:pt x="f110" y="f111"/>
                  </a:lnTo>
                  <a:lnTo>
                    <a:pt x="f112" y="f113"/>
                  </a:lnTo>
                  <a:lnTo>
                    <a:pt x="f114" y="f115"/>
                  </a:lnTo>
                  <a:lnTo>
                    <a:pt x="f116" y="f117"/>
                  </a:lnTo>
                  <a:lnTo>
                    <a:pt x="f118" y="f119"/>
                  </a:lnTo>
                  <a:lnTo>
                    <a:pt x="f120" y="f121"/>
                  </a:lnTo>
                  <a:lnTo>
                    <a:pt x="f122" y="f123"/>
                  </a:lnTo>
                  <a:lnTo>
                    <a:pt x="f124" y="f125"/>
                  </a:lnTo>
                  <a:lnTo>
                    <a:pt x="f126" y="f127"/>
                  </a:lnTo>
                  <a:lnTo>
                    <a:pt x="f128" y="f129"/>
                  </a:lnTo>
                  <a:lnTo>
                    <a:pt x="f130" y="f131"/>
                  </a:lnTo>
                  <a:lnTo>
                    <a:pt x="f132" y="f133"/>
                  </a:lnTo>
                  <a:lnTo>
                    <a:pt x="f134" y="f135"/>
                  </a:lnTo>
                  <a:lnTo>
                    <a:pt x="f136" y="f137"/>
                  </a:lnTo>
                  <a:lnTo>
                    <a:pt x="f138" y="f139"/>
                  </a:lnTo>
                  <a:lnTo>
                    <a:pt x="f140" y="f141"/>
                  </a:lnTo>
                  <a:lnTo>
                    <a:pt x="f142" y="f143"/>
                  </a:lnTo>
                  <a:lnTo>
                    <a:pt x="f144" y="f145"/>
                  </a:lnTo>
                  <a:lnTo>
                    <a:pt x="f146" y="f147"/>
                  </a:lnTo>
                  <a:lnTo>
                    <a:pt x="f148" y="f149"/>
                  </a:lnTo>
                  <a:lnTo>
                    <a:pt x="f150" y="f151"/>
                  </a:lnTo>
                  <a:lnTo>
                    <a:pt x="f152" y="f153"/>
                  </a:lnTo>
                  <a:lnTo>
                    <a:pt x="f154" y="f155"/>
                  </a:lnTo>
                  <a:lnTo>
                    <a:pt x="f156" y="f157"/>
                  </a:lnTo>
                  <a:lnTo>
                    <a:pt x="f158" y="f159"/>
                  </a:lnTo>
                  <a:lnTo>
                    <a:pt x="f160" y="f161"/>
                  </a:lnTo>
                  <a:lnTo>
                    <a:pt x="f162" y="f163"/>
                  </a:lnTo>
                  <a:lnTo>
                    <a:pt x="f46" y="f45"/>
                  </a:lnTo>
                  <a:lnTo>
                    <a:pt x="f4" y="f45"/>
                  </a:lnTo>
                  <a:lnTo>
                    <a:pt x="f4" y="f0"/>
                  </a:lnTo>
                  <a:close/>
                </a:path>
                <a:path w="3516629" h="1690370">
                  <a:moveTo>
                    <a:pt x="f164" y="f165"/>
                  </a:moveTo>
                  <a:lnTo>
                    <a:pt x="f166" y="f167"/>
                  </a:lnTo>
                  <a:lnTo>
                    <a:pt x="f168" y="f167"/>
                  </a:lnTo>
                  <a:lnTo>
                    <a:pt x="f169" y="f170"/>
                  </a:lnTo>
                  <a:lnTo>
                    <a:pt x="f171" y="f172"/>
                  </a:lnTo>
                  <a:lnTo>
                    <a:pt x="f173" y="f174"/>
                  </a:lnTo>
                  <a:lnTo>
                    <a:pt x="f175" y="f176"/>
                  </a:lnTo>
                  <a:lnTo>
                    <a:pt x="f177" y="f178"/>
                  </a:lnTo>
                  <a:lnTo>
                    <a:pt x="f179" y="f180"/>
                  </a:lnTo>
                  <a:lnTo>
                    <a:pt x="f181" y="f182"/>
                  </a:lnTo>
                  <a:lnTo>
                    <a:pt x="f183" y="f184"/>
                  </a:lnTo>
                  <a:lnTo>
                    <a:pt x="f185" y="f184"/>
                  </a:lnTo>
                  <a:lnTo>
                    <a:pt x="f49" y="f48"/>
                  </a:lnTo>
                  <a:lnTo>
                    <a:pt x="f47" y="f48"/>
                  </a:lnTo>
                  <a:lnTo>
                    <a:pt x="f186" y="f36"/>
                  </a:lnTo>
                  <a:lnTo>
                    <a:pt x="f187" y="f188"/>
                  </a:lnTo>
                  <a:lnTo>
                    <a:pt x="f189" y="f190"/>
                  </a:lnTo>
                  <a:lnTo>
                    <a:pt x="f191" y="f192"/>
                  </a:lnTo>
                  <a:lnTo>
                    <a:pt x="f193" y="f194"/>
                  </a:lnTo>
                  <a:lnTo>
                    <a:pt x="f195" y="f174"/>
                  </a:lnTo>
                  <a:lnTo>
                    <a:pt x="f196" y="f197"/>
                  </a:lnTo>
                  <a:lnTo>
                    <a:pt x="f198" y="f199"/>
                  </a:lnTo>
                  <a:lnTo>
                    <a:pt x="f200" y="f201"/>
                  </a:lnTo>
                  <a:lnTo>
                    <a:pt x="f164" y="f165"/>
                  </a:lnTo>
                  <a:close/>
                </a:path>
              </a:pathLst>
            </a:custGeom>
            <a:solidFill>
              <a:srgbClr val="FCFDFC"/>
            </a:solidFill>
            <a:ln>
              <a:noFill/>
              <a:prstDash val="solid"/>
            </a:ln>
          </p:spPr>
          <p:txBody>
            <a:bodyPr vert="horz" wrap="square" lIns="0" tIns="0" rIns="0" bIns="0" anchor="t" anchorCtr="0" compatLnSpc="0">
              <a:noAutofit/>
            </a:bodyPr>
            <a:lstStyle/>
            <a:p>
              <a:pPr marL="0" marR="0" lvl="0" indent="0" rtl="0" hangingPunct="0">
                <a:lnSpc>
                  <a:spcPct val="100000"/>
                </a:lnSpc>
                <a:spcBef>
                  <a:spcPts val="0"/>
                </a:spcBef>
                <a:spcAft>
                  <a:spcPts val="0"/>
                </a:spcAft>
                <a:buNone/>
                <a:tabLst/>
              </a:pPr>
              <a:endParaRPr lang="en-IN" sz="1800" b="0" i="0" u="none" strike="noStrike" kern="1200">
                <a:ln>
                  <a:noFill/>
                </a:ln>
                <a:latin typeface="Arial" pitchFamily="18"/>
                <a:ea typeface="Microsoft YaHei" pitchFamily="2"/>
                <a:cs typeface="Lucida Sans" pitchFamily="2"/>
              </a:endParaRPr>
            </a:p>
          </p:txBody>
        </p:sp>
        <p:sp>
          <p:nvSpPr>
            <p:cNvPr id="16" name="object 16"/>
            <p:cNvSpPr/>
            <p:nvPr/>
          </p:nvSpPr>
          <p:spPr>
            <a:xfrm>
              <a:off x="14775120" y="8597160"/>
              <a:ext cx="3512520" cy="1689839"/>
            </a:xfrm>
            <a:custGeom>
              <a:avLst/>
              <a:gdLst>
                <a:gd name="f0" fmla="val 0"/>
                <a:gd name="f1" fmla="val 1579205"/>
                <a:gd name="f2" fmla="val 29232"/>
                <a:gd name="f3" fmla="val 1689774"/>
                <a:gd name="f4" fmla="val 627623"/>
                <a:gd name="f5" fmla="val 996889"/>
                <a:gd name="f6" fmla="val 1592163"/>
                <a:gd name="f7" fmla="val 17907"/>
                <a:gd name="f8" fmla="val 11430"/>
                <a:gd name="f9" fmla="val 1588566"/>
                <a:gd name="f10" fmla="val 6477"/>
                <a:gd name="f11" fmla="val 1582807"/>
                <a:gd name="f12" fmla="val 3512793"/>
                <a:gd name="f13" fmla="val 943551"/>
                <a:gd name="f14" fmla="val 690914"/>
                <a:gd name="f15" fmla="val 1991431"/>
                <a:gd name="f16" fmla="val 1287580"/>
                <a:gd name="f17" fmla="val 1304115"/>
                <a:gd name="f18" fmla="val 2054399"/>
                <a:gd name="f19" fmla="val 3354868"/>
                <a:gd name="f20" fmla="val 1648029"/>
                <a:gd name="f21" fmla="val 1664677"/>
                <a:gd name="f22" fmla="val 3417884"/>
                <a:gd name="f23" fmla="val 66167"/>
                <a:gd name="f24" fmla="val 1557605"/>
                <a:gd name="f25" fmla="val 53697"/>
                <a:gd name="f26" fmla="val 1566548"/>
                <a:gd name="f27" fmla="val 41275"/>
                <a:gd name="f28" fmla="val 1575154"/>
                <a:gd name="f29" fmla="val 29233"/>
                <a:gd name="f30" fmla="val 1583625"/>
                <a:gd name="f31" fmla="val 1113321"/>
                <a:gd name="f32" fmla="val 1561386"/>
                <a:gd name="f33" fmla="val 83439"/>
                <a:gd name="f34" fmla="val 74993"/>
                <a:gd name="f35" fmla="val 1560170"/>
                <a:gd name="f36" fmla="val 191760"/>
                <a:gd name="f37" fmla="val 1512821"/>
                <a:gd name="f38" fmla="val 185674"/>
                <a:gd name="f39" fmla="val 1513686"/>
                <a:gd name="f40" fmla="val 181356"/>
                <a:gd name="f41" fmla="val 1514405"/>
                <a:gd name="f42" fmla="val 178562"/>
                <a:gd name="f43" fmla="val 1518006"/>
                <a:gd name="f44" fmla="val 175641"/>
                <a:gd name="f45" fmla="val 1521608"/>
                <a:gd name="f46" fmla="val 159176"/>
                <a:gd name="f47" fmla="val 1529302"/>
                <a:gd name="f48" fmla="val 144033"/>
                <a:gd name="f49" fmla="val 1537806"/>
                <a:gd name="f50" fmla="val 129581"/>
                <a:gd name="f51" fmla="val 1546310"/>
                <a:gd name="f52" fmla="val 115189"/>
                <a:gd name="f53" fmla="val 1554003"/>
                <a:gd name="f54" fmla="val 1225682"/>
                <a:gd name="f55" fmla="val 1531684"/>
                <a:gd name="f56" fmla="val 273558"/>
                <a:gd name="f57" fmla="val 262054"/>
                <a:gd name="f58" fmla="val 1529121"/>
                <a:gd name="f59" fmla="val 247919"/>
                <a:gd name="f60" fmla="val 1525207"/>
                <a:gd name="f61" fmla="val 232570"/>
                <a:gd name="f62" fmla="val 1520753"/>
                <a:gd name="f63" fmla="val 217424"/>
                <a:gd name="f64" fmla="val 1516569"/>
                <a:gd name="f65" fmla="val 207694"/>
                <a:gd name="f66" fmla="val 1514599"/>
                <a:gd name="f67" fmla="val 199120"/>
                <a:gd name="f68" fmla="val 1513237"/>
                <a:gd name="f69" fmla="val 349123"/>
                <a:gd name="f70" fmla="val 1387688"/>
                <a:gd name="f71" fmla="val 311080"/>
                <a:gd name="f72" fmla="val 1423857"/>
                <a:gd name="f73" fmla="val 284051"/>
                <a:gd name="f74" fmla="val 1456717"/>
                <a:gd name="f75" fmla="val 270666"/>
                <a:gd name="f76" fmla="val 1491062"/>
                <a:gd name="f77" fmla="val 1604277"/>
                <a:gd name="f78" fmla="val 1431607"/>
                <a:gd name="f79" fmla="val 305181"/>
                <a:gd name="f80" fmla="val 310187"/>
                <a:gd name="f81" fmla="val 1426309"/>
                <a:gd name="f82" fmla="val 314848"/>
                <a:gd name="f83" fmla="val 1421079"/>
                <a:gd name="f84" fmla="val 319914"/>
                <a:gd name="f85" fmla="val 1415712"/>
                <a:gd name="f86" fmla="val 326136"/>
                <a:gd name="f87" fmla="val 1410007"/>
                <a:gd name="f88" fmla="val 386654"/>
                <a:gd name="f89" fmla="val 1393803"/>
                <a:gd name="f90" fmla="val 407660"/>
                <a:gd name="f91" fmla="val 1397075"/>
                <a:gd name="f92" fmla="val 424053"/>
                <a:gd name="f93" fmla="val 1399927"/>
                <a:gd name="f94" fmla="val 1664198"/>
                <a:gd name="f95" fmla="val 1415768"/>
                <a:gd name="f96" fmla="val 521970"/>
                <a:gd name="f97" fmla="val 479478"/>
                <a:gd name="f98" fmla="val 1408241"/>
                <a:gd name="f99" fmla="val 570034"/>
                <a:gd name="f100" fmla="val 1350120"/>
                <a:gd name="f101" fmla="val 1800375"/>
                <a:gd name="f102" fmla="val 1379771"/>
                <a:gd name="f103" fmla="val 1073404"/>
                <a:gd name="f104" fmla="val 1049721"/>
                <a:gd name="f105" fmla="val 1363930"/>
                <a:gd name="f106" fmla="val 560832"/>
                <a:gd name="f107" fmla="val 387985"/>
                <a:gd name="f108" fmla="val 1393447"/>
                <a:gd name="f109" fmla="val 392828"/>
                <a:gd name="f110" fmla="val 1394810"/>
                <a:gd name="f111" fmla="val 2489471"/>
                <a:gd name="f112" fmla="val 838263"/>
                <a:gd name="f113" fmla="val 2418916"/>
                <a:gd name="f114" fmla="val 888610"/>
                <a:gd name="f115" fmla="val 2366519"/>
                <a:gd name="f116" fmla="val 924228"/>
                <a:gd name="f117" fmla="val 2317751"/>
                <a:gd name="f118" fmla="val 955455"/>
                <a:gd name="f119" fmla="val 2274969"/>
                <a:gd name="f120" fmla="val 980290"/>
                <a:gd name="f121" fmla="val 2240534"/>
                <a:gd name="f122" fmla="val 996736"/>
                <a:gd name="f123" fmla="val 2121789"/>
                <a:gd name="f124" fmla="val 1014016"/>
                <a:gd name="f125" fmla="val 2114061"/>
                <a:gd name="f126" fmla="val 1036842"/>
                <a:gd name="f127" fmla="val 2100167"/>
                <a:gd name="f128" fmla="val 1058386"/>
                <a:gd name="f129" fmla="val 2080891"/>
                <a:gd name="f130" fmla="val 1077904"/>
                <a:gd name="f131" fmla="val 2057019"/>
                <a:gd name="f132" fmla="val 1094656"/>
                <a:gd name="f133" fmla="val 2044636"/>
                <a:gd name="f134" fmla="val 1100662"/>
                <a:gd name="f135" fmla="val 2032063"/>
                <a:gd name="f136" fmla="val 1107074"/>
                <a:gd name="f137" fmla="val 1999920"/>
                <a:gd name="f138" fmla="val 1143535"/>
                <a:gd name="f139" fmla="val 1995737"/>
                <a:gd name="f140" fmla="val 1188647"/>
                <a:gd name="f141" fmla="val 1987168"/>
                <a:gd name="f142" fmla="val 1209854"/>
                <a:gd name="f143" fmla="val 1911544"/>
                <a:gd name="f144" fmla="val 1234692"/>
                <a:gd name="f145" fmla="val 1863852"/>
                <a:gd name="f146" fmla="val 1241531"/>
                <a:gd name="f147" fmla="val 1821303"/>
                <a:gd name="f148" fmla="val 1246750"/>
                <a:gd name="f149" fmla="val 1793494"/>
                <a:gd name="f150" fmla="val 1250890"/>
                <a:gd name="f151" fmla="val 1735355"/>
                <a:gd name="f152" fmla="val 1261706"/>
                <a:gd name="f153" fmla="val 1681418"/>
                <a:gd name="f154" fmla="val 1270804"/>
                <a:gd name="f155" fmla="val 1630915"/>
                <a:gd name="f156" fmla="val 1278438"/>
                <a:gd name="f157" fmla="val 1583081"/>
                <a:gd name="f158" fmla="val 1284862"/>
                <a:gd name="f159" fmla="val 1537149"/>
                <a:gd name="f160" fmla="val 1290333"/>
                <a:gd name="f161" fmla="val 1492353"/>
                <a:gd name="f162" fmla="val 1295104"/>
                <a:gd name="f163" fmla="val 1357122"/>
                <a:gd name="f164" fmla="val 1307772"/>
                <a:gd name="f165" fmla="val 1151255"/>
                <a:gd name="f166" fmla="val 1332250"/>
                <a:gd name="f167" fmla="val 1112043"/>
                <a:gd name="f168" fmla="val 1355740"/>
                <a:gd name="f169" fmla="val 1092747"/>
                <a:gd name="f170" fmla="val 1367587"/>
                <a:gd name="f171" fmla="val 927112"/>
                <a:gd name="f172" fmla="val 862101"/>
                <a:gd name="f173" fmla="val 2457323"/>
                <a:gd name="f174" fmla="val 904865"/>
                <a:gd name="f175" fmla="val 1267981"/>
                <a:gd name="f176" fmla="val 909320"/>
                <a:gd name="f177" fmla="val 1271771"/>
                <a:gd name="f178" fmla="val 574245"/>
                <a:gd name="f179" fmla="val 1344368"/>
                <a:gd name="f180" fmla="val 573786"/>
                <a:gd name="f181" fmla="val 1344489"/>
                <a:gd name="f182" fmla="val 600456"/>
                <a:gd name="f183" fmla="val 1309931"/>
                <a:gd name="f184" fmla="val 598932"/>
                <a:gd name="f185" fmla="val 1310650"/>
                <a:gd name="f186" fmla="val 699468"/>
                <a:gd name="f187" fmla="val 1311368"/>
                <a:gd name="f188" fmla="val 604774"/>
                <a:gd name="f189" fmla="val 653034"/>
                <a:gd name="f190" fmla="val 1263853"/>
                <a:gd name="f191" fmla="val 625423"/>
                <a:gd name="f192" fmla="val 1294148"/>
                <a:gd name="f193" fmla="val 620236"/>
                <a:gd name="f194" fmla="val 1301382"/>
                <a:gd name="f195" fmla="val 613953"/>
                <a:gd name="f196" fmla="val 1307130"/>
                <a:gd name="f197" fmla="val 606171"/>
                <a:gd name="f198" fmla="val 868856"/>
                <a:gd name="f199" fmla="val 1266730"/>
                <a:gd name="f200" fmla="val 661670"/>
                <a:gd name="f201" fmla="val 657352"/>
                <a:gd name="f202" fmla="val 1264573"/>
                <a:gd name="f203" fmla="val 901133"/>
                <a:gd name="f204" fmla="val 1265494"/>
                <a:gd name="f205" fmla="val 904240"/>
                <a:gd name="f206" fmla="val 1267449"/>
                <a:gd name="f207" fmla="val 776192"/>
                <a:gd name="f208" fmla="val 1200222"/>
                <a:gd name="f209" fmla="val 768754"/>
                <a:gd name="f210" fmla="val 1200413"/>
                <a:gd name="f211" fmla="val 760984"/>
                <a:gd name="f212" fmla="val 1201211"/>
                <a:gd name="f213" fmla="val 759587"/>
                <a:gd name="f214" fmla="val 1201935"/>
                <a:gd name="f215" fmla="val 755904"/>
                <a:gd name="f216" fmla="val 1202655"/>
                <a:gd name="f217" fmla="val 703373"/>
                <a:gd name="f218" fmla="val 1228842"/>
                <a:gd name="f219" fmla="val 893316"/>
                <a:gd name="f220" fmla="val 1260285"/>
                <a:gd name="f221" fmla="val 836549"/>
                <a:gd name="f222" fmla="val 1222093"/>
                <a:gd name="f223" fmla="val 791972"/>
                <a:gd name="f224" fmla="val 783772"/>
                <a:gd name="f225" fmla="val 1200707"/>
                <a:gd name="f226" fmla="val 896253"/>
                <a:gd name="f227" fmla="val 1262242"/>
                <a:gd name="f228" fmla="val 898525"/>
                <a:gd name="f229" fmla="val 893445"/>
                <a:gd name="f230" fmla="val 1260251"/>
                <a:gd name="f231" fmla="val 583038"/>
                <a:gd name="f232" fmla="val 2811526"/>
                <a:gd name="f233" fmla="val 540265"/>
                <a:gd name="f234" fmla="val 2806731"/>
                <a:gd name="f235" fmla="val 580857"/>
                <a:gd name="f236" fmla="val 2771267"/>
                <a:gd name="f237" fmla="val 618747"/>
                <a:gd name="f238" fmla="val 2727753"/>
                <a:gd name="f239" fmla="val 650156"/>
                <a:gd name="f240" fmla="val 2706919"/>
                <a:gd name="f241" fmla="val 666432"/>
                <a:gd name="f242" fmla="val 2677365"/>
                <a:gd name="f243" fmla="val 694640"/>
                <a:gd name="f244" fmla="val 2617598"/>
                <a:gd name="f245" fmla="val 742208"/>
                <a:gd name="f246" fmla="val 2574282"/>
                <a:gd name="f247" fmla="val 775399"/>
                <a:gd name="f248" fmla="val 2525157"/>
                <a:gd name="f249" fmla="val 812196"/>
                <a:gd name="f250" fmla="val 2490358"/>
                <a:gd name="f251" fmla="val 837615"/>
                <a:gd name="f252" fmla="val 567335"/>
                <a:gd name="f253" fmla="val 543148"/>
                <a:gd name="f254" fmla="val 2813685"/>
                <a:gd name="f255" fmla="val 2812288"/>
                <a:gd name="f256" fmla="val 541709"/>
                <a:gd name="f257" fmla="val 222806"/>
                <a:gd name="f258" fmla="val 2895484"/>
                <a:gd name="f259" fmla="val 386081"/>
                <a:gd name="f260" fmla="val 2891694"/>
                <a:gd name="f261" fmla="val 396452"/>
                <a:gd name="f262" fmla="val 2870109"/>
                <a:gd name="f263" fmla="val 451331"/>
                <a:gd name="f264" fmla="val 2849860"/>
                <a:gd name="f265" fmla="val 496777"/>
                <a:gd name="f266" fmla="val 2831915"/>
                <a:gd name="f267" fmla="val 528555"/>
                <a:gd name="f268" fmla="val 2817241"/>
                <a:gd name="f269" fmla="val 542429"/>
                <a:gd name="f270" fmla="val 2901860"/>
                <a:gd name="f271" fmla="val 368634"/>
                <a:gd name="f272" fmla="val 2900807"/>
                <a:gd name="f273" fmla="val 368913"/>
                <a:gd name="f274" fmla="val 2899410"/>
                <a:gd name="f275" fmla="val 374666"/>
                <a:gd name="f276" fmla="val 2895092"/>
                <a:gd name="f277" fmla="val 386185"/>
                <a:gd name="f278" fmla="val 2983611"/>
                <a:gd name="f279" fmla="val 139957"/>
                <a:gd name="f280" fmla="val 2935005"/>
                <a:gd name="f281" fmla="val 275336"/>
                <a:gd name="f282" fmla="val 2913649"/>
                <a:gd name="f283" fmla="val 336375"/>
                <a:gd name="f284" fmla="val 207107"/>
              </a:gdLst>
              <a:ahLst/>
              <a:cxnLst>
                <a:cxn ang="3cd4">
                  <a:pos x="hc" y="t"/>
                </a:cxn>
                <a:cxn ang="0">
                  <a:pos x="r" y="vc"/>
                </a:cxn>
                <a:cxn ang="cd4">
                  <a:pos x="hc" y="b"/>
                </a:cxn>
                <a:cxn ang="cd2">
                  <a:pos x="l" y="vc"/>
                </a:cxn>
              </a:cxnLst>
              <a:rect l="l" t="t" r="r" b="b"/>
              <a:pathLst>
                <a:path w="3512819" h="1690370">
                  <a:moveTo>
                    <a:pt x="f0" y="f1"/>
                  </a:moveTo>
                  <a:lnTo>
                    <a:pt x="f2" y="f3"/>
                  </a:lnTo>
                  <a:lnTo>
                    <a:pt x="f4" y="f3"/>
                  </a:lnTo>
                  <a:lnTo>
                    <a:pt x="f5" y="f6"/>
                  </a:lnTo>
                  <a:lnTo>
                    <a:pt x="f7" y="f6"/>
                  </a:lnTo>
                  <a:lnTo>
                    <a:pt x="f8" y="f9"/>
                  </a:lnTo>
                  <a:lnTo>
                    <a:pt x="f10" y="f11"/>
                  </a:lnTo>
                  <a:lnTo>
                    <a:pt x="f0" y="f1"/>
                  </a:lnTo>
                  <a:close/>
                </a:path>
                <a:path w="3512819" h="1690370">
                  <a:moveTo>
                    <a:pt x="f12" y="f13"/>
                  </a:moveTo>
                  <a:lnTo>
                    <a:pt x="f14" y="f3"/>
                  </a:lnTo>
                  <a:lnTo>
                    <a:pt x="f15" y="f3"/>
                  </a:lnTo>
                  <a:lnTo>
                    <a:pt x="f12" y="f16"/>
                  </a:lnTo>
                  <a:lnTo>
                    <a:pt x="f12" y="f13"/>
                  </a:lnTo>
                  <a:close/>
                </a:path>
                <a:path w="3512819" h="1690370">
                  <a:moveTo>
                    <a:pt x="f12" y="f17"/>
                  </a:moveTo>
                  <a:lnTo>
                    <a:pt x="f18" y="f3"/>
                  </a:lnTo>
                  <a:lnTo>
                    <a:pt x="f19" y="f3"/>
                  </a:lnTo>
                  <a:lnTo>
                    <a:pt x="f12" y="f20"/>
                  </a:lnTo>
                  <a:lnTo>
                    <a:pt x="f12" y="f17"/>
                  </a:lnTo>
                  <a:close/>
                </a:path>
                <a:path w="3512819" h="1690370">
                  <a:moveTo>
                    <a:pt x="f12" y="f21"/>
                  </a:moveTo>
                  <a:lnTo>
                    <a:pt x="f22" y="f3"/>
                  </a:lnTo>
                  <a:lnTo>
                    <a:pt x="f12" y="f3"/>
                  </a:lnTo>
                  <a:lnTo>
                    <a:pt x="f12" y="f21"/>
                  </a:lnTo>
                  <a:close/>
                </a:path>
                <a:path w="3512819" h="1690370">
                  <a:moveTo>
                    <a:pt x="f23" y="f24"/>
                  </a:moveTo>
                  <a:lnTo>
                    <a:pt x="f25" y="f26"/>
                  </a:lnTo>
                  <a:lnTo>
                    <a:pt x="f27" y="f28"/>
                  </a:lnTo>
                  <a:lnTo>
                    <a:pt x="f29" y="f30"/>
                  </a:lnTo>
                  <a:lnTo>
                    <a:pt x="f7" y="f6"/>
                  </a:lnTo>
                  <a:lnTo>
                    <a:pt x="f5" y="f6"/>
                  </a:lnTo>
                  <a:lnTo>
                    <a:pt x="f31" y="f32"/>
                  </a:lnTo>
                  <a:lnTo>
                    <a:pt x="f33" y="f32"/>
                  </a:lnTo>
                  <a:lnTo>
                    <a:pt x="f34" y="f35"/>
                  </a:lnTo>
                  <a:lnTo>
                    <a:pt x="f23" y="f24"/>
                  </a:lnTo>
                  <a:close/>
                </a:path>
                <a:path w="3512819" h="1690370">
                  <a:moveTo>
                    <a:pt x="f36" y="f37"/>
                  </a:moveTo>
                  <a:lnTo>
                    <a:pt x="f38" y="f39"/>
                  </a:lnTo>
                  <a:lnTo>
                    <a:pt x="f40" y="f41"/>
                  </a:lnTo>
                  <a:lnTo>
                    <a:pt x="f42" y="f43"/>
                  </a:lnTo>
                  <a:lnTo>
                    <a:pt x="f44" y="f45"/>
                  </a:lnTo>
                  <a:lnTo>
                    <a:pt x="f46" y="f47"/>
                  </a:lnTo>
                  <a:lnTo>
                    <a:pt x="f48" y="f49"/>
                  </a:lnTo>
                  <a:lnTo>
                    <a:pt x="f50" y="f51"/>
                  </a:lnTo>
                  <a:lnTo>
                    <a:pt x="f52" y="f53"/>
                  </a:lnTo>
                  <a:lnTo>
                    <a:pt x="f33" y="f32"/>
                  </a:lnTo>
                  <a:lnTo>
                    <a:pt x="f31" y="f32"/>
                  </a:lnTo>
                  <a:lnTo>
                    <a:pt x="f54" y="f55"/>
                  </a:lnTo>
                  <a:lnTo>
                    <a:pt x="f56" y="f55"/>
                  </a:lnTo>
                  <a:lnTo>
                    <a:pt x="f57" y="f58"/>
                  </a:lnTo>
                  <a:lnTo>
                    <a:pt x="f59" y="f60"/>
                  </a:lnTo>
                  <a:lnTo>
                    <a:pt x="f61" y="f62"/>
                  </a:lnTo>
                  <a:lnTo>
                    <a:pt x="f63" y="f64"/>
                  </a:lnTo>
                  <a:lnTo>
                    <a:pt x="f65" y="f66"/>
                  </a:lnTo>
                  <a:lnTo>
                    <a:pt x="f67" y="f68"/>
                  </a:lnTo>
                  <a:lnTo>
                    <a:pt x="f36" y="f37"/>
                  </a:lnTo>
                  <a:close/>
                </a:path>
                <a:path w="3512819" h="1690370">
                  <a:moveTo>
                    <a:pt x="f69" y="f70"/>
                  </a:moveTo>
                  <a:lnTo>
                    <a:pt x="f71" y="f72"/>
                  </a:lnTo>
                  <a:lnTo>
                    <a:pt x="f73" y="f74"/>
                  </a:lnTo>
                  <a:lnTo>
                    <a:pt x="f75" y="f76"/>
                  </a:lnTo>
                  <a:lnTo>
                    <a:pt x="f56" y="f55"/>
                  </a:lnTo>
                  <a:lnTo>
                    <a:pt x="f54" y="f55"/>
                  </a:lnTo>
                  <a:lnTo>
                    <a:pt x="f77" y="f78"/>
                  </a:lnTo>
                  <a:lnTo>
                    <a:pt x="f79" y="f78"/>
                  </a:lnTo>
                  <a:lnTo>
                    <a:pt x="f80" y="f81"/>
                  </a:lnTo>
                  <a:lnTo>
                    <a:pt x="f82" y="f83"/>
                  </a:lnTo>
                  <a:lnTo>
                    <a:pt x="f84" y="f85"/>
                  </a:lnTo>
                  <a:lnTo>
                    <a:pt x="f86" y="f87"/>
                  </a:lnTo>
                  <a:lnTo>
                    <a:pt x="f88" y="f89"/>
                  </a:lnTo>
                  <a:lnTo>
                    <a:pt x="f69" y="f70"/>
                  </a:lnTo>
                  <a:close/>
                </a:path>
                <a:path w="3512819" h="1690370">
                  <a:moveTo>
                    <a:pt x="f90" y="f91"/>
                  </a:moveTo>
                  <a:lnTo>
                    <a:pt x="f92" y="f93"/>
                  </a:lnTo>
                  <a:lnTo>
                    <a:pt x="f79" y="f78"/>
                  </a:lnTo>
                  <a:lnTo>
                    <a:pt x="f77" y="f78"/>
                  </a:lnTo>
                  <a:lnTo>
                    <a:pt x="f94" y="f95"/>
                  </a:lnTo>
                  <a:lnTo>
                    <a:pt x="f96" y="f95"/>
                  </a:lnTo>
                  <a:lnTo>
                    <a:pt x="f97" y="f98"/>
                  </a:lnTo>
                  <a:lnTo>
                    <a:pt x="f90" y="f91"/>
                  </a:lnTo>
                  <a:close/>
                </a:path>
                <a:path w="3512819" h="1690370">
                  <a:moveTo>
                    <a:pt x="f99" y="f100"/>
                  </a:moveTo>
                  <a:lnTo>
                    <a:pt x="f96" y="f95"/>
                  </a:lnTo>
                  <a:lnTo>
                    <a:pt x="f94" y="f95"/>
                  </a:lnTo>
                  <a:lnTo>
                    <a:pt x="f101" y="f102"/>
                  </a:lnTo>
                  <a:lnTo>
                    <a:pt x="f103" y="f102"/>
                  </a:lnTo>
                  <a:lnTo>
                    <a:pt x="f104" y="f105"/>
                  </a:lnTo>
                  <a:lnTo>
                    <a:pt x="f106" y="f105"/>
                  </a:lnTo>
                  <a:lnTo>
                    <a:pt x="f99" y="f100"/>
                  </a:lnTo>
                  <a:close/>
                </a:path>
                <a:path w="3512819" h="1690370">
                  <a:moveTo>
                    <a:pt x="f107" y="f108"/>
                  </a:moveTo>
                  <a:lnTo>
                    <a:pt x="f88" y="f89"/>
                  </a:lnTo>
                  <a:lnTo>
                    <a:pt x="f109" y="f110"/>
                  </a:lnTo>
                  <a:lnTo>
                    <a:pt x="f90" y="f91"/>
                  </a:lnTo>
                  <a:lnTo>
                    <a:pt x="f107" y="f108"/>
                  </a:lnTo>
                  <a:close/>
                </a:path>
                <a:path w="3512819" h="1690370">
                  <a:moveTo>
                    <a:pt x="f111" y="f112"/>
                  </a:moveTo>
                  <a:lnTo>
                    <a:pt x="f113" y="f114"/>
                  </a:lnTo>
                  <a:lnTo>
                    <a:pt x="f115" y="f116"/>
                  </a:lnTo>
                  <a:lnTo>
                    <a:pt x="f117" y="f118"/>
                  </a:lnTo>
                  <a:lnTo>
                    <a:pt x="f119" y="f120"/>
                  </a:lnTo>
                  <a:lnTo>
                    <a:pt x="f121" y="f122"/>
                  </a:lnTo>
                  <a:lnTo>
                    <a:pt x="f123" y="f124"/>
                  </a:lnTo>
                  <a:lnTo>
                    <a:pt x="f125" y="f126"/>
                  </a:lnTo>
                  <a:lnTo>
                    <a:pt x="f127" y="f128"/>
                  </a:lnTo>
                  <a:lnTo>
                    <a:pt x="f129" y="f130"/>
                  </a:lnTo>
                  <a:lnTo>
                    <a:pt x="f131" y="f132"/>
                  </a:lnTo>
                  <a:lnTo>
                    <a:pt x="f133" y="f134"/>
                  </a:lnTo>
                  <a:lnTo>
                    <a:pt x="f135" y="f136"/>
                  </a:lnTo>
                  <a:lnTo>
                    <a:pt x="f137" y="f138"/>
                  </a:lnTo>
                  <a:lnTo>
                    <a:pt x="f139" y="f140"/>
                  </a:lnTo>
                  <a:lnTo>
                    <a:pt x="f141" y="f142"/>
                  </a:lnTo>
                  <a:lnTo>
                    <a:pt x="f143" y="f144"/>
                  </a:lnTo>
                  <a:lnTo>
                    <a:pt x="f145" y="f146"/>
                  </a:lnTo>
                  <a:lnTo>
                    <a:pt x="f147" y="f148"/>
                  </a:lnTo>
                  <a:lnTo>
                    <a:pt x="f149" y="f150"/>
                  </a:lnTo>
                  <a:lnTo>
                    <a:pt x="f151" y="f152"/>
                  </a:lnTo>
                  <a:lnTo>
                    <a:pt x="f153" y="f154"/>
                  </a:lnTo>
                  <a:lnTo>
                    <a:pt x="f155" y="f156"/>
                  </a:lnTo>
                  <a:lnTo>
                    <a:pt x="f157" y="f158"/>
                  </a:lnTo>
                  <a:lnTo>
                    <a:pt x="f159" y="f160"/>
                  </a:lnTo>
                  <a:lnTo>
                    <a:pt x="f161" y="f162"/>
                  </a:lnTo>
                  <a:lnTo>
                    <a:pt x="f163" y="f164"/>
                  </a:lnTo>
                  <a:lnTo>
                    <a:pt x="f165" y="f166"/>
                  </a:lnTo>
                  <a:lnTo>
                    <a:pt x="f167" y="f168"/>
                  </a:lnTo>
                  <a:lnTo>
                    <a:pt x="f169" y="f170"/>
                  </a:lnTo>
                  <a:lnTo>
                    <a:pt x="f103" y="f102"/>
                  </a:lnTo>
                  <a:lnTo>
                    <a:pt x="f101" y="f102"/>
                  </a:lnTo>
                  <a:lnTo>
                    <a:pt x="f12" y="f171"/>
                  </a:lnTo>
                  <a:lnTo>
                    <a:pt x="f12" y="f172"/>
                  </a:lnTo>
                  <a:lnTo>
                    <a:pt x="f173" y="f172"/>
                  </a:lnTo>
                  <a:lnTo>
                    <a:pt x="f111" y="f112"/>
                  </a:lnTo>
                  <a:close/>
                </a:path>
                <a:path w="3512819" h="1690370">
                  <a:moveTo>
                    <a:pt x="f174" y="f175"/>
                  </a:moveTo>
                  <a:lnTo>
                    <a:pt x="f176" y="f177"/>
                  </a:lnTo>
                  <a:lnTo>
                    <a:pt x="f106" y="f105"/>
                  </a:lnTo>
                  <a:lnTo>
                    <a:pt x="f104" y="f105"/>
                  </a:lnTo>
                  <a:lnTo>
                    <a:pt x="f174" y="f175"/>
                  </a:lnTo>
                  <a:close/>
                </a:path>
                <a:path w="3512819" h="1690370">
                  <a:moveTo>
                    <a:pt x="f178" y="f179"/>
                  </a:moveTo>
                  <a:lnTo>
                    <a:pt x="f180" y="f181"/>
                  </a:lnTo>
                  <a:lnTo>
                    <a:pt x="f99" y="f100"/>
                  </a:lnTo>
                  <a:lnTo>
                    <a:pt x="f178" y="f179"/>
                  </a:lnTo>
                  <a:close/>
                </a:path>
                <a:path w="3512819" h="1690370">
                  <a:moveTo>
                    <a:pt x="f182" y="f183"/>
                  </a:moveTo>
                  <a:lnTo>
                    <a:pt x="f184" y="f185"/>
                  </a:lnTo>
                  <a:lnTo>
                    <a:pt x="f178" y="f179"/>
                  </a:lnTo>
                  <a:lnTo>
                    <a:pt x="f186" y="f187"/>
                  </a:lnTo>
                  <a:lnTo>
                    <a:pt x="f188" y="f187"/>
                  </a:lnTo>
                  <a:lnTo>
                    <a:pt x="f182" y="f183"/>
                  </a:lnTo>
                  <a:close/>
                </a:path>
                <a:path w="3512819" h="1690370">
                  <a:moveTo>
                    <a:pt x="f189" y="f190"/>
                  </a:moveTo>
                  <a:lnTo>
                    <a:pt x="f191" y="f192"/>
                  </a:lnTo>
                  <a:lnTo>
                    <a:pt x="f193" y="f194"/>
                  </a:lnTo>
                  <a:lnTo>
                    <a:pt x="f195" y="f196"/>
                  </a:lnTo>
                  <a:lnTo>
                    <a:pt x="f197" y="f185"/>
                  </a:lnTo>
                  <a:lnTo>
                    <a:pt x="f188" y="f187"/>
                  </a:lnTo>
                  <a:lnTo>
                    <a:pt x="f186" y="f187"/>
                  </a:lnTo>
                  <a:lnTo>
                    <a:pt x="f198" y="f199"/>
                  </a:lnTo>
                  <a:lnTo>
                    <a:pt x="f200" y="f199"/>
                  </a:lnTo>
                  <a:lnTo>
                    <a:pt x="f201" y="f202"/>
                  </a:lnTo>
                  <a:lnTo>
                    <a:pt x="f189" y="f190"/>
                  </a:lnTo>
                  <a:close/>
                </a:path>
                <a:path w="3512819" h="1690370">
                  <a:moveTo>
                    <a:pt x="f203" y="f204"/>
                  </a:moveTo>
                  <a:lnTo>
                    <a:pt x="f174" y="f175"/>
                  </a:lnTo>
                  <a:lnTo>
                    <a:pt x="f205" y="f206"/>
                  </a:lnTo>
                  <a:lnTo>
                    <a:pt x="f203" y="f204"/>
                  </a:lnTo>
                  <a:close/>
                </a:path>
                <a:path w="3512819" h="1690370">
                  <a:moveTo>
                    <a:pt x="f207" y="f208"/>
                  </a:moveTo>
                  <a:lnTo>
                    <a:pt x="f209" y="f210"/>
                  </a:lnTo>
                  <a:lnTo>
                    <a:pt x="f211" y="f212"/>
                  </a:lnTo>
                  <a:lnTo>
                    <a:pt x="f213" y="f214"/>
                  </a:lnTo>
                  <a:lnTo>
                    <a:pt x="f215" y="f216"/>
                  </a:lnTo>
                  <a:lnTo>
                    <a:pt x="f217" y="f218"/>
                  </a:lnTo>
                  <a:lnTo>
                    <a:pt x="f200" y="f199"/>
                  </a:lnTo>
                  <a:lnTo>
                    <a:pt x="f198" y="f199"/>
                  </a:lnTo>
                  <a:lnTo>
                    <a:pt x="f219" y="f220"/>
                  </a:lnTo>
                  <a:lnTo>
                    <a:pt x="f221" y="f222"/>
                  </a:lnTo>
                  <a:lnTo>
                    <a:pt x="f223" y="f214"/>
                  </a:lnTo>
                  <a:lnTo>
                    <a:pt x="f224" y="f225"/>
                  </a:lnTo>
                  <a:lnTo>
                    <a:pt x="f207" y="f208"/>
                  </a:lnTo>
                  <a:close/>
                </a:path>
                <a:path w="3512819" h="1690370">
                  <a:moveTo>
                    <a:pt x="f226" y="f227"/>
                  </a:moveTo>
                  <a:lnTo>
                    <a:pt x="f228" y="f190"/>
                  </a:lnTo>
                  <a:lnTo>
                    <a:pt x="f203" y="f204"/>
                  </a:lnTo>
                  <a:lnTo>
                    <a:pt x="f226" y="f227"/>
                  </a:lnTo>
                  <a:close/>
                </a:path>
                <a:path w="3512819" h="1690370">
                  <a:moveTo>
                    <a:pt x="f229" y="f230"/>
                  </a:moveTo>
                  <a:lnTo>
                    <a:pt x="f219" y="f220"/>
                  </a:lnTo>
                  <a:lnTo>
                    <a:pt x="f226" y="f227"/>
                  </a:lnTo>
                  <a:lnTo>
                    <a:pt x="f229" y="f230"/>
                  </a:lnTo>
                  <a:close/>
                </a:path>
                <a:path w="3512819" h="1690370">
                  <a:moveTo>
                    <a:pt x="f12" y="f231"/>
                  </a:moveTo>
                  <a:lnTo>
                    <a:pt x="f173" y="f172"/>
                  </a:lnTo>
                  <a:lnTo>
                    <a:pt x="f12" y="f172"/>
                  </a:lnTo>
                  <a:lnTo>
                    <a:pt x="f12" y="f231"/>
                  </a:lnTo>
                  <a:close/>
                </a:path>
                <a:path w="3512819" h="1690370">
                  <a:moveTo>
                    <a:pt x="f232" y="f233"/>
                  </a:moveTo>
                  <a:lnTo>
                    <a:pt x="f234" y="f235"/>
                  </a:lnTo>
                  <a:lnTo>
                    <a:pt x="f236" y="f237"/>
                  </a:lnTo>
                  <a:lnTo>
                    <a:pt x="f238" y="f239"/>
                  </a:lnTo>
                  <a:lnTo>
                    <a:pt x="f240" y="f241"/>
                  </a:lnTo>
                  <a:lnTo>
                    <a:pt x="f242" y="f243"/>
                  </a:lnTo>
                  <a:lnTo>
                    <a:pt x="f244" y="f245"/>
                  </a:lnTo>
                  <a:lnTo>
                    <a:pt x="f246" y="f247"/>
                  </a:lnTo>
                  <a:lnTo>
                    <a:pt x="f248" y="f249"/>
                  </a:lnTo>
                  <a:lnTo>
                    <a:pt x="f250" y="f251"/>
                  </a:lnTo>
                  <a:lnTo>
                    <a:pt x="f12" y="f252"/>
                  </a:lnTo>
                  <a:lnTo>
                    <a:pt x="f12" y="f253"/>
                  </a:lnTo>
                  <a:lnTo>
                    <a:pt x="f254" y="f253"/>
                  </a:lnTo>
                  <a:lnTo>
                    <a:pt x="f255" y="f256"/>
                  </a:lnTo>
                  <a:lnTo>
                    <a:pt x="f232" y="f233"/>
                  </a:lnTo>
                  <a:close/>
                </a:path>
                <a:path w="3512819" h="1690370">
                  <a:moveTo>
                    <a:pt x="f12" y="f257"/>
                  </a:moveTo>
                  <a:lnTo>
                    <a:pt x="f258" y="f259"/>
                  </a:lnTo>
                  <a:lnTo>
                    <a:pt x="f260" y="f261"/>
                  </a:lnTo>
                  <a:lnTo>
                    <a:pt x="f262" y="f263"/>
                  </a:lnTo>
                  <a:lnTo>
                    <a:pt x="f264" y="f265"/>
                  </a:lnTo>
                  <a:lnTo>
                    <a:pt x="f266" y="f267"/>
                  </a:lnTo>
                  <a:lnTo>
                    <a:pt x="f268" y="f269"/>
                  </a:lnTo>
                  <a:lnTo>
                    <a:pt x="f254" y="f253"/>
                  </a:lnTo>
                  <a:lnTo>
                    <a:pt x="f12" y="f253"/>
                  </a:lnTo>
                  <a:lnTo>
                    <a:pt x="f12" y="f257"/>
                  </a:lnTo>
                  <a:close/>
                </a:path>
                <a:path w="3512819" h="1690370">
                  <a:moveTo>
                    <a:pt x="f270" y="f271"/>
                  </a:moveTo>
                  <a:lnTo>
                    <a:pt x="f272" y="f273"/>
                  </a:lnTo>
                  <a:lnTo>
                    <a:pt x="f274" y="f275"/>
                  </a:lnTo>
                  <a:lnTo>
                    <a:pt x="f276" y="f277"/>
                  </a:lnTo>
                  <a:lnTo>
                    <a:pt x="f258" y="f259"/>
                  </a:lnTo>
                  <a:lnTo>
                    <a:pt x="f270" y="f271"/>
                  </a:lnTo>
                  <a:close/>
                </a:path>
                <a:path w="3512819" h="1690370">
                  <a:moveTo>
                    <a:pt x="f12" y="f0"/>
                  </a:moveTo>
                  <a:lnTo>
                    <a:pt x="f278" y="f279"/>
                  </a:lnTo>
                  <a:lnTo>
                    <a:pt x="f280" y="f281"/>
                  </a:lnTo>
                  <a:lnTo>
                    <a:pt x="f282" y="f283"/>
                  </a:lnTo>
                  <a:lnTo>
                    <a:pt x="f270" y="f271"/>
                  </a:lnTo>
                  <a:lnTo>
                    <a:pt x="f12" y="f284"/>
                  </a:lnTo>
                  <a:lnTo>
                    <a:pt x="f12" y="f0"/>
                  </a:lnTo>
                  <a:close/>
                </a:path>
              </a:pathLst>
            </a:custGeom>
            <a:solidFill>
              <a:srgbClr val="E0CEBD"/>
            </a:solidFill>
            <a:ln>
              <a:noFill/>
              <a:prstDash val="solid"/>
            </a:ln>
          </p:spPr>
          <p:txBody>
            <a:bodyPr vert="horz" wrap="square" lIns="0" tIns="0" rIns="0" bIns="0" anchor="t" anchorCtr="0" compatLnSpc="0">
              <a:noAutofit/>
            </a:bodyPr>
            <a:lstStyle/>
            <a:p>
              <a:pPr marL="0" marR="0" lvl="0" indent="0" rtl="0" hangingPunct="0">
                <a:lnSpc>
                  <a:spcPct val="100000"/>
                </a:lnSpc>
                <a:spcBef>
                  <a:spcPts val="0"/>
                </a:spcBef>
                <a:spcAft>
                  <a:spcPts val="0"/>
                </a:spcAft>
                <a:buNone/>
                <a:tabLst/>
              </a:pPr>
              <a:endParaRPr lang="en-IN" sz="1800" b="0" i="0" u="none" strike="noStrike" kern="1200">
                <a:ln>
                  <a:noFill/>
                </a:ln>
                <a:latin typeface="Arial" pitchFamily="18"/>
                <a:ea typeface="Microsoft YaHei" pitchFamily="2"/>
                <a:cs typeface="Lucida Sans" pitchFamily="2"/>
              </a:endParaRPr>
            </a:p>
          </p:txBody>
        </p:sp>
        <p:sp>
          <p:nvSpPr>
            <p:cNvPr id="17" name="object 17"/>
            <p:cNvSpPr/>
            <p:nvPr/>
          </p:nvSpPr>
          <p:spPr>
            <a:xfrm>
              <a:off x="17668440" y="8802360"/>
              <a:ext cx="619920" cy="181080"/>
            </a:xfrm>
            <a:custGeom>
              <a:avLst/>
              <a:gdLst>
                <a:gd name="f0" fmla="val 0"/>
                <a:gd name="f1" fmla="val 619860"/>
                <a:gd name="f2" fmla="val 5715"/>
                <a:gd name="f3" fmla="val 162286"/>
                <a:gd name="f4" fmla="val 6477"/>
                <a:gd name="f5" fmla="val 165168"/>
                <a:gd name="f6" fmla="val 2794"/>
                <a:gd name="f7" fmla="val 166616"/>
                <a:gd name="f8" fmla="val 4318"/>
                <a:gd name="f9" fmla="val 171658"/>
                <a:gd name="f10" fmla="val 635"/>
                <a:gd name="f11" fmla="val 173093"/>
                <a:gd name="f12" fmla="val 1397"/>
                <a:gd name="f13" fmla="val 175252"/>
                <a:gd name="f14" fmla="val 175963"/>
                <a:gd name="f15" fmla="val 181005"/>
                <a:gd name="f16" fmla="val 17484"/>
              </a:gdLst>
              <a:ahLst/>
              <a:cxnLst>
                <a:cxn ang="3cd4">
                  <a:pos x="hc" y="t"/>
                </a:cxn>
                <a:cxn ang="0">
                  <a:pos x="r" y="vc"/>
                </a:cxn>
                <a:cxn ang="cd4">
                  <a:pos x="hc" y="b"/>
                </a:cxn>
                <a:cxn ang="cd2">
                  <a:pos x="l" y="vc"/>
                </a:cxn>
              </a:cxnLst>
              <a:rect l="l" t="t" r="r" b="b"/>
              <a:pathLst>
                <a:path w="620394" h="181609">
                  <a:moveTo>
                    <a:pt x="f1" y="f0"/>
                  </a:moveTo>
                  <a:lnTo>
                    <a:pt x="f2" y="f3"/>
                  </a:lnTo>
                  <a:lnTo>
                    <a:pt x="f4" y="f5"/>
                  </a:lnTo>
                  <a:lnTo>
                    <a:pt x="f6" y="f7"/>
                  </a:lnTo>
                  <a:lnTo>
                    <a:pt x="f8" y="f9"/>
                  </a:lnTo>
                  <a:lnTo>
                    <a:pt x="f10" y="f11"/>
                  </a:lnTo>
                  <a:lnTo>
                    <a:pt x="f12" y="f13"/>
                  </a:lnTo>
                  <a:lnTo>
                    <a:pt x="f0" y="f14"/>
                  </a:lnTo>
                  <a:lnTo>
                    <a:pt x="f12" y="f15"/>
                  </a:lnTo>
                  <a:lnTo>
                    <a:pt x="f1" y="f16"/>
                  </a:lnTo>
                  <a:lnTo>
                    <a:pt x="f1" y="f0"/>
                  </a:lnTo>
                  <a:close/>
                </a:path>
              </a:pathLst>
            </a:custGeom>
            <a:solidFill>
              <a:srgbClr val="4C2A13">
                <a:alpha val="39000"/>
              </a:srgbClr>
            </a:solidFill>
            <a:ln>
              <a:noFill/>
              <a:prstDash val="solid"/>
            </a:ln>
          </p:spPr>
          <p:txBody>
            <a:bodyPr vert="horz" wrap="square" lIns="0" tIns="0" rIns="0" bIns="0" anchor="t" anchorCtr="0" compatLnSpc="0">
              <a:noAutofit/>
            </a:bodyPr>
            <a:lstStyle/>
            <a:p>
              <a:pPr marL="0" marR="0" lvl="0" indent="0" rtl="0" hangingPunct="0">
                <a:lnSpc>
                  <a:spcPct val="100000"/>
                </a:lnSpc>
                <a:spcBef>
                  <a:spcPts val="0"/>
                </a:spcBef>
                <a:spcAft>
                  <a:spcPts val="0"/>
                </a:spcAft>
                <a:buNone/>
                <a:tabLst/>
              </a:pPr>
              <a:endParaRPr lang="en-IN" sz="1800" b="0" i="0" u="none" strike="noStrike" kern="1200">
                <a:ln>
                  <a:noFill/>
                </a:ln>
                <a:latin typeface="Arial" pitchFamily="18"/>
                <a:ea typeface="Microsoft YaHei" pitchFamily="2"/>
                <a:cs typeface="Lucida Sans" pitchFamily="2"/>
              </a:endParaRPr>
            </a:p>
          </p:txBody>
        </p:sp>
        <p:sp>
          <p:nvSpPr>
            <p:cNvPr id="18" name="object 18"/>
            <p:cNvSpPr/>
            <p:nvPr/>
          </p:nvSpPr>
          <p:spPr>
            <a:xfrm>
              <a:off x="17668440" y="8802360"/>
              <a:ext cx="619920" cy="181080"/>
            </a:xfrm>
            <a:custGeom>
              <a:avLst/>
              <a:gdLst>
                <a:gd name="f0" fmla="val 0"/>
                <a:gd name="f1" fmla="val 5715"/>
                <a:gd name="f2" fmla="val 162272"/>
                <a:gd name="f3" fmla="val 6477"/>
                <a:gd name="f4" fmla="val 165143"/>
                <a:gd name="f5" fmla="val 2794"/>
                <a:gd name="f6" fmla="val 166590"/>
                <a:gd name="f7" fmla="val 4318"/>
                <a:gd name="f8" fmla="val 171632"/>
                <a:gd name="f9" fmla="val 635"/>
                <a:gd name="f10" fmla="val 173067"/>
                <a:gd name="f11" fmla="val 1397"/>
                <a:gd name="f12" fmla="val 175226"/>
                <a:gd name="f13" fmla="val 175950"/>
                <a:gd name="f14" fmla="val 180992"/>
                <a:gd name="f15" fmla="val 619813"/>
                <a:gd name="f16" fmla="val 17482"/>
              </a:gdLst>
              <a:ahLst/>
              <a:cxnLst>
                <a:cxn ang="3cd4">
                  <a:pos x="hc" y="t"/>
                </a:cxn>
                <a:cxn ang="0">
                  <a:pos x="r" y="vc"/>
                </a:cxn>
                <a:cxn ang="cd4">
                  <a:pos x="hc" y="b"/>
                </a:cxn>
                <a:cxn ang="cd2">
                  <a:pos x="l" y="vc"/>
                </a:cxn>
              </a:cxnLst>
              <a:rect l="l" t="t" r="r" b="b"/>
              <a:pathLst>
                <a:path w="620394" h="181609">
                  <a:moveTo>
                    <a:pt x="f1" y="f2"/>
                  </a:moveTo>
                  <a:lnTo>
                    <a:pt x="f3" y="f4"/>
                  </a:lnTo>
                  <a:lnTo>
                    <a:pt x="f5" y="f6"/>
                  </a:lnTo>
                  <a:lnTo>
                    <a:pt x="f7" y="f8"/>
                  </a:lnTo>
                  <a:lnTo>
                    <a:pt x="f9" y="f10"/>
                  </a:lnTo>
                  <a:lnTo>
                    <a:pt x="f11" y="f12"/>
                  </a:lnTo>
                  <a:lnTo>
                    <a:pt x="f0" y="f13"/>
                  </a:lnTo>
                  <a:lnTo>
                    <a:pt x="f11" y="f14"/>
                  </a:lnTo>
                  <a:lnTo>
                    <a:pt x="f15" y="f16"/>
                  </a:lnTo>
                </a:path>
                <a:path w="620394" h="181609">
                  <a:moveTo>
                    <a:pt x="f15" y="f0"/>
                  </a:moveTo>
                  <a:lnTo>
                    <a:pt x="f1" y="f2"/>
                  </a:lnTo>
                </a:path>
              </a:pathLst>
            </a:custGeom>
            <a:noFill/>
            <a:ln w="3240">
              <a:solidFill>
                <a:srgbClr val="FFFFFF"/>
              </a:solidFill>
              <a:prstDash val="solid"/>
            </a:ln>
          </p:spPr>
          <p:txBody>
            <a:bodyPr vert="horz" wrap="square" lIns="0" tIns="0" rIns="0" bIns="0" anchor="t" anchorCtr="0" compatLnSpc="0">
              <a:noAutofit/>
            </a:bodyPr>
            <a:lstStyle/>
            <a:p>
              <a:pPr marL="0" marR="0" lvl="0" indent="0" rtl="0" hangingPunct="0">
                <a:lnSpc>
                  <a:spcPct val="100000"/>
                </a:lnSpc>
                <a:spcBef>
                  <a:spcPts val="0"/>
                </a:spcBef>
                <a:spcAft>
                  <a:spcPts val="0"/>
                </a:spcAft>
                <a:buNone/>
                <a:tabLst/>
              </a:pPr>
              <a:endParaRPr lang="en-IN" sz="1800" b="0" i="0" u="none" strike="noStrike" kern="1200">
                <a:ln>
                  <a:noFill/>
                </a:ln>
                <a:latin typeface="Arial" pitchFamily="18"/>
                <a:ea typeface="Microsoft YaHei" pitchFamily="2"/>
                <a:cs typeface="Lucida Sans" pitchFamily="2"/>
              </a:endParaRPr>
            </a:p>
          </p:txBody>
        </p:sp>
        <p:sp>
          <p:nvSpPr>
            <p:cNvPr id="19" name="object 19"/>
            <p:cNvSpPr/>
            <p:nvPr/>
          </p:nvSpPr>
          <p:spPr>
            <a:xfrm>
              <a:off x="15076799" y="9162000"/>
              <a:ext cx="3211200" cy="865799"/>
            </a:xfrm>
            <a:custGeom>
              <a:avLst/>
              <a:gdLst>
                <a:gd name="f0" fmla="val 0"/>
                <a:gd name="f1" fmla="val 89281"/>
                <a:gd name="f2" fmla="val 825730"/>
                <a:gd name="f3" fmla="val 18034"/>
                <a:gd name="f4" fmla="val 844448"/>
                <a:gd name="f5" fmla="val 18669"/>
                <a:gd name="f6" fmla="val 847329"/>
                <a:gd name="f7" fmla="val 13716"/>
                <a:gd name="f8" fmla="val 848768"/>
                <a:gd name="f9" fmla="val 15113"/>
                <a:gd name="f10" fmla="val 851646"/>
                <a:gd name="f11" fmla="val 11557"/>
                <a:gd name="f12" fmla="val 853090"/>
                <a:gd name="f13" fmla="val 854528"/>
                <a:gd name="f14" fmla="val 6477"/>
                <a:gd name="f15" fmla="val 855248"/>
                <a:gd name="f16" fmla="val 7874"/>
                <a:gd name="f17" fmla="val 858849"/>
                <a:gd name="f18" fmla="val 2159"/>
                <a:gd name="f19" fmla="val 860288"/>
                <a:gd name="f20" fmla="val 2921"/>
                <a:gd name="f21" fmla="val 863890"/>
                <a:gd name="f22" fmla="val 864609"/>
                <a:gd name="f23" fmla="val 762"/>
                <a:gd name="f24" fmla="val 866048"/>
                <a:gd name="f25" fmla="val 121666"/>
                <a:gd name="f26" fmla="val 834366"/>
                <a:gd name="f27" fmla="val 833647"/>
                <a:gd name="f28" fmla="val 118110"/>
                <a:gd name="f29" fmla="val 117652"/>
                <a:gd name="f30" fmla="val 831490"/>
                <a:gd name="f31" fmla="val 112268"/>
                <a:gd name="f32" fmla="val 112141"/>
                <a:gd name="f33" fmla="val 830770"/>
                <a:gd name="f34" fmla="val 95758"/>
                <a:gd name="f35" fmla="val 94919"/>
                <a:gd name="f36" fmla="val 828607"/>
                <a:gd name="f37" fmla="val 90043"/>
                <a:gd name="f38" fmla="val 832929"/>
                <a:gd name="f39" fmla="val 117348"/>
                <a:gd name="f40" fmla="val 830051"/>
                <a:gd name="f41" fmla="val 103632"/>
                <a:gd name="f42" fmla="val 112014"/>
                <a:gd name="f43" fmla="val 104394"/>
                <a:gd name="f44" fmla="val 111633"/>
                <a:gd name="f45" fmla="val 827888"/>
                <a:gd name="f46" fmla="val 94361"/>
                <a:gd name="f47" fmla="val 827168"/>
                <a:gd name="f48" fmla="val 594741"/>
                <a:gd name="f49" fmla="val 691809"/>
                <a:gd name="f50" fmla="val 269240"/>
                <a:gd name="f51" fmla="val 778209"/>
                <a:gd name="f52" fmla="val 270002"/>
                <a:gd name="f53" fmla="val 780372"/>
                <a:gd name="f54" fmla="val 266446"/>
                <a:gd name="f55" fmla="val 781811"/>
                <a:gd name="f56" fmla="val 267843"/>
                <a:gd name="f57" fmla="val 785408"/>
                <a:gd name="f58" fmla="val 262128"/>
                <a:gd name="f59" fmla="val 786850"/>
                <a:gd name="f60" fmla="val 788289"/>
                <a:gd name="f61" fmla="val 259207"/>
                <a:gd name="f62" fmla="val 789009"/>
                <a:gd name="f63" fmla="val 260604"/>
                <a:gd name="f64" fmla="val 791891"/>
                <a:gd name="f65" fmla="val 257048"/>
                <a:gd name="f66" fmla="val 793330"/>
                <a:gd name="f67" fmla="val 257810"/>
                <a:gd name="f68" fmla="val 796932"/>
                <a:gd name="f69" fmla="val 255651"/>
                <a:gd name="f70" fmla="val 256286"/>
                <a:gd name="f71" fmla="val 798371"/>
                <a:gd name="f72" fmla="val 609854"/>
                <a:gd name="f73" fmla="val 704772"/>
                <a:gd name="f74" fmla="val 609473"/>
                <a:gd name="f75" fmla="val 704053"/>
                <a:gd name="f76" fmla="val 606933"/>
                <a:gd name="f77" fmla="val 605884"/>
                <a:gd name="f78" fmla="val 701890"/>
                <a:gd name="f79" fmla="val 601853"/>
                <a:gd name="f80" fmla="val 601344"/>
                <a:gd name="f81" fmla="val 699012"/>
                <a:gd name="f82" fmla="val 599059"/>
                <a:gd name="f83" fmla="val 698293"/>
                <a:gd name="f84" fmla="val 596138"/>
                <a:gd name="f85" fmla="val 609092"/>
                <a:gd name="f86" fmla="val 703334"/>
                <a:gd name="f87" fmla="val 605536"/>
                <a:gd name="f88" fmla="val 701171"/>
                <a:gd name="f89" fmla="val 601218"/>
                <a:gd name="f90" fmla="val 697575"/>
                <a:gd name="f91" fmla="val 3211168"/>
                <a:gd name="f92" fmla="val 2182241"/>
                <a:gd name="f93" fmla="val 272060"/>
                <a:gd name="f94" fmla="val 2183003"/>
                <a:gd name="f95" fmla="val 274941"/>
                <a:gd name="f96" fmla="val 2174367"/>
                <a:gd name="f97" fmla="val 277099"/>
                <a:gd name="f98" fmla="val 2175129"/>
                <a:gd name="f99" fmla="val 280701"/>
                <a:gd name="f100" fmla="val 2170811"/>
                <a:gd name="f101" fmla="val 282140"/>
                <a:gd name="f102" fmla="val 283579"/>
                <a:gd name="f103" fmla="val 2162810"/>
                <a:gd name="f104" fmla="val 285741"/>
                <a:gd name="f105" fmla="val 2163572"/>
                <a:gd name="f106" fmla="val 289338"/>
                <a:gd name="f107" fmla="val 2157857"/>
                <a:gd name="f108" fmla="val 290782"/>
                <a:gd name="f109" fmla="val 2158492"/>
                <a:gd name="f110" fmla="val 293660"/>
                <a:gd name="f111" fmla="val 2152777"/>
                <a:gd name="f112" fmla="val 295823"/>
                <a:gd name="f113" fmla="val 297260"/>
                <a:gd name="f114" fmla="val 17480"/>
              </a:gdLst>
              <a:ahLst/>
              <a:cxnLst>
                <a:cxn ang="3cd4">
                  <a:pos x="hc" y="t"/>
                </a:cxn>
                <a:cxn ang="0">
                  <a:pos x="r" y="vc"/>
                </a:cxn>
                <a:cxn ang="cd4">
                  <a:pos x="hc" y="b"/>
                </a:cxn>
                <a:cxn ang="cd2">
                  <a:pos x="l" y="vc"/>
                </a:cxn>
              </a:cxnLst>
              <a:rect l="l" t="t" r="r" b="b"/>
              <a:pathLst>
                <a:path w="3211194" h="866140">
                  <a:moveTo>
                    <a:pt x="f1" y="f2"/>
                  </a:moveTo>
                  <a:lnTo>
                    <a:pt x="f3" y="f4"/>
                  </a:lnTo>
                  <a:lnTo>
                    <a:pt x="f5" y="f6"/>
                  </a:lnTo>
                  <a:lnTo>
                    <a:pt x="f7" y="f8"/>
                  </a:lnTo>
                  <a:lnTo>
                    <a:pt x="f9" y="f10"/>
                  </a:lnTo>
                  <a:lnTo>
                    <a:pt x="f11" y="f12"/>
                  </a:lnTo>
                  <a:lnTo>
                    <a:pt x="f11" y="f13"/>
                  </a:lnTo>
                  <a:lnTo>
                    <a:pt x="f14" y="f15"/>
                  </a:lnTo>
                  <a:lnTo>
                    <a:pt x="f16" y="f17"/>
                  </a:lnTo>
                  <a:lnTo>
                    <a:pt x="f18" y="f19"/>
                  </a:lnTo>
                  <a:lnTo>
                    <a:pt x="f20" y="f21"/>
                  </a:lnTo>
                  <a:lnTo>
                    <a:pt x="f0" y="f22"/>
                  </a:lnTo>
                  <a:lnTo>
                    <a:pt x="f23" y="f24"/>
                  </a:lnTo>
                  <a:lnTo>
                    <a:pt x="f25" y="f26"/>
                  </a:lnTo>
                  <a:lnTo>
                    <a:pt x="f25" y="f27"/>
                  </a:lnTo>
                  <a:lnTo>
                    <a:pt x="f28" y="f27"/>
                  </a:lnTo>
                  <a:lnTo>
                    <a:pt x="f29" y="f30"/>
                  </a:lnTo>
                  <a:lnTo>
                    <a:pt x="f31" y="f30"/>
                  </a:lnTo>
                  <a:lnTo>
                    <a:pt x="f32" y="f33"/>
                  </a:lnTo>
                  <a:lnTo>
                    <a:pt x="f34" y="f33"/>
                  </a:lnTo>
                  <a:lnTo>
                    <a:pt x="f35" y="f36"/>
                  </a:lnTo>
                  <a:lnTo>
                    <a:pt x="f37" y="f36"/>
                  </a:lnTo>
                  <a:lnTo>
                    <a:pt x="f1" y="f2"/>
                  </a:lnTo>
                  <a:close/>
                </a:path>
                <a:path w="3211194" h="866140">
                  <a:moveTo>
                    <a:pt x="f25" y="f38"/>
                  </a:moveTo>
                  <a:lnTo>
                    <a:pt x="f28" y="f27"/>
                  </a:lnTo>
                  <a:lnTo>
                    <a:pt x="f25" y="f27"/>
                  </a:lnTo>
                  <a:lnTo>
                    <a:pt x="f25" y="f38"/>
                  </a:lnTo>
                  <a:close/>
                </a:path>
                <a:path w="3211194" h="866140">
                  <a:moveTo>
                    <a:pt x="f39" y="f40"/>
                  </a:moveTo>
                  <a:lnTo>
                    <a:pt x="f31" y="f30"/>
                  </a:lnTo>
                  <a:lnTo>
                    <a:pt x="f29" y="f30"/>
                  </a:lnTo>
                  <a:lnTo>
                    <a:pt x="f39" y="f40"/>
                  </a:lnTo>
                  <a:close/>
                </a:path>
                <a:path w="3211194" h="866140">
                  <a:moveTo>
                    <a:pt x="f41" y="f36"/>
                  </a:moveTo>
                  <a:lnTo>
                    <a:pt x="f34" y="f33"/>
                  </a:lnTo>
                  <a:lnTo>
                    <a:pt x="f32" y="f33"/>
                  </a:lnTo>
                  <a:lnTo>
                    <a:pt x="f42" y="f40"/>
                  </a:lnTo>
                  <a:lnTo>
                    <a:pt x="f43" y="f40"/>
                  </a:lnTo>
                  <a:lnTo>
                    <a:pt x="f41" y="f36"/>
                  </a:lnTo>
                  <a:close/>
                </a:path>
                <a:path w="3211194" h="866140">
                  <a:moveTo>
                    <a:pt x="f44" y="f45"/>
                  </a:moveTo>
                  <a:lnTo>
                    <a:pt x="f43" y="f40"/>
                  </a:lnTo>
                  <a:lnTo>
                    <a:pt x="f42" y="f40"/>
                  </a:lnTo>
                  <a:lnTo>
                    <a:pt x="f44" y="f45"/>
                  </a:lnTo>
                  <a:close/>
                </a:path>
                <a:path w="3211194" h="866140">
                  <a:moveTo>
                    <a:pt x="f46" y="f47"/>
                  </a:moveTo>
                  <a:lnTo>
                    <a:pt x="f37" y="f36"/>
                  </a:lnTo>
                  <a:lnTo>
                    <a:pt x="f35" y="f36"/>
                  </a:lnTo>
                  <a:lnTo>
                    <a:pt x="f46" y="f47"/>
                  </a:lnTo>
                  <a:close/>
                </a:path>
                <a:path w="3211194" h="866140">
                  <a:moveTo>
                    <a:pt x="f48" y="f49"/>
                  </a:moveTo>
                  <a:lnTo>
                    <a:pt x="f50" y="f51"/>
                  </a:lnTo>
                  <a:lnTo>
                    <a:pt x="f52" y="f53"/>
                  </a:lnTo>
                  <a:lnTo>
                    <a:pt x="f54" y="f55"/>
                  </a:lnTo>
                  <a:lnTo>
                    <a:pt x="f56" y="f57"/>
                  </a:lnTo>
                  <a:lnTo>
                    <a:pt x="f58" y="f59"/>
                  </a:lnTo>
                  <a:lnTo>
                    <a:pt x="f58" y="f60"/>
                  </a:lnTo>
                  <a:lnTo>
                    <a:pt x="f61" y="f62"/>
                  </a:lnTo>
                  <a:lnTo>
                    <a:pt x="f63" y="f64"/>
                  </a:lnTo>
                  <a:lnTo>
                    <a:pt x="f65" y="f66"/>
                  </a:lnTo>
                  <a:lnTo>
                    <a:pt x="f67" y="f68"/>
                  </a:lnTo>
                  <a:lnTo>
                    <a:pt x="f69" y="f68"/>
                  </a:lnTo>
                  <a:lnTo>
                    <a:pt x="f70" y="f71"/>
                  </a:lnTo>
                  <a:lnTo>
                    <a:pt x="f72" y="f73"/>
                  </a:lnTo>
                  <a:lnTo>
                    <a:pt x="f74" y="f75"/>
                  </a:lnTo>
                  <a:lnTo>
                    <a:pt x="f76" y="f75"/>
                  </a:lnTo>
                  <a:lnTo>
                    <a:pt x="f77" y="f78"/>
                  </a:lnTo>
                  <a:lnTo>
                    <a:pt x="f79" y="f78"/>
                  </a:lnTo>
                  <a:lnTo>
                    <a:pt x="f80" y="f81"/>
                  </a:lnTo>
                  <a:lnTo>
                    <a:pt x="f82" y="f81"/>
                  </a:lnTo>
                  <a:lnTo>
                    <a:pt x="f82" y="f83"/>
                  </a:lnTo>
                  <a:lnTo>
                    <a:pt x="f84" y="f83"/>
                  </a:lnTo>
                  <a:lnTo>
                    <a:pt x="f48" y="f49"/>
                  </a:lnTo>
                  <a:close/>
                </a:path>
                <a:path w="3211194" h="866140">
                  <a:moveTo>
                    <a:pt x="f85" y="f86"/>
                  </a:moveTo>
                  <a:lnTo>
                    <a:pt x="f76" y="f75"/>
                  </a:lnTo>
                  <a:lnTo>
                    <a:pt x="f74" y="f75"/>
                  </a:lnTo>
                  <a:lnTo>
                    <a:pt x="f85" y="f86"/>
                  </a:lnTo>
                  <a:close/>
                </a:path>
                <a:path w="3211194" h="866140">
                  <a:moveTo>
                    <a:pt x="f87" y="f88"/>
                  </a:moveTo>
                  <a:lnTo>
                    <a:pt x="f79" y="f78"/>
                  </a:lnTo>
                  <a:lnTo>
                    <a:pt x="f77" y="f78"/>
                  </a:lnTo>
                  <a:lnTo>
                    <a:pt x="f87" y="f88"/>
                  </a:lnTo>
                  <a:close/>
                </a:path>
                <a:path w="3211194" h="866140">
                  <a:moveTo>
                    <a:pt x="f89" y="f83"/>
                  </a:moveTo>
                  <a:lnTo>
                    <a:pt x="f82" y="f81"/>
                  </a:lnTo>
                  <a:lnTo>
                    <a:pt x="f80" y="f81"/>
                  </a:lnTo>
                  <a:lnTo>
                    <a:pt x="f89" y="f83"/>
                  </a:lnTo>
                  <a:close/>
                </a:path>
                <a:path w="3211194" h="866140">
                  <a:moveTo>
                    <a:pt x="f82" y="f90"/>
                  </a:moveTo>
                  <a:lnTo>
                    <a:pt x="f84" y="f83"/>
                  </a:lnTo>
                  <a:lnTo>
                    <a:pt x="f82" y="f83"/>
                  </a:lnTo>
                  <a:lnTo>
                    <a:pt x="f82" y="f90"/>
                  </a:lnTo>
                  <a:close/>
                </a:path>
                <a:path w="3211194" h="866140">
                  <a:moveTo>
                    <a:pt x="f91" y="f0"/>
                  </a:moveTo>
                  <a:lnTo>
                    <a:pt x="f92" y="f93"/>
                  </a:lnTo>
                  <a:lnTo>
                    <a:pt x="f94" y="f95"/>
                  </a:lnTo>
                  <a:lnTo>
                    <a:pt x="f96" y="f97"/>
                  </a:lnTo>
                  <a:lnTo>
                    <a:pt x="f98" y="f99"/>
                  </a:lnTo>
                  <a:lnTo>
                    <a:pt x="f100" y="f101"/>
                  </a:lnTo>
                  <a:lnTo>
                    <a:pt x="f100" y="f102"/>
                  </a:lnTo>
                  <a:lnTo>
                    <a:pt x="f103" y="f104"/>
                  </a:lnTo>
                  <a:lnTo>
                    <a:pt x="f105" y="f106"/>
                  </a:lnTo>
                  <a:lnTo>
                    <a:pt x="f107" y="f108"/>
                  </a:lnTo>
                  <a:lnTo>
                    <a:pt x="f109" y="f110"/>
                  </a:lnTo>
                  <a:lnTo>
                    <a:pt x="f111" y="f112"/>
                  </a:lnTo>
                  <a:lnTo>
                    <a:pt x="f111" y="f113"/>
                  </a:lnTo>
                  <a:lnTo>
                    <a:pt x="f91" y="f114"/>
                  </a:lnTo>
                  <a:lnTo>
                    <a:pt x="f91" y="f0"/>
                  </a:lnTo>
                  <a:close/>
                </a:path>
              </a:pathLst>
            </a:custGeom>
            <a:solidFill>
              <a:srgbClr val="4C2A13">
                <a:alpha val="39000"/>
              </a:srgbClr>
            </a:solidFill>
            <a:ln>
              <a:noFill/>
              <a:prstDash val="solid"/>
            </a:ln>
          </p:spPr>
          <p:txBody>
            <a:bodyPr vert="horz" wrap="square" lIns="0" tIns="0" rIns="0" bIns="0" anchor="t" anchorCtr="0" compatLnSpc="0">
              <a:noAutofit/>
            </a:bodyPr>
            <a:lstStyle/>
            <a:p>
              <a:pPr marL="0" marR="0" lvl="0" indent="0" rtl="0" hangingPunct="0">
                <a:lnSpc>
                  <a:spcPct val="100000"/>
                </a:lnSpc>
                <a:spcBef>
                  <a:spcPts val="0"/>
                </a:spcBef>
                <a:spcAft>
                  <a:spcPts val="0"/>
                </a:spcAft>
                <a:buNone/>
                <a:tabLst/>
              </a:pPr>
              <a:endParaRPr lang="en-IN" sz="1800" b="0" i="0" u="none" strike="noStrike" kern="1200">
                <a:ln>
                  <a:noFill/>
                </a:ln>
                <a:latin typeface="Arial" pitchFamily="18"/>
                <a:ea typeface="Microsoft YaHei" pitchFamily="2"/>
                <a:cs typeface="Lucida Sans" pitchFamily="2"/>
              </a:endParaRPr>
            </a:p>
          </p:txBody>
        </p:sp>
        <p:sp>
          <p:nvSpPr>
            <p:cNvPr id="20" name="object 20"/>
            <p:cNvSpPr/>
            <p:nvPr/>
          </p:nvSpPr>
          <p:spPr>
            <a:xfrm>
              <a:off x="15076799" y="9162000"/>
              <a:ext cx="3211200" cy="865799"/>
            </a:xfrm>
            <a:custGeom>
              <a:avLst/>
              <a:gdLst>
                <a:gd name="f0" fmla="val 0"/>
                <a:gd name="f1" fmla="val 18034"/>
                <a:gd name="f2" fmla="val 844433"/>
                <a:gd name="f3" fmla="val 18669"/>
                <a:gd name="f4" fmla="val 847316"/>
                <a:gd name="f5" fmla="val 13716"/>
                <a:gd name="f6" fmla="val 848755"/>
                <a:gd name="f7" fmla="val 15113"/>
                <a:gd name="f8" fmla="val 851631"/>
                <a:gd name="f9" fmla="val 11557"/>
                <a:gd name="f10" fmla="val 853075"/>
                <a:gd name="f11" fmla="val 854514"/>
                <a:gd name="f12" fmla="val 6477"/>
                <a:gd name="f13" fmla="val 855233"/>
                <a:gd name="f14" fmla="val 7874"/>
                <a:gd name="f15" fmla="val 858835"/>
                <a:gd name="f16" fmla="val 2159"/>
                <a:gd name="f17" fmla="val 860274"/>
                <a:gd name="f18" fmla="val 2921"/>
                <a:gd name="f19" fmla="val 863875"/>
                <a:gd name="f20" fmla="val 864594"/>
                <a:gd name="f21" fmla="val 762"/>
                <a:gd name="f22" fmla="val 866033"/>
                <a:gd name="f23" fmla="val 121667"/>
                <a:gd name="f24" fmla="val 834353"/>
                <a:gd name="f25" fmla="val 832914"/>
                <a:gd name="f26" fmla="val 118111"/>
                <a:gd name="f27" fmla="val 833633"/>
                <a:gd name="f28" fmla="val 117349"/>
                <a:gd name="f29" fmla="val 830036"/>
                <a:gd name="f30" fmla="val 112269"/>
                <a:gd name="f31" fmla="val 831475"/>
                <a:gd name="f32" fmla="val 111634"/>
                <a:gd name="f33" fmla="val 827874"/>
                <a:gd name="f34" fmla="val 104395"/>
                <a:gd name="f35" fmla="val 103633"/>
                <a:gd name="f36" fmla="val 828592"/>
                <a:gd name="f37" fmla="val 95758"/>
                <a:gd name="f38" fmla="val 830757"/>
                <a:gd name="f39" fmla="val 94361"/>
                <a:gd name="f40" fmla="val 827155"/>
                <a:gd name="f41" fmla="val 90043"/>
                <a:gd name="f42" fmla="val 89281"/>
                <a:gd name="f43" fmla="val 825716"/>
                <a:gd name="f44" fmla="val 269242"/>
                <a:gd name="f45" fmla="val 778195"/>
                <a:gd name="f46" fmla="val 270004"/>
                <a:gd name="f47" fmla="val 780358"/>
                <a:gd name="f48" fmla="val 266448"/>
                <a:gd name="f49" fmla="val 781796"/>
                <a:gd name="f50" fmla="val 267845"/>
                <a:gd name="f51" fmla="val 785394"/>
                <a:gd name="f52" fmla="val 262130"/>
                <a:gd name="f53" fmla="val 786837"/>
                <a:gd name="f54" fmla="val 788275"/>
                <a:gd name="f55" fmla="val 259209"/>
                <a:gd name="f56" fmla="val 788995"/>
                <a:gd name="f57" fmla="val 260606"/>
                <a:gd name="f58" fmla="val 791877"/>
                <a:gd name="f59" fmla="val 257050"/>
                <a:gd name="f60" fmla="val 793316"/>
                <a:gd name="f61" fmla="val 257812"/>
                <a:gd name="f62" fmla="val 796918"/>
                <a:gd name="f63" fmla="val 255653"/>
                <a:gd name="f64" fmla="val 256288"/>
                <a:gd name="f65" fmla="val 798357"/>
                <a:gd name="f66" fmla="val 609860"/>
                <a:gd name="f67" fmla="val 704758"/>
                <a:gd name="f68" fmla="val 609098"/>
                <a:gd name="f69" fmla="val 703319"/>
                <a:gd name="f70" fmla="val 606939"/>
                <a:gd name="f71" fmla="val 704038"/>
                <a:gd name="f72" fmla="val 605542"/>
                <a:gd name="f73" fmla="val 701157"/>
                <a:gd name="f74" fmla="val 601859"/>
                <a:gd name="f75" fmla="val 701875"/>
                <a:gd name="f76" fmla="val 601224"/>
                <a:gd name="f77" fmla="val 698279"/>
                <a:gd name="f78" fmla="val 599064"/>
                <a:gd name="f79" fmla="val 698999"/>
                <a:gd name="f80" fmla="val 697560"/>
                <a:gd name="f81" fmla="val 596143"/>
                <a:gd name="f82" fmla="val 594746"/>
                <a:gd name="f83" fmla="val 691796"/>
                <a:gd name="f84" fmla="val 2182262"/>
                <a:gd name="f85" fmla="val 272045"/>
                <a:gd name="f86" fmla="val 2183024"/>
                <a:gd name="f87" fmla="val 274928"/>
                <a:gd name="f88" fmla="val 2174388"/>
                <a:gd name="f89" fmla="val 277085"/>
                <a:gd name="f90" fmla="val 2175150"/>
                <a:gd name="f91" fmla="val 280687"/>
                <a:gd name="f92" fmla="val 2170832"/>
                <a:gd name="f93" fmla="val 282126"/>
                <a:gd name="f94" fmla="val 283565"/>
                <a:gd name="f95" fmla="val 2162831"/>
                <a:gd name="f96" fmla="val 285728"/>
                <a:gd name="f97" fmla="val 2163593"/>
                <a:gd name="f98" fmla="val 289324"/>
                <a:gd name="f99" fmla="val 2157878"/>
                <a:gd name="f100" fmla="val 290768"/>
                <a:gd name="f101" fmla="val 2158513"/>
                <a:gd name="f102" fmla="val 293645"/>
                <a:gd name="f103" fmla="val 2152798"/>
                <a:gd name="f104" fmla="val 295809"/>
                <a:gd name="f105" fmla="val 297247"/>
                <a:gd name="f106" fmla="val 3211147"/>
                <a:gd name="f107" fmla="val 17478"/>
              </a:gdLst>
              <a:ahLst/>
              <a:cxnLst>
                <a:cxn ang="3cd4">
                  <a:pos x="hc" y="t"/>
                </a:cxn>
                <a:cxn ang="0">
                  <a:pos x="r" y="vc"/>
                </a:cxn>
                <a:cxn ang="cd4">
                  <a:pos x="hc" y="b"/>
                </a:cxn>
                <a:cxn ang="cd2">
                  <a:pos x="l" y="vc"/>
                </a:cxn>
              </a:cxnLst>
              <a:rect l="l" t="t" r="r" b="b"/>
              <a:pathLst>
                <a:path w="3211194" h="866140">
                  <a:moveTo>
                    <a:pt x="f1" y="f2"/>
                  </a:moveTo>
                  <a:lnTo>
                    <a:pt x="f3" y="f4"/>
                  </a:lnTo>
                  <a:lnTo>
                    <a:pt x="f5" y="f6"/>
                  </a:lnTo>
                  <a:lnTo>
                    <a:pt x="f7" y="f8"/>
                  </a:lnTo>
                  <a:lnTo>
                    <a:pt x="f9" y="f10"/>
                  </a:lnTo>
                  <a:lnTo>
                    <a:pt x="f9" y="f11"/>
                  </a:lnTo>
                  <a:lnTo>
                    <a:pt x="f12" y="f13"/>
                  </a:lnTo>
                  <a:lnTo>
                    <a:pt x="f14" y="f15"/>
                  </a:lnTo>
                  <a:lnTo>
                    <a:pt x="f16" y="f17"/>
                  </a:lnTo>
                  <a:lnTo>
                    <a:pt x="f18" y="f19"/>
                  </a:lnTo>
                  <a:lnTo>
                    <a:pt x="f0" y="f20"/>
                  </a:lnTo>
                  <a:lnTo>
                    <a:pt x="f21" y="f22"/>
                  </a:lnTo>
                  <a:lnTo>
                    <a:pt x="f23" y="f24"/>
                  </a:lnTo>
                  <a:lnTo>
                    <a:pt x="f23" y="f25"/>
                  </a:lnTo>
                  <a:lnTo>
                    <a:pt x="f26" y="f27"/>
                  </a:lnTo>
                  <a:lnTo>
                    <a:pt x="f28" y="f29"/>
                  </a:lnTo>
                  <a:lnTo>
                    <a:pt x="f30" y="f31"/>
                  </a:lnTo>
                  <a:lnTo>
                    <a:pt x="f32" y="f33"/>
                  </a:lnTo>
                  <a:lnTo>
                    <a:pt x="f34" y="f29"/>
                  </a:lnTo>
                  <a:lnTo>
                    <a:pt x="f35" y="f36"/>
                  </a:lnTo>
                  <a:lnTo>
                    <a:pt x="f37" y="f38"/>
                  </a:lnTo>
                  <a:lnTo>
                    <a:pt x="f39" y="f40"/>
                  </a:lnTo>
                  <a:lnTo>
                    <a:pt x="f41" y="f36"/>
                  </a:lnTo>
                  <a:lnTo>
                    <a:pt x="f42" y="f43"/>
                  </a:lnTo>
                  <a:lnTo>
                    <a:pt x="f1" y="f2"/>
                  </a:lnTo>
                </a:path>
                <a:path w="3211194" h="866140">
                  <a:moveTo>
                    <a:pt x="f44" y="f45"/>
                  </a:moveTo>
                  <a:lnTo>
                    <a:pt x="f46" y="f47"/>
                  </a:lnTo>
                  <a:lnTo>
                    <a:pt x="f48" y="f49"/>
                  </a:lnTo>
                  <a:lnTo>
                    <a:pt x="f50" y="f51"/>
                  </a:lnTo>
                  <a:lnTo>
                    <a:pt x="f52" y="f53"/>
                  </a:lnTo>
                  <a:lnTo>
                    <a:pt x="f52" y="f54"/>
                  </a:lnTo>
                  <a:lnTo>
                    <a:pt x="f55" y="f56"/>
                  </a:lnTo>
                  <a:lnTo>
                    <a:pt x="f57" y="f58"/>
                  </a:lnTo>
                  <a:lnTo>
                    <a:pt x="f59" y="f60"/>
                  </a:lnTo>
                  <a:lnTo>
                    <a:pt x="f61" y="f62"/>
                  </a:lnTo>
                  <a:lnTo>
                    <a:pt x="f63" y="f62"/>
                  </a:lnTo>
                  <a:lnTo>
                    <a:pt x="f64" y="f65"/>
                  </a:lnTo>
                  <a:lnTo>
                    <a:pt x="f66" y="f67"/>
                  </a:lnTo>
                  <a:lnTo>
                    <a:pt x="f68" y="f69"/>
                  </a:lnTo>
                  <a:lnTo>
                    <a:pt x="f70" y="f71"/>
                  </a:lnTo>
                  <a:lnTo>
                    <a:pt x="f72" y="f73"/>
                  </a:lnTo>
                  <a:lnTo>
                    <a:pt x="f74" y="f75"/>
                  </a:lnTo>
                  <a:lnTo>
                    <a:pt x="f76" y="f77"/>
                  </a:lnTo>
                  <a:lnTo>
                    <a:pt x="f78" y="f79"/>
                  </a:lnTo>
                  <a:lnTo>
                    <a:pt x="f78" y="f80"/>
                  </a:lnTo>
                  <a:lnTo>
                    <a:pt x="f81" y="f77"/>
                  </a:lnTo>
                  <a:lnTo>
                    <a:pt x="f82" y="f83"/>
                  </a:lnTo>
                  <a:lnTo>
                    <a:pt x="f44" y="f45"/>
                  </a:lnTo>
                </a:path>
                <a:path w="3211194" h="866140">
                  <a:moveTo>
                    <a:pt x="f84" y="f85"/>
                  </a:moveTo>
                  <a:lnTo>
                    <a:pt x="f86" y="f87"/>
                  </a:lnTo>
                  <a:lnTo>
                    <a:pt x="f88" y="f89"/>
                  </a:lnTo>
                  <a:lnTo>
                    <a:pt x="f90" y="f91"/>
                  </a:lnTo>
                  <a:lnTo>
                    <a:pt x="f92" y="f93"/>
                  </a:lnTo>
                  <a:lnTo>
                    <a:pt x="f92" y="f94"/>
                  </a:lnTo>
                  <a:lnTo>
                    <a:pt x="f95" y="f96"/>
                  </a:lnTo>
                  <a:lnTo>
                    <a:pt x="f97" y="f98"/>
                  </a:lnTo>
                  <a:lnTo>
                    <a:pt x="f99" y="f100"/>
                  </a:lnTo>
                  <a:lnTo>
                    <a:pt x="f101" y="f102"/>
                  </a:lnTo>
                  <a:lnTo>
                    <a:pt x="f103" y="f104"/>
                  </a:lnTo>
                  <a:lnTo>
                    <a:pt x="f103" y="f105"/>
                  </a:lnTo>
                  <a:lnTo>
                    <a:pt x="f106" y="f107"/>
                  </a:lnTo>
                </a:path>
                <a:path w="3211194" h="866140">
                  <a:moveTo>
                    <a:pt x="f106" y="f0"/>
                  </a:moveTo>
                  <a:lnTo>
                    <a:pt x="f84" y="f85"/>
                  </a:lnTo>
                </a:path>
              </a:pathLst>
            </a:custGeom>
            <a:noFill/>
            <a:ln w="3240">
              <a:solidFill>
                <a:srgbClr val="FFFFFF"/>
              </a:solidFill>
              <a:prstDash val="solid"/>
            </a:ln>
          </p:spPr>
          <p:txBody>
            <a:bodyPr vert="horz" wrap="square" lIns="0" tIns="0" rIns="0" bIns="0" anchor="t" anchorCtr="0" compatLnSpc="0">
              <a:noAutofit/>
            </a:bodyPr>
            <a:lstStyle/>
            <a:p>
              <a:pPr marL="0" marR="0" lvl="0" indent="0" rtl="0" hangingPunct="0">
                <a:lnSpc>
                  <a:spcPct val="100000"/>
                </a:lnSpc>
                <a:spcBef>
                  <a:spcPts val="0"/>
                </a:spcBef>
                <a:spcAft>
                  <a:spcPts val="0"/>
                </a:spcAft>
                <a:buNone/>
                <a:tabLst/>
              </a:pPr>
              <a:endParaRPr lang="en-IN" sz="1800" b="0" i="0" u="none" strike="noStrike" kern="1200">
                <a:ln>
                  <a:noFill/>
                </a:ln>
                <a:latin typeface="Arial" pitchFamily="18"/>
                <a:ea typeface="Microsoft YaHei" pitchFamily="2"/>
                <a:cs typeface="Lucida Sans" pitchFamily="2"/>
              </a:endParaRPr>
            </a:p>
          </p:txBody>
        </p:sp>
        <p:sp>
          <p:nvSpPr>
            <p:cNvPr id="21" name="object 21"/>
            <p:cNvSpPr/>
            <p:nvPr/>
          </p:nvSpPr>
          <p:spPr>
            <a:xfrm>
              <a:off x="15397920" y="9523080"/>
              <a:ext cx="2890440" cy="764280"/>
            </a:xfrm>
            <a:custGeom>
              <a:avLst/>
              <a:gdLst>
                <a:gd name="f0" fmla="val 0"/>
                <a:gd name="f1" fmla="val 2890056"/>
                <a:gd name="f2" fmla="val 763933"/>
                <a:gd name="f3" fmla="val 66982"/>
                <a:gd name="f4" fmla="val 17704"/>
              </a:gdLst>
              <a:ahLst/>
              <a:cxnLst>
                <a:cxn ang="3cd4">
                  <a:pos x="hc" y="t"/>
                </a:cxn>
                <a:cxn ang="0">
                  <a:pos x="r" y="vc"/>
                </a:cxn>
                <a:cxn ang="cd4">
                  <a:pos x="hc" y="b"/>
                </a:cxn>
                <a:cxn ang="cd2">
                  <a:pos x="l" y="vc"/>
                </a:cxn>
              </a:cxnLst>
              <a:rect l="l" t="t" r="r" b="b"/>
              <a:pathLst>
                <a:path w="2890519" h="764540">
                  <a:moveTo>
                    <a:pt x="f1" y="f0"/>
                  </a:moveTo>
                  <a:lnTo>
                    <a:pt x="f0" y="f2"/>
                  </a:lnTo>
                  <a:lnTo>
                    <a:pt x="f3" y="f2"/>
                  </a:lnTo>
                  <a:lnTo>
                    <a:pt x="f1" y="f4"/>
                  </a:lnTo>
                  <a:lnTo>
                    <a:pt x="f1" y="f0"/>
                  </a:lnTo>
                  <a:close/>
                </a:path>
              </a:pathLst>
            </a:custGeom>
            <a:solidFill>
              <a:srgbClr val="4C2A13">
                <a:alpha val="39000"/>
              </a:srgbClr>
            </a:solidFill>
            <a:ln>
              <a:noFill/>
              <a:prstDash val="solid"/>
            </a:ln>
          </p:spPr>
          <p:txBody>
            <a:bodyPr vert="horz" wrap="square" lIns="0" tIns="0" rIns="0" bIns="0" anchor="t" anchorCtr="0" compatLnSpc="0">
              <a:noAutofit/>
            </a:bodyPr>
            <a:lstStyle/>
            <a:p>
              <a:pPr marL="0" marR="0" lvl="0" indent="0" rtl="0" hangingPunct="0">
                <a:lnSpc>
                  <a:spcPct val="100000"/>
                </a:lnSpc>
                <a:spcBef>
                  <a:spcPts val="0"/>
                </a:spcBef>
                <a:spcAft>
                  <a:spcPts val="0"/>
                </a:spcAft>
                <a:buNone/>
                <a:tabLst/>
              </a:pPr>
              <a:endParaRPr lang="en-IN" sz="1800" b="0" i="0" u="none" strike="noStrike" kern="1200">
                <a:ln>
                  <a:noFill/>
                </a:ln>
                <a:latin typeface="Arial" pitchFamily="18"/>
                <a:ea typeface="Microsoft YaHei" pitchFamily="2"/>
                <a:cs typeface="Lucida Sans" pitchFamily="2"/>
              </a:endParaRPr>
            </a:p>
          </p:txBody>
        </p:sp>
        <p:sp>
          <p:nvSpPr>
            <p:cNvPr id="22" name="object 22"/>
            <p:cNvSpPr/>
            <p:nvPr/>
          </p:nvSpPr>
          <p:spPr>
            <a:xfrm>
              <a:off x="15397920" y="9523080"/>
              <a:ext cx="2890440" cy="764280"/>
            </a:xfrm>
            <a:custGeom>
              <a:avLst/>
              <a:gdLst>
                <a:gd name="f0" fmla="val 0"/>
                <a:gd name="f1" fmla="val 66983"/>
                <a:gd name="f2" fmla="val 763918"/>
                <a:gd name="f3" fmla="val 2890032"/>
                <a:gd name="f4" fmla="val 17704"/>
              </a:gdLst>
              <a:ahLst/>
              <a:cxnLst>
                <a:cxn ang="3cd4">
                  <a:pos x="hc" y="t"/>
                </a:cxn>
                <a:cxn ang="0">
                  <a:pos x="r" y="vc"/>
                </a:cxn>
                <a:cxn ang="cd4">
                  <a:pos x="hc" y="b"/>
                </a:cxn>
                <a:cxn ang="cd2">
                  <a:pos x="l" y="vc"/>
                </a:cxn>
              </a:cxnLst>
              <a:rect l="l" t="t" r="r" b="b"/>
              <a:pathLst>
                <a:path w="2890519" h="764540">
                  <a:moveTo>
                    <a:pt x="f1" y="f2"/>
                  </a:moveTo>
                  <a:lnTo>
                    <a:pt x="f3" y="f4"/>
                  </a:lnTo>
                </a:path>
                <a:path w="2890519" h="764540">
                  <a:moveTo>
                    <a:pt x="f3" y="f0"/>
                  </a:moveTo>
                  <a:lnTo>
                    <a:pt x="f0" y="f2"/>
                  </a:lnTo>
                </a:path>
              </a:pathLst>
            </a:custGeom>
            <a:noFill/>
            <a:ln w="3240">
              <a:solidFill>
                <a:srgbClr val="FFFFFF"/>
              </a:solidFill>
              <a:prstDash val="solid"/>
            </a:ln>
          </p:spPr>
          <p:txBody>
            <a:bodyPr vert="horz" wrap="square" lIns="0" tIns="0" rIns="0" bIns="0" anchor="t" anchorCtr="0" compatLnSpc="0">
              <a:noAutofit/>
            </a:bodyPr>
            <a:lstStyle/>
            <a:p>
              <a:pPr marL="0" marR="0" lvl="0" indent="0" rtl="0" hangingPunct="0">
                <a:lnSpc>
                  <a:spcPct val="100000"/>
                </a:lnSpc>
                <a:spcBef>
                  <a:spcPts val="0"/>
                </a:spcBef>
                <a:spcAft>
                  <a:spcPts val="0"/>
                </a:spcAft>
                <a:buNone/>
                <a:tabLst/>
              </a:pPr>
              <a:endParaRPr lang="en-IN" sz="1800" b="0" i="0" u="none" strike="noStrike" kern="1200">
                <a:ln>
                  <a:noFill/>
                </a:ln>
                <a:latin typeface="Arial" pitchFamily="18"/>
                <a:ea typeface="Microsoft YaHei" pitchFamily="2"/>
                <a:cs typeface="Lucida Sans" pitchFamily="2"/>
              </a:endParaRPr>
            </a:p>
          </p:txBody>
        </p:sp>
        <p:sp>
          <p:nvSpPr>
            <p:cNvPr id="23" name="object 23"/>
            <p:cNvSpPr/>
            <p:nvPr/>
          </p:nvSpPr>
          <p:spPr>
            <a:xfrm>
              <a:off x="16761960" y="9883440"/>
              <a:ext cx="1526400" cy="403560"/>
            </a:xfrm>
            <a:custGeom>
              <a:avLst/>
              <a:gdLst>
                <a:gd name="f0" fmla="val 0"/>
                <a:gd name="f1" fmla="val 1526025"/>
                <a:gd name="f2" fmla="val 403376"/>
                <a:gd name="f3" fmla="val 65687"/>
                <a:gd name="f4" fmla="val 17250"/>
              </a:gdLst>
              <a:ahLst/>
              <a:cxnLst>
                <a:cxn ang="3cd4">
                  <a:pos x="hc" y="t"/>
                </a:cxn>
                <a:cxn ang="0">
                  <a:pos x="r" y="vc"/>
                </a:cxn>
                <a:cxn ang="cd4">
                  <a:pos x="hc" y="b"/>
                </a:cxn>
                <a:cxn ang="cd2">
                  <a:pos x="l" y="vc"/>
                </a:cxn>
              </a:cxnLst>
              <a:rect l="l" t="t" r="r" b="b"/>
              <a:pathLst>
                <a:path w="1526540" h="403859">
                  <a:moveTo>
                    <a:pt x="f1" y="f0"/>
                  </a:moveTo>
                  <a:lnTo>
                    <a:pt x="f0" y="f2"/>
                  </a:lnTo>
                  <a:lnTo>
                    <a:pt x="f3" y="f2"/>
                  </a:lnTo>
                  <a:lnTo>
                    <a:pt x="f1" y="f4"/>
                  </a:lnTo>
                  <a:lnTo>
                    <a:pt x="f1" y="f0"/>
                  </a:lnTo>
                  <a:close/>
                </a:path>
              </a:pathLst>
            </a:custGeom>
            <a:solidFill>
              <a:srgbClr val="4C2A13">
                <a:alpha val="39000"/>
              </a:srgbClr>
            </a:solidFill>
            <a:ln>
              <a:noFill/>
              <a:prstDash val="solid"/>
            </a:ln>
          </p:spPr>
          <p:txBody>
            <a:bodyPr vert="horz" wrap="square" lIns="0" tIns="0" rIns="0" bIns="0" anchor="t" anchorCtr="0" compatLnSpc="0">
              <a:noAutofit/>
            </a:bodyPr>
            <a:lstStyle/>
            <a:p>
              <a:pPr marL="0" marR="0" lvl="0" indent="0" rtl="0" hangingPunct="0">
                <a:lnSpc>
                  <a:spcPct val="100000"/>
                </a:lnSpc>
                <a:spcBef>
                  <a:spcPts val="0"/>
                </a:spcBef>
                <a:spcAft>
                  <a:spcPts val="0"/>
                </a:spcAft>
                <a:buNone/>
                <a:tabLst/>
              </a:pPr>
              <a:endParaRPr lang="en-IN" sz="1800" b="0" i="0" u="none" strike="noStrike" kern="1200">
                <a:ln>
                  <a:noFill/>
                </a:ln>
                <a:latin typeface="Arial" pitchFamily="18"/>
                <a:ea typeface="Microsoft YaHei" pitchFamily="2"/>
                <a:cs typeface="Lucida Sans" pitchFamily="2"/>
              </a:endParaRPr>
            </a:p>
          </p:txBody>
        </p:sp>
        <p:sp>
          <p:nvSpPr>
            <p:cNvPr id="24" name="object 24"/>
            <p:cNvSpPr/>
            <p:nvPr/>
          </p:nvSpPr>
          <p:spPr>
            <a:xfrm>
              <a:off x="16761960" y="9883440"/>
              <a:ext cx="1526400" cy="403560"/>
            </a:xfrm>
            <a:custGeom>
              <a:avLst/>
              <a:gdLst>
                <a:gd name="f0" fmla="val 0"/>
                <a:gd name="f1" fmla="val 65687"/>
                <a:gd name="f2" fmla="val 403363"/>
                <a:gd name="f3" fmla="val 1525989"/>
                <a:gd name="f4" fmla="val 17249"/>
              </a:gdLst>
              <a:ahLst/>
              <a:cxnLst>
                <a:cxn ang="3cd4">
                  <a:pos x="hc" y="t"/>
                </a:cxn>
                <a:cxn ang="0">
                  <a:pos x="r" y="vc"/>
                </a:cxn>
                <a:cxn ang="cd4">
                  <a:pos x="hc" y="b"/>
                </a:cxn>
                <a:cxn ang="cd2">
                  <a:pos x="l" y="vc"/>
                </a:cxn>
              </a:cxnLst>
              <a:rect l="l" t="t" r="r" b="b"/>
              <a:pathLst>
                <a:path w="1526540" h="403859">
                  <a:moveTo>
                    <a:pt x="f1" y="f2"/>
                  </a:moveTo>
                  <a:lnTo>
                    <a:pt x="f3" y="f4"/>
                  </a:lnTo>
                </a:path>
                <a:path w="1526540" h="403859">
                  <a:moveTo>
                    <a:pt x="f3" y="f0"/>
                  </a:moveTo>
                  <a:lnTo>
                    <a:pt x="f0" y="f2"/>
                  </a:lnTo>
                </a:path>
              </a:pathLst>
            </a:custGeom>
            <a:noFill/>
            <a:ln w="3240">
              <a:solidFill>
                <a:srgbClr val="FFFFFF"/>
              </a:solidFill>
              <a:prstDash val="solid"/>
            </a:ln>
          </p:spPr>
          <p:txBody>
            <a:bodyPr vert="horz" wrap="square" lIns="0" tIns="0" rIns="0" bIns="0" anchor="t" anchorCtr="0" compatLnSpc="0">
              <a:noAutofit/>
            </a:bodyPr>
            <a:lstStyle/>
            <a:p>
              <a:pPr marL="0" marR="0" lvl="0" indent="0" rtl="0" hangingPunct="0">
                <a:lnSpc>
                  <a:spcPct val="100000"/>
                </a:lnSpc>
                <a:spcBef>
                  <a:spcPts val="0"/>
                </a:spcBef>
                <a:spcAft>
                  <a:spcPts val="0"/>
                </a:spcAft>
                <a:buNone/>
                <a:tabLst/>
              </a:pPr>
              <a:endParaRPr lang="en-IN" sz="1800" b="0" i="0" u="none" strike="noStrike" kern="1200">
                <a:ln>
                  <a:noFill/>
                </a:ln>
                <a:latin typeface="Arial" pitchFamily="18"/>
                <a:ea typeface="Microsoft YaHei" pitchFamily="2"/>
                <a:cs typeface="Lucida Sans" pitchFamily="2"/>
              </a:endParaRPr>
            </a:p>
          </p:txBody>
        </p:sp>
        <p:sp>
          <p:nvSpPr>
            <p:cNvPr id="25" name="object 25"/>
            <p:cNvSpPr/>
            <p:nvPr/>
          </p:nvSpPr>
          <p:spPr>
            <a:xfrm>
              <a:off x="18125280" y="10243800"/>
              <a:ext cx="162720" cy="42840"/>
            </a:xfrm>
            <a:custGeom>
              <a:avLst/>
              <a:gdLst>
                <a:gd name="f0" fmla="val 0"/>
                <a:gd name="f1" fmla="val 162775"/>
                <a:gd name="f2" fmla="val 43026"/>
                <a:gd name="f3" fmla="val 66967"/>
                <a:gd name="f4" fmla="val 17701"/>
              </a:gdLst>
              <a:ahLst/>
              <a:cxnLst>
                <a:cxn ang="3cd4">
                  <a:pos x="hc" y="t"/>
                </a:cxn>
                <a:cxn ang="0">
                  <a:pos x="r" y="vc"/>
                </a:cxn>
                <a:cxn ang="cd4">
                  <a:pos x="hc" y="b"/>
                </a:cxn>
                <a:cxn ang="cd2">
                  <a:pos x="l" y="vc"/>
                </a:cxn>
              </a:cxnLst>
              <a:rect l="l" t="t" r="r" b="b"/>
              <a:pathLst>
                <a:path w="163194" h="43179">
                  <a:moveTo>
                    <a:pt x="f1" y="f0"/>
                  </a:moveTo>
                  <a:lnTo>
                    <a:pt x="f0" y="f2"/>
                  </a:lnTo>
                  <a:lnTo>
                    <a:pt x="f3" y="f2"/>
                  </a:lnTo>
                  <a:lnTo>
                    <a:pt x="f1" y="f4"/>
                  </a:lnTo>
                  <a:lnTo>
                    <a:pt x="f1" y="f0"/>
                  </a:lnTo>
                  <a:close/>
                </a:path>
              </a:pathLst>
            </a:custGeom>
            <a:solidFill>
              <a:srgbClr val="4C2A13">
                <a:alpha val="39000"/>
              </a:srgbClr>
            </a:solidFill>
            <a:ln>
              <a:noFill/>
              <a:prstDash val="solid"/>
            </a:ln>
          </p:spPr>
          <p:txBody>
            <a:bodyPr vert="horz" wrap="square" lIns="0" tIns="0" rIns="0" bIns="0" anchor="t" anchorCtr="0" compatLnSpc="0">
              <a:noAutofit/>
            </a:bodyPr>
            <a:lstStyle/>
            <a:p>
              <a:pPr marL="0" marR="0" lvl="0" indent="0" rtl="0" hangingPunct="0">
                <a:lnSpc>
                  <a:spcPct val="100000"/>
                </a:lnSpc>
                <a:spcBef>
                  <a:spcPts val="0"/>
                </a:spcBef>
                <a:spcAft>
                  <a:spcPts val="0"/>
                </a:spcAft>
                <a:buNone/>
                <a:tabLst/>
              </a:pPr>
              <a:endParaRPr lang="en-IN" sz="1800" b="0" i="0" u="none" strike="noStrike" kern="1200">
                <a:ln>
                  <a:noFill/>
                </a:ln>
                <a:latin typeface="Arial" pitchFamily="18"/>
                <a:ea typeface="Microsoft YaHei" pitchFamily="2"/>
                <a:cs typeface="Lucida Sans" pitchFamily="2"/>
              </a:endParaRPr>
            </a:p>
          </p:txBody>
        </p:sp>
        <p:sp>
          <p:nvSpPr>
            <p:cNvPr id="26" name="object 26"/>
            <p:cNvSpPr/>
            <p:nvPr/>
          </p:nvSpPr>
          <p:spPr>
            <a:xfrm>
              <a:off x="18125280" y="10243800"/>
              <a:ext cx="162720" cy="42840"/>
            </a:xfrm>
            <a:custGeom>
              <a:avLst/>
              <a:gdLst>
                <a:gd name="f0" fmla="val 0"/>
                <a:gd name="f1" fmla="val 66965"/>
                <a:gd name="f2" fmla="val 43012"/>
                <a:gd name="f3" fmla="val 162723"/>
                <a:gd name="f4" fmla="val 17700"/>
              </a:gdLst>
              <a:ahLst/>
              <a:cxnLst>
                <a:cxn ang="3cd4">
                  <a:pos x="hc" y="t"/>
                </a:cxn>
                <a:cxn ang="0">
                  <a:pos x="r" y="vc"/>
                </a:cxn>
                <a:cxn ang="cd4">
                  <a:pos x="hc" y="b"/>
                </a:cxn>
                <a:cxn ang="cd2">
                  <a:pos x="l" y="vc"/>
                </a:cxn>
              </a:cxnLst>
              <a:rect l="l" t="t" r="r" b="b"/>
              <a:pathLst>
                <a:path w="163194" h="43179">
                  <a:moveTo>
                    <a:pt x="f1" y="f2"/>
                  </a:moveTo>
                  <a:lnTo>
                    <a:pt x="f3" y="f4"/>
                  </a:lnTo>
                </a:path>
                <a:path w="163194" h="43179">
                  <a:moveTo>
                    <a:pt x="f3" y="f0"/>
                  </a:moveTo>
                  <a:lnTo>
                    <a:pt x="f0" y="f2"/>
                  </a:lnTo>
                </a:path>
              </a:pathLst>
            </a:custGeom>
            <a:noFill/>
            <a:ln w="3240">
              <a:solidFill>
                <a:srgbClr val="FFFFFF"/>
              </a:solidFill>
              <a:prstDash val="solid"/>
            </a:ln>
          </p:spPr>
          <p:txBody>
            <a:bodyPr vert="horz" wrap="square" lIns="0" tIns="0" rIns="0" bIns="0" anchor="t" anchorCtr="0" compatLnSpc="0">
              <a:noAutofit/>
            </a:bodyPr>
            <a:lstStyle/>
            <a:p>
              <a:pPr marL="0" marR="0" lvl="0" indent="0" rtl="0" hangingPunct="0">
                <a:lnSpc>
                  <a:spcPct val="100000"/>
                </a:lnSpc>
                <a:spcBef>
                  <a:spcPts val="0"/>
                </a:spcBef>
                <a:spcAft>
                  <a:spcPts val="0"/>
                </a:spcAft>
                <a:buNone/>
                <a:tabLst/>
              </a:pPr>
              <a:endParaRPr lang="en-IN" sz="1800" b="0" i="0" u="none" strike="noStrike" kern="1200">
                <a:ln>
                  <a:noFill/>
                </a:ln>
                <a:latin typeface="Arial" pitchFamily="18"/>
                <a:ea typeface="Microsoft YaHei" pitchFamily="2"/>
                <a:cs typeface="Lucida Sans" pitchFamily="2"/>
              </a:endParaRPr>
            </a:p>
          </p:txBody>
        </p:sp>
      </p:grpSp>
      <p:pic>
        <p:nvPicPr>
          <p:cNvPr id="27" name="object 27"/>
          <p:cNvPicPr>
            <a:picLocks noChangeAspect="1"/>
          </p:cNvPicPr>
          <p:nvPr/>
        </p:nvPicPr>
        <p:blipFill>
          <a:blip r:embed="rId4">
            <a:lum bright="-50000"/>
            <a:alphaModFix/>
          </a:blip>
          <a:srcRect/>
          <a:stretch>
            <a:fillRect/>
          </a:stretch>
        </p:blipFill>
        <p:spPr>
          <a:xfrm>
            <a:off x="-9360" y="774000"/>
            <a:ext cx="1258920" cy="965880"/>
          </a:xfrm>
          <a:prstGeom prst="rect">
            <a:avLst/>
          </a:prstGeom>
          <a:noFill/>
          <a:ln>
            <a:noFill/>
          </a:ln>
        </p:spPr>
      </p:pic>
      <p:pic>
        <p:nvPicPr>
          <p:cNvPr id="28" name="object 28"/>
          <p:cNvPicPr>
            <a:picLocks noChangeAspect="1"/>
          </p:cNvPicPr>
          <p:nvPr/>
        </p:nvPicPr>
        <p:blipFill>
          <a:blip r:embed="rId5">
            <a:lum bright="-50000"/>
            <a:alphaModFix/>
          </a:blip>
          <a:srcRect/>
          <a:stretch>
            <a:fillRect/>
          </a:stretch>
        </p:blipFill>
        <p:spPr>
          <a:xfrm>
            <a:off x="448919" y="9198000"/>
            <a:ext cx="923040" cy="718920"/>
          </a:xfrm>
          <a:prstGeom prst="rect">
            <a:avLst/>
          </a:prstGeom>
          <a:noFill/>
          <a:ln>
            <a:noFill/>
          </a:ln>
        </p:spPr>
      </p:pic>
      <p:sp>
        <p:nvSpPr>
          <p:cNvPr id="29" name="object 29"/>
          <p:cNvSpPr txBox="1">
            <a:spLocks noGrp="1"/>
          </p:cNvSpPr>
          <p:nvPr>
            <p:ph type="title" idx="4294967295"/>
          </p:nvPr>
        </p:nvSpPr>
        <p:spPr>
          <a:xfrm>
            <a:off x="1302120" y="520784"/>
            <a:ext cx="9842130" cy="935689"/>
          </a:xfrm>
        </p:spPr>
        <p:txBody>
          <a:bodyPr wrap="square" tIns="12240">
            <a:spAutoFit/>
          </a:bodyPr>
          <a:lstStyle/>
          <a:p>
            <a:pPr marL="12600" lvl="0">
              <a:spcBef>
                <a:spcPts val="96"/>
              </a:spcBef>
            </a:pPr>
            <a:r>
              <a:rPr lang="en-US" sz="6000" dirty="0" smtClean="0">
                <a:solidFill>
                  <a:srgbClr val="000000"/>
                </a:solidFill>
                <a:effectLst>
                  <a:outerShdw blurRad="38100" dist="38100" dir="2700000" algn="tl">
                    <a:srgbClr val="000000">
                      <a:alpha val="43137"/>
                    </a:srgbClr>
                  </a:outerShdw>
                </a:effectLst>
                <a:latin typeface="Century" panose="02040604050505020304" pitchFamily="18" charset="0"/>
                <a:cs typeface="Tahoma" pitchFamily="2"/>
              </a:rPr>
              <a:t>METHODOLOGY</a:t>
            </a:r>
            <a:endParaRPr lang="en-US" sz="6000" dirty="0">
              <a:solidFill>
                <a:srgbClr val="000000"/>
              </a:solidFill>
              <a:effectLst>
                <a:outerShdw blurRad="38100" dist="38100" dir="2700000" algn="tl">
                  <a:srgbClr val="000000">
                    <a:alpha val="43137"/>
                  </a:srgbClr>
                </a:outerShdw>
              </a:effectLst>
              <a:latin typeface="Century" panose="02040604050505020304" pitchFamily="18" charset="0"/>
              <a:cs typeface="Tahoma" pitchFamily="2"/>
            </a:endParaRPr>
          </a:p>
        </p:txBody>
      </p:sp>
      <p:grpSp>
        <p:nvGrpSpPr>
          <p:cNvPr id="33" name="object 33"/>
          <p:cNvGrpSpPr/>
          <p:nvPr/>
        </p:nvGrpSpPr>
        <p:grpSpPr>
          <a:xfrm>
            <a:off x="12190320" y="411840"/>
            <a:ext cx="6047999" cy="8706599"/>
            <a:chOff x="12190320" y="411840"/>
            <a:chExt cx="6047999" cy="8706599"/>
          </a:xfrm>
        </p:grpSpPr>
        <p:pic>
          <p:nvPicPr>
            <p:cNvPr id="34" name="object 34"/>
            <p:cNvPicPr>
              <a:picLocks noChangeAspect="1"/>
            </p:cNvPicPr>
            <p:nvPr/>
          </p:nvPicPr>
          <p:blipFill>
            <a:blip r:embed="rId6">
              <a:lum bright="-50000"/>
              <a:alphaModFix/>
            </a:blip>
            <a:srcRect/>
            <a:stretch>
              <a:fillRect/>
            </a:stretch>
          </p:blipFill>
          <p:spPr>
            <a:xfrm>
              <a:off x="12190320" y="1167840"/>
              <a:ext cx="5486399" cy="7950599"/>
            </a:xfrm>
            <a:prstGeom prst="rect">
              <a:avLst/>
            </a:prstGeom>
            <a:noFill/>
            <a:ln>
              <a:noFill/>
            </a:ln>
          </p:spPr>
        </p:pic>
        <p:sp>
          <p:nvSpPr>
            <p:cNvPr id="35" name="object 35"/>
            <p:cNvSpPr/>
            <p:nvPr/>
          </p:nvSpPr>
          <p:spPr>
            <a:xfrm>
              <a:off x="16689239" y="411840"/>
              <a:ext cx="1549080" cy="2286360"/>
            </a:xfrm>
            <a:custGeom>
              <a:avLst/>
              <a:gdLst>
                <a:gd name="f0" fmla="val 0"/>
                <a:gd name="f1" fmla="val 279257"/>
                <a:gd name="f2" fmla="val 276336"/>
                <a:gd name="f3" fmla="val 1447"/>
                <a:gd name="f4" fmla="val 272780"/>
                <a:gd name="f5" fmla="val 2882"/>
                <a:gd name="f6" fmla="val 271383"/>
                <a:gd name="f7" fmla="val 7200"/>
                <a:gd name="f8" fmla="val 12966"/>
                <a:gd name="f9" fmla="val 272758"/>
                <a:gd name="f10" fmla="val 20128"/>
                <a:gd name="f11" fmla="val 274955"/>
                <a:gd name="f12" fmla="val 26550"/>
                <a:gd name="f13" fmla="val 278223"/>
                <a:gd name="f14" fmla="val 32299"/>
                <a:gd name="f15" fmla="val 282813"/>
                <a:gd name="f16" fmla="val 37439"/>
                <a:gd name="f17" fmla="val 299694"/>
                <a:gd name="f18" fmla="val 54909"/>
                <a:gd name="f19" fmla="val 316706"/>
                <a:gd name="f20" fmla="val 72988"/>
                <a:gd name="f21" fmla="val 350504"/>
                <a:gd name="f22" fmla="val 112318"/>
                <a:gd name="f23" fmla="val 381549"/>
                <a:gd name="f24" fmla="val 151956"/>
                <a:gd name="f25" fmla="val 412136"/>
                <a:gd name="f26" fmla="val 192774"/>
                <a:gd name="f27" fmla="val 473063"/>
                <a:gd name="f28" fmla="val 275948"/>
                <a:gd name="f29" fmla="val 503968"/>
                <a:gd name="f30" fmla="val 317302"/>
                <a:gd name="f31" fmla="val 535543"/>
                <a:gd name="f32" fmla="val 357835"/>
                <a:gd name="f33" fmla="val 560621"/>
                <a:gd name="f34" fmla="val 390789"/>
                <a:gd name="f35" fmla="val 585962"/>
                <a:gd name="f36" fmla="val 424349"/>
                <a:gd name="f37" fmla="val 611302"/>
                <a:gd name="f38" fmla="val 457774"/>
                <a:gd name="f39" fmla="val 636381"/>
                <a:gd name="f40" fmla="val 490321"/>
                <a:gd name="f41" fmla="val 666093"/>
                <a:gd name="f42" fmla="val 528809"/>
                <a:gd name="f43" fmla="val 695725"/>
                <a:gd name="f44" fmla="val 567036"/>
                <a:gd name="f45" fmla="val 725299"/>
                <a:gd name="f46" fmla="val 605061"/>
                <a:gd name="f47" fmla="val 754839"/>
                <a:gd name="f48" fmla="val 642945"/>
                <a:gd name="f49" fmla="val 873114"/>
                <a:gd name="f50" fmla="val 794244"/>
                <a:gd name="f51" fmla="val 902827"/>
                <a:gd name="f52" fmla="val 832307"/>
                <a:gd name="f53" fmla="val 934184"/>
                <a:gd name="f54" fmla="val 873341"/>
                <a:gd name="f55" fmla="val 964851"/>
                <a:gd name="f56" fmla="val 914968"/>
                <a:gd name="f57" fmla="val 994913"/>
                <a:gd name="f58" fmla="val 957164"/>
                <a:gd name="f59" fmla="val 1024458"/>
                <a:gd name="f60" fmla="val 999901"/>
                <a:gd name="f61" fmla="val 1053572"/>
                <a:gd name="f62" fmla="val 1043156"/>
                <a:gd name="f63" fmla="val 1082341"/>
                <a:gd name="f64" fmla="val 1086901"/>
                <a:gd name="f65" fmla="val 1110853"/>
                <a:gd name="f66" fmla="val 1131112"/>
                <a:gd name="f67" fmla="val 1135838"/>
                <a:gd name="f68" fmla="val 1170958"/>
                <a:gd name="f69" fmla="val 1161046"/>
                <a:gd name="f70" fmla="val 1210626"/>
                <a:gd name="f71" fmla="val 1211578"/>
                <a:gd name="f72" fmla="val 1289665"/>
                <a:gd name="f73" fmla="val 1236627"/>
                <a:gd name="f74" fmla="val 1329155"/>
                <a:gd name="f75" fmla="val 1261348"/>
                <a:gd name="f76" fmla="val 1368704"/>
                <a:gd name="f77" fmla="val 1292891"/>
                <a:gd name="f78" fmla="val 1421530"/>
                <a:gd name="f79" fmla="val 1308586"/>
                <a:gd name="f80" fmla="val 1447978"/>
                <a:gd name="f81" fmla="val 1323959"/>
                <a:gd name="f82" fmla="val 1473822"/>
                <a:gd name="f83" fmla="val 1324721"/>
                <a:gd name="f84" fmla="val 1481023"/>
                <a:gd name="f85" fmla="val 1316831"/>
                <a:gd name="f86" fmla="val 1477333"/>
                <a:gd name="f87" fmla="val 1309131"/>
                <a:gd name="f88" fmla="val 1470402"/>
                <a:gd name="f89" fmla="val 1292971"/>
                <a:gd name="f90" fmla="val 1452219"/>
                <a:gd name="f91" fmla="val 1258439"/>
                <a:gd name="f92" fmla="val 1412683"/>
                <a:gd name="f93" fmla="val 1223889"/>
                <a:gd name="f94" fmla="val 1372836"/>
                <a:gd name="f95" fmla="val 1189333"/>
                <a:gd name="f96" fmla="val 1332885"/>
                <a:gd name="f97" fmla="val 1154782"/>
                <a:gd name="f98" fmla="val 1293038"/>
                <a:gd name="f99" fmla="val 1120251"/>
                <a:gd name="f100" fmla="val 1253502"/>
                <a:gd name="f101" fmla="val 1088886"/>
                <a:gd name="f102" fmla="val 1218303"/>
                <a:gd name="f103" fmla="val 1057301"/>
                <a:gd name="f104" fmla="val 1183416"/>
                <a:gd name="f105" fmla="val 1025766"/>
                <a:gd name="f106" fmla="val 1148633"/>
                <a:gd name="f107" fmla="val 994547"/>
                <a:gd name="f108" fmla="val 1113747"/>
                <a:gd name="f109" fmla="val 963914"/>
                <a:gd name="f110" fmla="val 1078547"/>
                <a:gd name="f111" fmla="val 930925"/>
                <a:gd name="f112" fmla="val 1041323"/>
                <a:gd name="f113" fmla="val 897936"/>
                <a:gd name="f114" fmla="val 1004854"/>
                <a:gd name="f115" fmla="val 864962"/>
                <a:gd name="f116" fmla="val 969015"/>
                <a:gd name="f117" fmla="val 832020"/>
                <a:gd name="f118" fmla="val 933678"/>
                <a:gd name="f119" fmla="val 799125"/>
                <a:gd name="f120" fmla="val 898720"/>
                <a:gd name="f121" fmla="val 766291"/>
                <a:gd name="f122" fmla="val 864015"/>
                <a:gd name="f123" fmla="val 733536"/>
                <a:gd name="f124" fmla="val 829437"/>
                <a:gd name="f125" fmla="val 696659"/>
                <a:gd name="f126" fmla="val 791139"/>
                <a:gd name="f127" fmla="val 659462"/>
                <a:gd name="f128" fmla="val 753244"/>
                <a:gd name="f129" fmla="val 621982"/>
                <a:gd name="f130" fmla="val 715670"/>
                <a:gd name="f131" fmla="val 584259"/>
                <a:gd name="f132" fmla="val 678338"/>
                <a:gd name="f133" fmla="val 546331"/>
                <a:gd name="f134" fmla="val 641166"/>
                <a:gd name="f135" fmla="val 508238"/>
                <a:gd name="f136" fmla="val 604075"/>
                <a:gd name="f137" fmla="val 466955"/>
                <a:gd name="f138" fmla="val 564441"/>
                <a:gd name="f139" fmla="val 425338"/>
                <a:gd name="f140" fmla="val 526226"/>
                <a:gd name="f141" fmla="val 383579"/>
                <a:gd name="f142" fmla="val 488955"/>
                <a:gd name="f143" fmla="val 341868"/>
                <a:gd name="f144" fmla="val 452158"/>
                <a:gd name="f145" fmla="val 304902"/>
                <a:gd name="f146" fmla="val 418161"/>
                <a:gd name="f147" fmla="val 267910"/>
                <a:gd name="f148" fmla="val 384713"/>
                <a:gd name="f149" fmla="val 230876"/>
                <a:gd name="f150" fmla="val 351755"/>
                <a:gd name="f151" fmla="val 193786"/>
                <a:gd name="f152" fmla="val 319227"/>
                <a:gd name="f153" fmla="val 156624"/>
                <a:gd name="f154" fmla="val 287070"/>
                <a:gd name="f155" fmla="val 119376"/>
                <a:gd name="f156" fmla="val 255226"/>
                <a:gd name="f157" fmla="val 82026"/>
                <a:gd name="f158" fmla="val 223635"/>
                <a:gd name="f159" fmla="val 44561"/>
                <a:gd name="f160" fmla="val 192239"/>
                <a:gd name="f161" fmla="val 38433"/>
                <a:gd name="f162" fmla="val 187798"/>
                <a:gd name="f163" fmla="val 32781"/>
                <a:gd name="f164" fmla="val 183151"/>
                <a:gd name="f165" fmla="val 27273"/>
                <a:gd name="f166" fmla="val 178368"/>
                <a:gd name="f167" fmla="val 21574"/>
                <a:gd name="f168" fmla="val 173520"/>
                <a:gd name="f169" fmla="val 16494"/>
                <a:gd name="f170" fmla="val 171361"/>
                <a:gd name="f171" fmla="val 12176"/>
                <a:gd name="f172" fmla="val 7858"/>
                <a:gd name="f173" fmla="val 168478"/>
                <a:gd name="f174" fmla="val 5699"/>
                <a:gd name="f175" fmla="val 169202"/>
                <a:gd name="f176" fmla="val 4937"/>
                <a:gd name="f177" fmla="val 1498"/>
                <a:gd name="f178" fmla="val 173152"/>
                <a:gd name="f179" fmla="val 179733"/>
                <a:gd name="f180" fmla="val 811"/>
                <a:gd name="f181" fmla="val 187529"/>
                <a:gd name="f182" fmla="val 4302"/>
                <a:gd name="f183" fmla="val 195122"/>
                <a:gd name="f184" fmla="val 27003"/>
                <a:gd name="f185" fmla="val 227430"/>
                <a:gd name="f186" fmla="val 38342"/>
                <a:gd name="f187" fmla="val 243212"/>
                <a:gd name="f188" fmla="val 50276"/>
                <a:gd name="f189" fmla="val 259194"/>
                <a:gd name="f190" fmla="val 77169"/>
                <a:gd name="f191" fmla="val 297418"/>
                <a:gd name="f192" fmla="val 104185"/>
                <a:gd name="f193" fmla="val 335330"/>
                <a:gd name="f194" fmla="val 158459"/>
                <a:gd name="f195" fmla="val 411050"/>
                <a:gd name="f196" fmla="val 185658"/>
                <a:gd name="f197" fmla="val 449275"/>
                <a:gd name="f198" fmla="val 207819"/>
                <a:gd name="f199" fmla="val 479822"/>
                <a:gd name="f200" fmla="val 229885"/>
                <a:gd name="f201" fmla="val 510028"/>
                <a:gd name="f202" fmla="val 251809"/>
                <a:gd name="f203" fmla="val 540097"/>
                <a:gd name="f204" fmla="val 273542"/>
                <a:gd name="f205" fmla="val 570230"/>
                <a:gd name="f206" fmla="val 301445"/>
                <a:gd name="f207" fmla="val 606950"/>
                <a:gd name="f208" fmla="val 356953"/>
                <a:gd name="f209" fmla="val 680392"/>
                <a:gd name="f210" fmla="val 384911"/>
                <a:gd name="f211" fmla="val 717113"/>
                <a:gd name="f212" fmla="val 413242"/>
                <a:gd name="f213" fmla="val 753833"/>
                <a:gd name="f214" fmla="val 445422"/>
                <a:gd name="f215" fmla="val 794766"/>
                <a:gd name="f216" fmla="val 477899"/>
                <a:gd name="f217" fmla="val 835538"/>
                <a:gd name="f218" fmla="val 510587"/>
                <a:gd name="f219" fmla="val 876230"/>
                <a:gd name="f220" fmla="val 576260"/>
                <a:gd name="f221" fmla="val 957693"/>
                <a:gd name="f222" fmla="val 609076"/>
                <a:gd name="f223" fmla="val 998626"/>
                <a:gd name="f224" fmla="val 640401"/>
                <a:gd name="f225" fmla="val 1038593"/>
                <a:gd name="f226" fmla="val 734806"/>
                <a:gd name="f227" fmla="val 1158827"/>
                <a:gd name="f228" fmla="val 766417"/>
                <a:gd name="f229" fmla="val 1199129"/>
                <a:gd name="f230" fmla="val 798099"/>
                <a:gd name="f231" fmla="val 1239599"/>
                <a:gd name="f232" fmla="val 829853"/>
                <a:gd name="f233" fmla="val 1280272"/>
                <a:gd name="f234" fmla="val 861679"/>
                <a:gd name="f235" fmla="val 1321181"/>
                <a:gd name="f236" fmla="val 891010"/>
                <a:gd name="f237" fmla="val 1360491"/>
                <a:gd name="f238" fmla="val 920496"/>
                <a:gd name="f239" fmla="val 1399665"/>
                <a:gd name="f240" fmla="val 979789"/>
                <a:gd name="f241" fmla="val 1478140"/>
                <a:gd name="f242" fmla="val 1009285"/>
                <a:gd name="f243" fmla="val 1519188"/>
                <a:gd name="f244" fmla="val 1038604"/>
                <a:gd name="f245" fmla="val 1560713"/>
                <a:gd name="f246" fmla="val 1067816"/>
                <a:gd name="f247" fmla="val 1602488"/>
                <a:gd name="f248" fmla="val 1096993"/>
                <a:gd name="f249" fmla="val 1644288"/>
                <a:gd name="f250" fmla="val 1126205"/>
                <a:gd name="f251" fmla="val 1685886"/>
                <a:gd name="f252" fmla="val 1155524"/>
                <a:gd name="f253" fmla="val 1727057"/>
                <a:gd name="f254" fmla="val 1216421"/>
                <a:gd name="f255" fmla="val 1810702"/>
                <a:gd name="f256" fmla="val 1247331"/>
                <a:gd name="f257" fmla="val 1854348"/>
                <a:gd name="f258" fmla="val 1277874"/>
                <a:gd name="f259" fmla="val 1898434"/>
                <a:gd name="f260" fmla="val 1308173"/>
                <a:gd name="f261" fmla="val 1942879"/>
                <a:gd name="f262" fmla="val 1338353"/>
                <a:gd name="f263" fmla="val 1987605"/>
                <a:gd name="f264" fmla="val 1368536"/>
                <a:gd name="f265" fmla="val 2032533"/>
                <a:gd name="f266" fmla="val 1371393"/>
                <a:gd name="f267" fmla="val 2036707"/>
                <a:gd name="f268" fmla="val 1374060"/>
                <a:gd name="f269" fmla="val 2042163"/>
                <a:gd name="f270" fmla="val 1377394"/>
                <a:gd name="f271" fmla="val 2049642"/>
                <a:gd name="f272" fmla="val 1382252"/>
                <a:gd name="f273" fmla="val 2059889"/>
                <a:gd name="f274" fmla="val 1352621"/>
                <a:gd name="f275" fmla="val 2029955"/>
                <a:gd name="f276" fmla="val 1324943"/>
                <a:gd name="f277" fmla="val 2001302"/>
                <a:gd name="f278" fmla="val 1298741"/>
                <a:gd name="f279" fmla="val 1973323"/>
                <a:gd name="f280" fmla="val 1273540"/>
                <a:gd name="f281" fmla="val 1945411"/>
                <a:gd name="f282" fmla="val 1237329"/>
                <a:gd name="f283" fmla="val 1905996"/>
                <a:gd name="f284" fmla="val 1200904"/>
                <a:gd name="f285" fmla="val 1867778"/>
                <a:gd name="f286" fmla="val 1164311"/>
                <a:gd name="f287" fmla="val 1830455"/>
                <a:gd name="f288" fmla="val 1127601"/>
                <a:gd name="f289" fmla="val 1793723"/>
                <a:gd name="f290" fmla="val 1054024"/>
                <a:gd name="f291" fmla="val 1720827"/>
                <a:gd name="f292" fmla="val 1017254"/>
                <a:gd name="f293" fmla="val 1684058"/>
                <a:gd name="f294" fmla="val 979445"/>
                <a:gd name="f295" fmla="val 1647981"/>
                <a:gd name="f296" fmla="val 941645"/>
                <a:gd name="f297" fmla="val 1613061"/>
                <a:gd name="f298" fmla="val 903851"/>
                <a:gd name="f299" fmla="val 1579103"/>
                <a:gd name="f300" fmla="val 866060"/>
                <a:gd name="f301" fmla="val 1545912"/>
                <a:gd name="f302" fmla="val 828269"/>
                <a:gd name="f303" fmla="val 1513294"/>
                <a:gd name="f304" fmla="val 790475"/>
                <a:gd name="f305" fmla="val 1481055"/>
                <a:gd name="f306" fmla="val 714867"/>
                <a:gd name="f307" fmla="val 1416939"/>
                <a:gd name="f308" fmla="val 674022"/>
                <a:gd name="f309" fmla="val 1386470"/>
                <a:gd name="f310" fmla="val 660130"/>
                <a:gd name="f311" fmla="val 1376629"/>
                <a:gd name="f312" fmla="val 660892"/>
                <a:gd name="f313" fmla="val 1387424"/>
                <a:gd name="f314" fmla="val 692538"/>
                <a:gd name="f315" fmla="val 1415875"/>
                <a:gd name="f316" fmla="val 703310"/>
                <a:gd name="f317" fmla="val 1425587"/>
                <a:gd name="f318" fmla="val 737870"/>
                <a:gd name="f319" fmla="val 1455953"/>
                <a:gd name="f320" fmla="val 772482"/>
                <a:gd name="f321" fmla="val 1486141"/>
                <a:gd name="f322" fmla="val 807180"/>
                <a:gd name="f323" fmla="val 1516570"/>
                <a:gd name="f324" fmla="val 841994"/>
                <a:gd name="f325" fmla="val 1547660"/>
                <a:gd name="f326" fmla="val 876956"/>
                <a:gd name="f327" fmla="val 1579829"/>
                <a:gd name="f328" fmla="val 912098"/>
                <a:gd name="f329" fmla="val 1613496"/>
                <a:gd name="f330" fmla="val 948527"/>
                <a:gd name="f331" fmla="val 1648771"/>
                <a:gd name="f332" fmla="val 985176"/>
                <a:gd name="f333" fmla="val 1683838"/>
                <a:gd name="f334" fmla="val 1021899"/>
                <a:gd name="f335" fmla="val 1718834"/>
                <a:gd name="f336" fmla="val 1058548"/>
                <a:gd name="f337" fmla="val 1753901"/>
                <a:gd name="f338" fmla="val 1094978"/>
                <a:gd name="f339" fmla="val 1789176"/>
                <a:gd name="f340" fmla="val 1140412"/>
                <a:gd name="f341" fmla="val 1835161"/>
                <a:gd name="f342" fmla="val 1163308"/>
                <a:gd name="f343" fmla="val 1858932"/>
                <a:gd name="f344" fmla="val 1186418"/>
                <a:gd name="f345" fmla="val 1882775"/>
                <a:gd name="f346" fmla="val 1220323"/>
                <a:gd name="f347" fmla="val 1919618"/>
                <a:gd name="f348" fmla="val 1254109"/>
                <a:gd name="f349" fmla="val 1956663"/>
                <a:gd name="f350" fmla="val 1287895"/>
                <a:gd name="f351" fmla="val 1993842"/>
                <a:gd name="f352" fmla="val 1321800"/>
                <a:gd name="f353" fmla="val 2031085"/>
                <a:gd name="f354" fmla="val 1353560"/>
                <a:gd name="f355" fmla="val 2067417"/>
                <a:gd name="f356" fmla="val 1385295"/>
                <a:gd name="f357" fmla="val 2104025"/>
                <a:gd name="f358" fmla="val 1416748"/>
                <a:gd name="f359" fmla="val 2141432"/>
                <a:gd name="f360" fmla="val 1447661"/>
                <a:gd name="f361" fmla="val 2180158"/>
                <a:gd name="f362" fmla="val 1477777"/>
                <a:gd name="f363" fmla="val 2220723"/>
                <a:gd name="f364" fmla="val 1506839"/>
                <a:gd name="f365" fmla="val 2263648"/>
                <a:gd name="f366" fmla="val 1508998"/>
                <a:gd name="f367" fmla="val 2267966"/>
                <a:gd name="f368" fmla="val 1511157"/>
                <a:gd name="f369" fmla="val 2271572"/>
                <a:gd name="f370" fmla="val 1514713"/>
                <a:gd name="f371" fmla="val 2274455"/>
                <a:gd name="f372" fmla="val 1521493"/>
                <a:gd name="f373" fmla="val 2281202"/>
                <a:gd name="f374" fmla="val 1528476"/>
                <a:gd name="f375" fmla="val 2285249"/>
                <a:gd name="f376" fmla="val 1535054"/>
                <a:gd name="f377" fmla="val 2286598"/>
                <a:gd name="f378" fmla="val 1540621"/>
                <a:gd name="f379" fmla="val 2285250"/>
                <a:gd name="f380" fmla="val 1546463"/>
                <a:gd name="f381" fmla="val 2282367"/>
                <a:gd name="f382" fmla="val 1549257"/>
                <a:gd name="f383" fmla="val 2275166"/>
                <a:gd name="f384" fmla="val 1547860"/>
                <a:gd name="f385" fmla="val 2265083"/>
                <a:gd name="f386" fmla="val 1545931"/>
                <a:gd name="f387" fmla="val 2250362"/>
                <a:gd name="f388" fmla="val 1541192"/>
                <a:gd name="f389" fmla="val 2235841"/>
                <a:gd name="f390" fmla="val 1533501"/>
                <a:gd name="f391" fmla="val 2222263"/>
                <a:gd name="f392" fmla="val 1522714"/>
                <a:gd name="f393" fmla="val 2210371"/>
                <a:gd name="f394" fmla="val 1514419"/>
                <a:gd name="f395" fmla="val 2202799"/>
                <a:gd name="f396" fmla="val 1506743"/>
                <a:gd name="f397" fmla="val 2194080"/>
                <a:gd name="f398" fmla="val 1499496"/>
                <a:gd name="f399" fmla="val 2184146"/>
                <a:gd name="f400" fmla="val 1492488"/>
                <a:gd name="f401" fmla="val 2172931"/>
                <a:gd name="f402" fmla="val 1480689"/>
                <a:gd name="f403" fmla="val 2155325"/>
                <a:gd name="f404" fmla="val 1457090"/>
                <a:gd name="f405" fmla="val 2120384"/>
                <a:gd name="f406" fmla="val 1417424"/>
                <a:gd name="f407" fmla="val 2062919"/>
                <a:gd name="f408" fmla="val 1389973"/>
                <a:gd name="f409" fmla="val 2023569"/>
                <a:gd name="f410" fmla="val 1362517"/>
                <a:gd name="f411" fmla="val 1984334"/>
                <a:gd name="f412" fmla="val 1335058"/>
                <a:gd name="f413" fmla="val 1945225"/>
                <a:gd name="f414" fmla="val 1307601"/>
                <a:gd name="f415" fmla="val 1906254"/>
                <a:gd name="f416" fmla="val 1280151"/>
                <a:gd name="f417" fmla="val 1867433"/>
                <a:gd name="f418" fmla="val 1223914"/>
                <a:gd name="f419" fmla="val 1788183"/>
                <a:gd name="f420" fmla="val 1194726"/>
                <a:gd name="f421" fmla="val 1748216"/>
                <a:gd name="f422" fmla="val 1165460"/>
                <a:gd name="f423" fmla="val 1708456"/>
                <a:gd name="f424" fmla="val 1136424"/>
                <a:gd name="f425" fmla="val 1668489"/>
                <a:gd name="f426" fmla="val 1107932"/>
                <a:gd name="f427" fmla="val 1627898"/>
                <a:gd name="f428" fmla="val 1079740"/>
                <a:gd name="f429" fmla="val 1586016"/>
                <a:gd name="f430" fmla="val 1051274"/>
                <a:gd name="f431" fmla="val 1544616"/>
                <a:gd name="f432" fmla="val 1022546"/>
                <a:gd name="f433" fmla="val 1503704"/>
                <a:gd name="f434" fmla="val 993568"/>
                <a:gd name="f435" fmla="val 1463290"/>
                <a:gd name="f436" fmla="val 964352"/>
                <a:gd name="f437" fmla="val 1423383"/>
                <a:gd name="f438" fmla="val 934910"/>
                <a:gd name="f439" fmla="val 1383989"/>
                <a:gd name="f440" fmla="val 905254"/>
                <a:gd name="f441" fmla="val 1345118"/>
                <a:gd name="f442" fmla="val 875395"/>
                <a:gd name="f443" fmla="val 1306779"/>
                <a:gd name="f444" fmla="val 811013"/>
                <a:gd name="f445" fmla="val 1224292"/>
                <a:gd name="f446" fmla="val 778818"/>
                <a:gd name="f447" fmla="val 1183093"/>
                <a:gd name="f448" fmla="val 746613"/>
                <a:gd name="f449" fmla="val 1141945"/>
                <a:gd name="f450" fmla="val 714390"/>
                <a:gd name="f451" fmla="val 1100866"/>
                <a:gd name="f452" fmla="val 682145"/>
                <a:gd name="f453" fmla="val 1059873"/>
                <a:gd name="f454" fmla="val 649871"/>
                <a:gd name="f455" fmla="val 1018985"/>
                <a:gd name="f456" fmla="val 617562"/>
                <a:gd name="f457" fmla="val 978217"/>
                <a:gd name="f458" fmla="val 585212"/>
                <a:gd name="f459" fmla="val 937588"/>
                <a:gd name="f460" fmla="val 552815"/>
                <a:gd name="f461" fmla="val 897115"/>
                <a:gd name="f462" fmla="val 522304"/>
                <a:gd name="f463" fmla="val 858597"/>
                <a:gd name="f464" fmla="val 491854"/>
                <a:gd name="f465" fmla="val 819876"/>
                <a:gd name="f466" fmla="val 461481"/>
                <a:gd name="f467" fmla="val 780948"/>
                <a:gd name="f468" fmla="val 431203"/>
                <a:gd name="f469" fmla="val 741807"/>
                <a:gd name="f470" fmla="val 401036"/>
                <a:gd name="f471" fmla="val 702450"/>
                <a:gd name="f472" fmla="val 370998"/>
                <a:gd name="f473" fmla="val 662870"/>
                <a:gd name="f474" fmla="val 341106"/>
                <a:gd name="f475" fmla="val 623065"/>
                <a:gd name="f476" fmla="val 311377"/>
                <a:gd name="f477" fmla="val 583028"/>
                <a:gd name="f478" fmla="val 281829"/>
                <a:gd name="f479" fmla="val 542754"/>
                <a:gd name="f480" fmla="val 252478"/>
                <a:gd name="f481" fmla="val 502240"/>
                <a:gd name="f482" fmla="val 223343"/>
                <a:gd name="f483" fmla="val 194439"/>
                <a:gd name="f484" fmla="val 420470"/>
                <a:gd name="f485" fmla="val 165785"/>
                <a:gd name="f486" fmla="val 379205"/>
                <a:gd name="f487" fmla="val 137398"/>
                <a:gd name="f488" fmla="val 337680"/>
                <a:gd name="f489" fmla="val 128728"/>
                <a:gd name="f490" fmla="val 326709"/>
                <a:gd name="f491" fmla="val 119856"/>
                <a:gd name="f492" fmla="val 315809"/>
                <a:gd name="f493" fmla="val 112198"/>
                <a:gd name="f494" fmla="val 303963"/>
                <a:gd name="f495" fmla="val 107172"/>
                <a:gd name="f496" fmla="val 290156"/>
                <a:gd name="f497" fmla="val 107934"/>
                <a:gd name="f498" fmla="val 289445"/>
                <a:gd name="f499" fmla="val 108696"/>
                <a:gd name="f500" fmla="val 109331"/>
                <a:gd name="f501" fmla="val 288721"/>
                <a:gd name="f502" fmla="val 117012"/>
                <a:gd name="f503" fmla="val 288552"/>
                <a:gd name="f504" fmla="val 125825"/>
                <a:gd name="f505" fmla="val 293851"/>
                <a:gd name="f506" fmla="val 135566"/>
                <a:gd name="f507" fmla="val 301985"/>
                <a:gd name="f508" fmla="val 152362"/>
                <a:gd name="f509" fmla="val 315349"/>
                <a:gd name="f510" fmla="val 159131"/>
                <a:gd name="f511" fmla="val 321389"/>
                <a:gd name="f512" fmla="val 172704"/>
                <a:gd name="f513" fmla="val 334073"/>
                <a:gd name="f514" fmla="val 210708"/>
                <a:gd name="f515" fmla="val 367106"/>
                <a:gd name="f516" fmla="val 285289"/>
                <a:gd name="f517" fmla="val 432893"/>
                <a:gd name="f518" fmla="val 322437"/>
                <a:gd name="f519" fmla="val 465112"/>
                <a:gd name="f520" fmla="val 360532"/>
                <a:gd name="f521" fmla="val 499135"/>
                <a:gd name="f522" fmla="val 398627"/>
                <a:gd name="f523" fmla="val 533705"/>
                <a:gd name="f524" fmla="val 436730"/>
                <a:gd name="f525" fmla="val 568832"/>
                <a:gd name="f526" fmla="val 474853"/>
                <a:gd name="f527" fmla="val 604524"/>
                <a:gd name="f528" fmla="val 513005"/>
                <a:gd name="f529" fmla="val 640789"/>
                <a:gd name="f530" fmla="val 551197"/>
                <a:gd name="f531" fmla="val 677636"/>
                <a:gd name="f532" fmla="val 589440"/>
                <a:gd name="f533" fmla="val 715074"/>
                <a:gd name="f534" fmla="val 627745"/>
                <a:gd name="f535" fmla="val 753110"/>
                <a:gd name="f536" fmla="val 661592"/>
                <a:gd name="f537" fmla="val 787582"/>
                <a:gd name="f538" fmla="val 695327"/>
                <a:gd name="f539" fmla="val 822309"/>
                <a:gd name="f540" fmla="val 728968"/>
                <a:gd name="f541" fmla="val 857286"/>
                <a:gd name="f542" fmla="val 762531"/>
                <a:gd name="f543" fmla="val 892510"/>
                <a:gd name="f544" fmla="val 796036"/>
                <a:gd name="f545" fmla="val 927976"/>
                <a:gd name="f546" fmla="val 829498"/>
                <a:gd name="f547" fmla="val 963679"/>
                <a:gd name="f548" fmla="val 862936"/>
                <a:gd name="f549" fmla="val 999616"/>
                <a:gd name="f550" fmla="val 896367"/>
                <a:gd name="f551" fmla="val 1035783"/>
                <a:gd name="f552" fmla="val 929809"/>
                <a:gd name="f553" fmla="val 1072174"/>
                <a:gd name="f554" fmla="val 963279"/>
                <a:gd name="f555" fmla="val 1108786"/>
                <a:gd name="f556" fmla="val 1027628"/>
                <a:gd name="f557" fmla="val 1180728"/>
                <a:gd name="f558" fmla="val 1059898"/>
                <a:gd name="f559" fmla="val 1216931"/>
                <a:gd name="f560" fmla="val 1092215"/>
                <a:gd name="f561" fmla="val 1253413"/>
                <a:gd name="f562" fmla="val 1124569"/>
                <a:gd name="f563" fmla="val 1290267"/>
                <a:gd name="f564" fmla="val 1156946"/>
                <a:gd name="f565" fmla="val 1327584"/>
                <a:gd name="f566" fmla="val 1189335"/>
                <a:gd name="f567" fmla="val 1365459"/>
                <a:gd name="f568" fmla="val 1221724"/>
                <a:gd name="f569" fmla="val 1403985"/>
                <a:gd name="f570" fmla="val 1251480"/>
                <a:gd name="f571" fmla="val 1439919"/>
                <a:gd name="f572" fmla="val 1281405"/>
                <a:gd name="f573" fmla="val 1475726"/>
                <a:gd name="f574" fmla="val 1311311"/>
                <a:gd name="f575" fmla="val 1511723"/>
                <a:gd name="f576" fmla="val 1341007"/>
                <a:gd name="f577" fmla="val 1548224"/>
                <a:gd name="f578" fmla="val 1370306"/>
                <a:gd name="f579" fmla="val 1585544"/>
                <a:gd name="f580" fmla="val 1399019"/>
                <a:gd name="f581" fmla="val 1623998"/>
                <a:gd name="f582" fmla="val 1426956"/>
                <a:gd name="f583" fmla="val 1663903"/>
                <a:gd name="f584" fmla="val 1432655"/>
                <a:gd name="f585" fmla="val 1671517"/>
                <a:gd name="f586" fmla="val 1438163"/>
                <a:gd name="f587" fmla="val 1677309"/>
                <a:gd name="f588" fmla="val 1443815"/>
                <a:gd name="f589" fmla="val 1681617"/>
                <a:gd name="f590" fmla="val 1449943"/>
                <a:gd name="f591" fmla="val 1684782"/>
                <a:gd name="f592" fmla="val 1455023"/>
                <a:gd name="f593" fmla="val 1688376"/>
                <a:gd name="f594" fmla="val 1458579"/>
                <a:gd name="f595" fmla="val 1689100"/>
                <a:gd name="f596" fmla="val 1461500"/>
                <a:gd name="f597" fmla="val 1687652"/>
                <a:gd name="f598" fmla="val 1464522"/>
                <a:gd name="f599" fmla="val 1684203"/>
                <a:gd name="f600" fmla="val 1465961"/>
                <a:gd name="f601" fmla="val 1678389"/>
                <a:gd name="f602" fmla="val 1465518"/>
                <a:gd name="f603" fmla="val 1670548"/>
                <a:gd name="f604" fmla="val 1462897"/>
                <a:gd name="f605" fmla="val 1661020"/>
                <a:gd name="f606" fmla="val 1456370"/>
                <a:gd name="f607" fmla="val 1645639"/>
                <a:gd name="f608" fmla="val 1448879"/>
                <a:gd name="f609" fmla="val 1631407"/>
                <a:gd name="f610" fmla="val 1440840"/>
                <a:gd name="f611" fmla="val 1617579"/>
                <a:gd name="f612" fmla="val 1432671"/>
                <a:gd name="f613" fmla="val 1603413"/>
                <a:gd name="f614" fmla="val 1404648"/>
                <a:gd name="f615" fmla="val 1558484"/>
                <a:gd name="f616" fmla="val 1376737"/>
                <a:gd name="f617" fmla="val 1513629"/>
                <a:gd name="f618" fmla="val 1321121"/>
                <a:gd name="f619" fmla="val 1424157"/>
                <a:gd name="f620" fmla="val 1293351"/>
                <a:gd name="f621" fmla="val 1379545"/>
                <a:gd name="f622" fmla="val 1265562"/>
                <a:gd name="f623" fmla="val 1335021"/>
                <a:gd name="f624" fmla="val 1237723"/>
                <a:gd name="f625" fmla="val 1290588"/>
                <a:gd name="f626" fmla="val 1209800"/>
                <a:gd name="f627" fmla="val 1246249"/>
                <a:gd name="f628" fmla="val 1181761"/>
                <a:gd name="f629" fmla="val 1202007"/>
                <a:gd name="f630" fmla="val 1153573"/>
                <a:gd name="f631" fmla="val 1157865"/>
                <a:gd name="f632" fmla="val 1125204"/>
                <a:gd name="f633" fmla="val 1113828"/>
                <a:gd name="f634" fmla="val 1095676"/>
                <a:gd name="f635" fmla="val 1068829"/>
                <a:gd name="f636" fmla="val 1066102"/>
                <a:gd name="f637" fmla="val 1024551"/>
                <a:gd name="f638" fmla="val 1036415"/>
                <a:gd name="f639" fmla="val 980992"/>
                <a:gd name="f640" fmla="val 1006548"/>
                <a:gd name="f641" fmla="val 938153"/>
                <a:gd name="f642" fmla="val 976434"/>
                <a:gd name="f643" fmla="val 896033"/>
                <a:gd name="f644" fmla="val 946007"/>
                <a:gd name="f645" fmla="val 854633"/>
                <a:gd name="f646" fmla="val 913140"/>
                <a:gd name="f647" fmla="val 812297"/>
                <a:gd name="f648" fmla="val 880317"/>
                <a:gd name="f649" fmla="val 769813"/>
                <a:gd name="f650" fmla="val 847525"/>
                <a:gd name="f651" fmla="val 727246"/>
                <a:gd name="f652" fmla="val 781986"/>
                <a:gd name="f653" fmla="val 642124"/>
                <a:gd name="f654" fmla="val 749213"/>
                <a:gd name="f655" fmla="val 599700"/>
                <a:gd name="f656" fmla="val 716421"/>
                <a:gd name="f657" fmla="val 557455"/>
                <a:gd name="f658" fmla="val 683599"/>
                <a:gd name="f659" fmla="val 515453"/>
                <a:gd name="f660" fmla="val 650732"/>
                <a:gd name="f661" fmla="val 473760"/>
                <a:gd name="f662" fmla="val 620840"/>
                <a:gd name="f663" fmla="val 435064"/>
                <a:gd name="f664" fmla="val 590919"/>
                <a:gd name="f665" fmla="val 396050"/>
                <a:gd name="f666" fmla="val 561070"/>
                <a:gd name="f667" fmla="val 356758"/>
                <a:gd name="f668" fmla="val 531389"/>
                <a:gd name="f669" fmla="val 317228"/>
                <a:gd name="f670" fmla="val 501977"/>
                <a:gd name="f671" fmla="val 277497"/>
                <a:gd name="f672" fmla="val 472932"/>
                <a:gd name="f673" fmla="val 237604"/>
                <a:gd name="f674" fmla="val 442884"/>
                <a:gd name="f675" fmla="val 196481"/>
                <a:gd name="f676" fmla="val 412384"/>
                <a:gd name="f677" fmla="val 155970"/>
                <a:gd name="f678" fmla="val 381742"/>
                <a:gd name="f679" fmla="val 115594"/>
                <a:gd name="f680" fmla="val 351266"/>
                <a:gd name="f681" fmla="val 74879"/>
                <a:gd name="f682" fmla="val 335613"/>
                <a:gd name="f683" fmla="val 55351"/>
                <a:gd name="f684" fmla="val 319865"/>
                <a:gd name="f685" fmla="val 37442"/>
                <a:gd name="f686" fmla="val 303974"/>
                <a:gd name="f687" fmla="val 20615"/>
                <a:gd name="f688" fmla="val 284337"/>
                <a:gd name="f689" fmla="val 723"/>
              </a:gdLst>
              <a:ahLst/>
              <a:cxnLst>
                <a:cxn ang="3cd4">
                  <a:pos x="hc" y="t"/>
                </a:cxn>
                <a:cxn ang="0">
                  <a:pos x="r" y="vc"/>
                </a:cxn>
                <a:cxn ang="cd4">
                  <a:pos x="hc" y="b"/>
                </a:cxn>
                <a:cxn ang="cd2">
                  <a:pos x="l" y="vc"/>
                </a:cxn>
              </a:cxnLst>
              <a:rect l="l" t="t" r="r" b="b"/>
              <a:pathLst>
                <a:path w="1549400" h="2286635">
                  <a:moveTo>
                    <a:pt x="f1" y="f0"/>
                  </a:moveTo>
                  <a:lnTo>
                    <a:pt x="f2" y="f3"/>
                  </a:lnTo>
                  <a:lnTo>
                    <a:pt x="f4" y="f5"/>
                  </a:lnTo>
                  <a:lnTo>
                    <a:pt x="f6" y="f7"/>
                  </a:lnTo>
                  <a:lnTo>
                    <a:pt x="f6" y="f8"/>
                  </a:lnTo>
                  <a:lnTo>
                    <a:pt x="f9" y="f10"/>
                  </a:lnTo>
                  <a:lnTo>
                    <a:pt x="f11" y="f12"/>
                  </a:lnTo>
                  <a:lnTo>
                    <a:pt x="f13" y="f14"/>
                  </a:lnTo>
                  <a:lnTo>
                    <a:pt x="f15" y="f16"/>
                  </a:lnTo>
                  <a:lnTo>
                    <a:pt x="f17" y="f18"/>
                  </a:lnTo>
                  <a:lnTo>
                    <a:pt x="f19" y="f20"/>
                  </a:lnTo>
                  <a:lnTo>
                    <a:pt x="f21" y="f22"/>
                  </a:lnTo>
                  <a:lnTo>
                    <a:pt x="f23" y="f24"/>
                  </a:lnTo>
                  <a:lnTo>
                    <a:pt x="f25" y="f26"/>
                  </a:lnTo>
                  <a:lnTo>
                    <a:pt x="f27" y="f28"/>
                  </a:lnTo>
                  <a:lnTo>
                    <a:pt x="f29" y="f30"/>
                  </a:lnTo>
                  <a:lnTo>
                    <a:pt x="f31" y="f32"/>
                  </a:lnTo>
                  <a:lnTo>
                    <a:pt x="f33" y="f34"/>
                  </a:lnTo>
                  <a:lnTo>
                    <a:pt x="f35" y="f36"/>
                  </a:lnTo>
                  <a:lnTo>
                    <a:pt x="f37" y="f38"/>
                  </a:lnTo>
                  <a:lnTo>
                    <a:pt x="f39" y="f40"/>
                  </a:lnTo>
                  <a:lnTo>
                    <a:pt x="f41" y="f42"/>
                  </a:lnTo>
                  <a:lnTo>
                    <a:pt x="f43" y="f44"/>
                  </a:lnTo>
                  <a:lnTo>
                    <a:pt x="f45" y="f46"/>
                  </a:lnTo>
                  <a:lnTo>
                    <a:pt x="f47" y="f48"/>
                  </a:lnTo>
                  <a:lnTo>
                    <a:pt x="f49" y="f50"/>
                  </a:lnTo>
                  <a:lnTo>
                    <a:pt x="f51" y="f52"/>
                  </a:lnTo>
                  <a:lnTo>
                    <a:pt x="f53" y="f54"/>
                  </a:lnTo>
                  <a:lnTo>
                    <a:pt x="f55" y="f56"/>
                  </a:lnTo>
                  <a:lnTo>
                    <a:pt x="f57" y="f58"/>
                  </a:lnTo>
                  <a:lnTo>
                    <a:pt x="f59" y="f60"/>
                  </a:lnTo>
                  <a:lnTo>
                    <a:pt x="f61" y="f62"/>
                  </a:lnTo>
                  <a:lnTo>
                    <a:pt x="f63" y="f64"/>
                  </a:lnTo>
                  <a:lnTo>
                    <a:pt x="f65" y="f66"/>
                  </a:lnTo>
                  <a:lnTo>
                    <a:pt x="f67" y="f68"/>
                  </a:lnTo>
                  <a:lnTo>
                    <a:pt x="f69" y="f70"/>
                  </a:lnTo>
                  <a:lnTo>
                    <a:pt x="f71" y="f72"/>
                  </a:lnTo>
                  <a:lnTo>
                    <a:pt x="f73" y="f74"/>
                  </a:lnTo>
                  <a:lnTo>
                    <a:pt x="f75" y="f76"/>
                  </a:lnTo>
                  <a:lnTo>
                    <a:pt x="f77" y="f78"/>
                  </a:lnTo>
                  <a:lnTo>
                    <a:pt x="f79" y="f80"/>
                  </a:lnTo>
                  <a:lnTo>
                    <a:pt x="f81" y="f82"/>
                  </a:lnTo>
                  <a:lnTo>
                    <a:pt x="f83" y="f84"/>
                  </a:lnTo>
                  <a:lnTo>
                    <a:pt x="f85" y="f86"/>
                  </a:lnTo>
                  <a:lnTo>
                    <a:pt x="f87" y="f88"/>
                  </a:lnTo>
                  <a:lnTo>
                    <a:pt x="f89" y="f90"/>
                  </a:lnTo>
                  <a:lnTo>
                    <a:pt x="f91" y="f92"/>
                  </a:lnTo>
                  <a:lnTo>
                    <a:pt x="f93" y="f94"/>
                  </a:lnTo>
                  <a:lnTo>
                    <a:pt x="f95" y="f96"/>
                  </a:lnTo>
                  <a:lnTo>
                    <a:pt x="f97" y="f98"/>
                  </a:lnTo>
                  <a:lnTo>
                    <a:pt x="f99" y="f100"/>
                  </a:lnTo>
                  <a:lnTo>
                    <a:pt x="f101" y="f102"/>
                  </a:lnTo>
                  <a:lnTo>
                    <a:pt x="f103" y="f104"/>
                  </a:lnTo>
                  <a:lnTo>
                    <a:pt x="f105" y="f106"/>
                  </a:lnTo>
                  <a:lnTo>
                    <a:pt x="f107" y="f108"/>
                  </a:lnTo>
                  <a:lnTo>
                    <a:pt x="f109" y="f110"/>
                  </a:lnTo>
                  <a:lnTo>
                    <a:pt x="f111" y="f112"/>
                  </a:lnTo>
                  <a:lnTo>
                    <a:pt x="f113" y="f114"/>
                  </a:lnTo>
                  <a:lnTo>
                    <a:pt x="f115" y="f116"/>
                  </a:lnTo>
                  <a:lnTo>
                    <a:pt x="f117" y="f118"/>
                  </a:lnTo>
                  <a:lnTo>
                    <a:pt x="f119" y="f120"/>
                  </a:lnTo>
                  <a:lnTo>
                    <a:pt x="f121" y="f122"/>
                  </a:lnTo>
                  <a:lnTo>
                    <a:pt x="f123" y="f124"/>
                  </a:lnTo>
                  <a:lnTo>
                    <a:pt x="f125" y="f126"/>
                  </a:lnTo>
                  <a:lnTo>
                    <a:pt x="f127" y="f128"/>
                  </a:lnTo>
                  <a:lnTo>
                    <a:pt x="f129" y="f130"/>
                  </a:lnTo>
                  <a:lnTo>
                    <a:pt x="f131" y="f132"/>
                  </a:lnTo>
                  <a:lnTo>
                    <a:pt x="f133" y="f134"/>
                  </a:lnTo>
                  <a:lnTo>
                    <a:pt x="f135" y="f136"/>
                  </a:lnTo>
                  <a:lnTo>
                    <a:pt x="f137" y="f138"/>
                  </a:lnTo>
                  <a:lnTo>
                    <a:pt x="f139" y="f140"/>
                  </a:lnTo>
                  <a:lnTo>
                    <a:pt x="f141" y="f142"/>
                  </a:lnTo>
                  <a:lnTo>
                    <a:pt x="f143" y="f144"/>
                  </a:lnTo>
                  <a:lnTo>
                    <a:pt x="f145" y="f146"/>
                  </a:lnTo>
                  <a:lnTo>
                    <a:pt x="f147" y="f148"/>
                  </a:lnTo>
                  <a:lnTo>
                    <a:pt x="f149" y="f150"/>
                  </a:lnTo>
                  <a:lnTo>
                    <a:pt x="f151" y="f152"/>
                  </a:lnTo>
                  <a:lnTo>
                    <a:pt x="f153" y="f154"/>
                  </a:lnTo>
                  <a:lnTo>
                    <a:pt x="f155" y="f156"/>
                  </a:lnTo>
                  <a:lnTo>
                    <a:pt x="f157" y="f158"/>
                  </a:lnTo>
                  <a:lnTo>
                    <a:pt x="f159" y="f160"/>
                  </a:lnTo>
                  <a:lnTo>
                    <a:pt x="f161" y="f162"/>
                  </a:lnTo>
                  <a:lnTo>
                    <a:pt x="f163" y="f164"/>
                  </a:lnTo>
                  <a:lnTo>
                    <a:pt x="f165" y="f166"/>
                  </a:lnTo>
                  <a:lnTo>
                    <a:pt x="f167" y="f168"/>
                  </a:lnTo>
                  <a:lnTo>
                    <a:pt x="f169" y="f170"/>
                  </a:lnTo>
                  <a:lnTo>
                    <a:pt x="f171" y="f170"/>
                  </a:lnTo>
                  <a:lnTo>
                    <a:pt x="f172" y="f173"/>
                  </a:lnTo>
                  <a:lnTo>
                    <a:pt x="f174" y="f173"/>
                  </a:lnTo>
                  <a:lnTo>
                    <a:pt x="f174" y="f175"/>
                  </a:lnTo>
                  <a:lnTo>
                    <a:pt x="f176" y="f175"/>
                  </a:lnTo>
                  <a:lnTo>
                    <a:pt x="f177" y="f178"/>
                  </a:lnTo>
                  <a:lnTo>
                    <a:pt x="f0" y="f179"/>
                  </a:lnTo>
                  <a:lnTo>
                    <a:pt x="f180" y="f181"/>
                  </a:lnTo>
                  <a:lnTo>
                    <a:pt x="f182" y="f183"/>
                  </a:lnTo>
                  <a:lnTo>
                    <a:pt x="f184" y="f185"/>
                  </a:lnTo>
                  <a:lnTo>
                    <a:pt x="f186" y="f187"/>
                  </a:lnTo>
                  <a:lnTo>
                    <a:pt x="f188" y="f189"/>
                  </a:lnTo>
                  <a:lnTo>
                    <a:pt x="f190" y="f191"/>
                  </a:lnTo>
                  <a:lnTo>
                    <a:pt x="f192" y="f193"/>
                  </a:lnTo>
                  <a:lnTo>
                    <a:pt x="f194" y="f195"/>
                  </a:lnTo>
                  <a:lnTo>
                    <a:pt x="f196" y="f197"/>
                  </a:lnTo>
                  <a:lnTo>
                    <a:pt x="f198" y="f199"/>
                  </a:lnTo>
                  <a:lnTo>
                    <a:pt x="f200" y="f201"/>
                  </a:lnTo>
                  <a:lnTo>
                    <a:pt x="f202" y="f203"/>
                  </a:lnTo>
                  <a:lnTo>
                    <a:pt x="f204" y="f205"/>
                  </a:lnTo>
                  <a:lnTo>
                    <a:pt x="f206" y="f207"/>
                  </a:lnTo>
                  <a:lnTo>
                    <a:pt x="f208" y="f209"/>
                  </a:lnTo>
                  <a:lnTo>
                    <a:pt x="f210" y="f211"/>
                  </a:lnTo>
                  <a:lnTo>
                    <a:pt x="f212" y="f213"/>
                  </a:lnTo>
                  <a:lnTo>
                    <a:pt x="f214" y="f215"/>
                  </a:lnTo>
                  <a:lnTo>
                    <a:pt x="f216" y="f217"/>
                  </a:lnTo>
                  <a:lnTo>
                    <a:pt x="f218" y="f219"/>
                  </a:lnTo>
                  <a:lnTo>
                    <a:pt x="f220" y="f221"/>
                  </a:lnTo>
                  <a:lnTo>
                    <a:pt x="f222" y="f223"/>
                  </a:lnTo>
                  <a:lnTo>
                    <a:pt x="f224" y="f225"/>
                  </a:lnTo>
                  <a:lnTo>
                    <a:pt x="f226" y="f227"/>
                  </a:lnTo>
                  <a:lnTo>
                    <a:pt x="f228" y="f229"/>
                  </a:lnTo>
                  <a:lnTo>
                    <a:pt x="f230" y="f231"/>
                  </a:lnTo>
                  <a:lnTo>
                    <a:pt x="f232" y="f233"/>
                  </a:lnTo>
                  <a:lnTo>
                    <a:pt x="f234" y="f235"/>
                  </a:lnTo>
                  <a:lnTo>
                    <a:pt x="f236" y="f237"/>
                  </a:lnTo>
                  <a:lnTo>
                    <a:pt x="f238" y="f239"/>
                  </a:lnTo>
                  <a:lnTo>
                    <a:pt x="f240" y="f241"/>
                  </a:lnTo>
                  <a:lnTo>
                    <a:pt x="f242" y="f243"/>
                  </a:lnTo>
                  <a:lnTo>
                    <a:pt x="f244" y="f245"/>
                  </a:lnTo>
                  <a:lnTo>
                    <a:pt x="f246" y="f247"/>
                  </a:lnTo>
                  <a:lnTo>
                    <a:pt x="f248" y="f249"/>
                  </a:lnTo>
                  <a:lnTo>
                    <a:pt x="f250" y="f251"/>
                  </a:lnTo>
                  <a:lnTo>
                    <a:pt x="f252" y="f253"/>
                  </a:lnTo>
                  <a:lnTo>
                    <a:pt x="f254" y="f255"/>
                  </a:lnTo>
                  <a:lnTo>
                    <a:pt x="f256" y="f257"/>
                  </a:lnTo>
                  <a:lnTo>
                    <a:pt x="f258" y="f259"/>
                  </a:lnTo>
                  <a:lnTo>
                    <a:pt x="f260" y="f261"/>
                  </a:lnTo>
                  <a:lnTo>
                    <a:pt x="f262" y="f263"/>
                  </a:lnTo>
                  <a:lnTo>
                    <a:pt x="f264" y="f265"/>
                  </a:lnTo>
                  <a:lnTo>
                    <a:pt x="f266" y="f267"/>
                  </a:lnTo>
                  <a:lnTo>
                    <a:pt x="f268" y="f269"/>
                  </a:lnTo>
                  <a:lnTo>
                    <a:pt x="f270" y="f271"/>
                  </a:lnTo>
                  <a:lnTo>
                    <a:pt x="f272" y="f273"/>
                  </a:lnTo>
                  <a:lnTo>
                    <a:pt x="f274" y="f275"/>
                  </a:lnTo>
                  <a:lnTo>
                    <a:pt x="f276" y="f277"/>
                  </a:lnTo>
                  <a:lnTo>
                    <a:pt x="f278" y="f279"/>
                  </a:lnTo>
                  <a:lnTo>
                    <a:pt x="f280" y="f281"/>
                  </a:lnTo>
                  <a:lnTo>
                    <a:pt x="f282" y="f283"/>
                  </a:lnTo>
                  <a:lnTo>
                    <a:pt x="f284" y="f285"/>
                  </a:lnTo>
                  <a:lnTo>
                    <a:pt x="f286" y="f287"/>
                  </a:lnTo>
                  <a:lnTo>
                    <a:pt x="f288" y="f289"/>
                  </a:lnTo>
                  <a:lnTo>
                    <a:pt x="f290" y="f291"/>
                  </a:lnTo>
                  <a:lnTo>
                    <a:pt x="f292" y="f293"/>
                  </a:lnTo>
                  <a:lnTo>
                    <a:pt x="f294" y="f295"/>
                  </a:lnTo>
                  <a:lnTo>
                    <a:pt x="f296" y="f297"/>
                  </a:lnTo>
                  <a:lnTo>
                    <a:pt x="f298" y="f299"/>
                  </a:lnTo>
                  <a:lnTo>
                    <a:pt x="f300" y="f301"/>
                  </a:lnTo>
                  <a:lnTo>
                    <a:pt x="f302" y="f303"/>
                  </a:lnTo>
                  <a:lnTo>
                    <a:pt x="f304" y="f305"/>
                  </a:lnTo>
                  <a:lnTo>
                    <a:pt x="f306" y="f307"/>
                  </a:lnTo>
                  <a:lnTo>
                    <a:pt x="f308" y="f309"/>
                  </a:lnTo>
                  <a:lnTo>
                    <a:pt x="f310" y="f311"/>
                  </a:lnTo>
                  <a:lnTo>
                    <a:pt x="f312" y="f313"/>
                  </a:lnTo>
                  <a:lnTo>
                    <a:pt x="f314" y="f315"/>
                  </a:lnTo>
                  <a:lnTo>
                    <a:pt x="f316" y="f317"/>
                  </a:lnTo>
                  <a:lnTo>
                    <a:pt x="f318" y="f319"/>
                  </a:lnTo>
                  <a:lnTo>
                    <a:pt x="f320" y="f321"/>
                  </a:lnTo>
                  <a:lnTo>
                    <a:pt x="f322" y="f323"/>
                  </a:lnTo>
                  <a:lnTo>
                    <a:pt x="f324" y="f325"/>
                  </a:lnTo>
                  <a:lnTo>
                    <a:pt x="f326" y="f327"/>
                  </a:lnTo>
                  <a:lnTo>
                    <a:pt x="f328" y="f329"/>
                  </a:lnTo>
                  <a:lnTo>
                    <a:pt x="f330" y="f331"/>
                  </a:lnTo>
                  <a:lnTo>
                    <a:pt x="f332" y="f333"/>
                  </a:lnTo>
                  <a:lnTo>
                    <a:pt x="f334" y="f335"/>
                  </a:lnTo>
                  <a:lnTo>
                    <a:pt x="f336" y="f337"/>
                  </a:lnTo>
                  <a:lnTo>
                    <a:pt x="f338" y="f339"/>
                  </a:lnTo>
                  <a:lnTo>
                    <a:pt x="f340" y="f341"/>
                  </a:lnTo>
                  <a:lnTo>
                    <a:pt x="f342" y="f343"/>
                  </a:lnTo>
                  <a:lnTo>
                    <a:pt x="f344" y="f345"/>
                  </a:lnTo>
                  <a:lnTo>
                    <a:pt x="f346" y="f347"/>
                  </a:lnTo>
                  <a:lnTo>
                    <a:pt x="f348" y="f349"/>
                  </a:lnTo>
                  <a:lnTo>
                    <a:pt x="f350" y="f351"/>
                  </a:lnTo>
                  <a:lnTo>
                    <a:pt x="f352" y="f353"/>
                  </a:lnTo>
                  <a:lnTo>
                    <a:pt x="f354" y="f355"/>
                  </a:lnTo>
                  <a:lnTo>
                    <a:pt x="f356" y="f357"/>
                  </a:lnTo>
                  <a:lnTo>
                    <a:pt x="f358" y="f359"/>
                  </a:lnTo>
                  <a:lnTo>
                    <a:pt x="f360" y="f361"/>
                  </a:lnTo>
                  <a:lnTo>
                    <a:pt x="f362" y="f363"/>
                  </a:lnTo>
                  <a:lnTo>
                    <a:pt x="f364" y="f365"/>
                  </a:lnTo>
                  <a:lnTo>
                    <a:pt x="f366" y="f367"/>
                  </a:lnTo>
                  <a:lnTo>
                    <a:pt x="f368" y="f369"/>
                  </a:lnTo>
                  <a:lnTo>
                    <a:pt x="f370" y="f371"/>
                  </a:lnTo>
                  <a:lnTo>
                    <a:pt x="f372" y="f373"/>
                  </a:lnTo>
                  <a:lnTo>
                    <a:pt x="f374" y="f375"/>
                  </a:lnTo>
                  <a:lnTo>
                    <a:pt x="f376" y="f377"/>
                  </a:lnTo>
                  <a:lnTo>
                    <a:pt x="f378" y="f379"/>
                  </a:lnTo>
                  <a:lnTo>
                    <a:pt x="f380" y="f381"/>
                  </a:lnTo>
                  <a:lnTo>
                    <a:pt x="f382" y="f383"/>
                  </a:lnTo>
                  <a:lnTo>
                    <a:pt x="f384" y="f385"/>
                  </a:lnTo>
                  <a:lnTo>
                    <a:pt x="f386" y="f387"/>
                  </a:lnTo>
                  <a:lnTo>
                    <a:pt x="f388" y="f389"/>
                  </a:lnTo>
                  <a:lnTo>
                    <a:pt x="f390" y="f391"/>
                  </a:lnTo>
                  <a:lnTo>
                    <a:pt x="f392" y="f393"/>
                  </a:lnTo>
                  <a:lnTo>
                    <a:pt x="f394" y="f395"/>
                  </a:lnTo>
                  <a:lnTo>
                    <a:pt x="f396" y="f397"/>
                  </a:lnTo>
                  <a:lnTo>
                    <a:pt x="f398" y="f399"/>
                  </a:lnTo>
                  <a:lnTo>
                    <a:pt x="f400" y="f401"/>
                  </a:lnTo>
                  <a:lnTo>
                    <a:pt x="f402" y="f403"/>
                  </a:lnTo>
                  <a:lnTo>
                    <a:pt x="f404" y="f405"/>
                  </a:lnTo>
                  <a:lnTo>
                    <a:pt x="f406" y="f407"/>
                  </a:lnTo>
                  <a:lnTo>
                    <a:pt x="f408" y="f409"/>
                  </a:lnTo>
                  <a:lnTo>
                    <a:pt x="f410" y="f411"/>
                  </a:lnTo>
                  <a:lnTo>
                    <a:pt x="f412" y="f413"/>
                  </a:lnTo>
                  <a:lnTo>
                    <a:pt x="f414" y="f415"/>
                  </a:lnTo>
                  <a:lnTo>
                    <a:pt x="f416" y="f417"/>
                  </a:lnTo>
                  <a:lnTo>
                    <a:pt x="f418" y="f419"/>
                  </a:lnTo>
                  <a:lnTo>
                    <a:pt x="f420" y="f421"/>
                  </a:lnTo>
                  <a:lnTo>
                    <a:pt x="f422" y="f423"/>
                  </a:lnTo>
                  <a:lnTo>
                    <a:pt x="f424" y="f425"/>
                  </a:lnTo>
                  <a:lnTo>
                    <a:pt x="f426" y="f427"/>
                  </a:lnTo>
                  <a:lnTo>
                    <a:pt x="f428" y="f429"/>
                  </a:lnTo>
                  <a:lnTo>
                    <a:pt x="f430" y="f431"/>
                  </a:lnTo>
                  <a:lnTo>
                    <a:pt x="f432" y="f433"/>
                  </a:lnTo>
                  <a:lnTo>
                    <a:pt x="f434" y="f435"/>
                  </a:lnTo>
                  <a:lnTo>
                    <a:pt x="f436" y="f437"/>
                  </a:lnTo>
                  <a:lnTo>
                    <a:pt x="f438" y="f439"/>
                  </a:lnTo>
                  <a:lnTo>
                    <a:pt x="f440" y="f441"/>
                  </a:lnTo>
                  <a:lnTo>
                    <a:pt x="f442" y="f443"/>
                  </a:lnTo>
                  <a:lnTo>
                    <a:pt x="f444" y="f445"/>
                  </a:lnTo>
                  <a:lnTo>
                    <a:pt x="f446" y="f447"/>
                  </a:lnTo>
                  <a:lnTo>
                    <a:pt x="f448" y="f449"/>
                  </a:lnTo>
                  <a:lnTo>
                    <a:pt x="f450" y="f451"/>
                  </a:lnTo>
                  <a:lnTo>
                    <a:pt x="f452" y="f453"/>
                  </a:lnTo>
                  <a:lnTo>
                    <a:pt x="f454" y="f455"/>
                  </a:lnTo>
                  <a:lnTo>
                    <a:pt x="f456" y="f457"/>
                  </a:lnTo>
                  <a:lnTo>
                    <a:pt x="f458" y="f459"/>
                  </a:lnTo>
                  <a:lnTo>
                    <a:pt x="f460" y="f461"/>
                  </a:lnTo>
                  <a:lnTo>
                    <a:pt x="f462" y="f463"/>
                  </a:lnTo>
                  <a:lnTo>
                    <a:pt x="f464" y="f465"/>
                  </a:lnTo>
                  <a:lnTo>
                    <a:pt x="f466" y="f467"/>
                  </a:lnTo>
                  <a:lnTo>
                    <a:pt x="f468" y="f469"/>
                  </a:lnTo>
                  <a:lnTo>
                    <a:pt x="f470" y="f471"/>
                  </a:lnTo>
                  <a:lnTo>
                    <a:pt x="f472" y="f473"/>
                  </a:lnTo>
                  <a:lnTo>
                    <a:pt x="f474" y="f475"/>
                  </a:lnTo>
                  <a:lnTo>
                    <a:pt x="f476" y="f477"/>
                  </a:lnTo>
                  <a:lnTo>
                    <a:pt x="f478" y="f479"/>
                  </a:lnTo>
                  <a:lnTo>
                    <a:pt x="f480" y="f481"/>
                  </a:lnTo>
                  <a:lnTo>
                    <a:pt x="f482" y="f466"/>
                  </a:lnTo>
                  <a:lnTo>
                    <a:pt x="f483" y="f484"/>
                  </a:lnTo>
                  <a:lnTo>
                    <a:pt x="f485" y="f486"/>
                  </a:lnTo>
                  <a:lnTo>
                    <a:pt x="f487" y="f488"/>
                  </a:lnTo>
                  <a:lnTo>
                    <a:pt x="f489" y="f490"/>
                  </a:lnTo>
                  <a:lnTo>
                    <a:pt x="f491" y="f492"/>
                  </a:lnTo>
                  <a:lnTo>
                    <a:pt x="f493" y="f494"/>
                  </a:lnTo>
                  <a:lnTo>
                    <a:pt x="f495" y="f496"/>
                  </a:lnTo>
                  <a:lnTo>
                    <a:pt x="f497" y="f498"/>
                  </a:lnTo>
                  <a:lnTo>
                    <a:pt x="f499" y="f498"/>
                  </a:lnTo>
                  <a:lnTo>
                    <a:pt x="f500" y="f501"/>
                  </a:lnTo>
                  <a:lnTo>
                    <a:pt x="f502" y="f503"/>
                  </a:lnTo>
                  <a:lnTo>
                    <a:pt x="f504" y="f505"/>
                  </a:lnTo>
                  <a:lnTo>
                    <a:pt x="f506" y="f507"/>
                  </a:lnTo>
                  <a:lnTo>
                    <a:pt x="f508" y="f509"/>
                  </a:lnTo>
                  <a:lnTo>
                    <a:pt x="f510" y="f511"/>
                  </a:lnTo>
                  <a:lnTo>
                    <a:pt x="f512" y="f513"/>
                  </a:lnTo>
                  <a:lnTo>
                    <a:pt x="f514" y="f515"/>
                  </a:lnTo>
                  <a:lnTo>
                    <a:pt x="f516" y="f517"/>
                  </a:lnTo>
                  <a:lnTo>
                    <a:pt x="f518" y="f519"/>
                  </a:lnTo>
                  <a:lnTo>
                    <a:pt x="f520" y="f521"/>
                  </a:lnTo>
                  <a:lnTo>
                    <a:pt x="f522" y="f523"/>
                  </a:lnTo>
                  <a:lnTo>
                    <a:pt x="f524" y="f525"/>
                  </a:lnTo>
                  <a:lnTo>
                    <a:pt x="f526" y="f527"/>
                  </a:lnTo>
                  <a:lnTo>
                    <a:pt x="f528" y="f529"/>
                  </a:lnTo>
                  <a:lnTo>
                    <a:pt x="f530" y="f531"/>
                  </a:lnTo>
                  <a:lnTo>
                    <a:pt x="f532" y="f533"/>
                  </a:lnTo>
                  <a:lnTo>
                    <a:pt x="f534" y="f535"/>
                  </a:lnTo>
                  <a:lnTo>
                    <a:pt x="f536" y="f537"/>
                  </a:lnTo>
                  <a:lnTo>
                    <a:pt x="f538" y="f539"/>
                  </a:lnTo>
                  <a:lnTo>
                    <a:pt x="f540" y="f541"/>
                  </a:lnTo>
                  <a:lnTo>
                    <a:pt x="f542" y="f543"/>
                  </a:lnTo>
                  <a:lnTo>
                    <a:pt x="f544" y="f545"/>
                  </a:lnTo>
                  <a:lnTo>
                    <a:pt x="f546" y="f547"/>
                  </a:lnTo>
                  <a:lnTo>
                    <a:pt x="f548" y="f549"/>
                  </a:lnTo>
                  <a:lnTo>
                    <a:pt x="f550" y="f551"/>
                  </a:lnTo>
                  <a:lnTo>
                    <a:pt x="f552" y="f553"/>
                  </a:lnTo>
                  <a:lnTo>
                    <a:pt x="f554" y="f555"/>
                  </a:lnTo>
                  <a:lnTo>
                    <a:pt x="f556" y="f557"/>
                  </a:lnTo>
                  <a:lnTo>
                    <a:pt x="f558" y="f559"/>
                  </a:lnTo>
                  <a:lnTo>
                    <a:pt x="f560" y="f561"/>
                  </a:lnTo>
                  <a:lnTo>
                    <a:pt x="f562" y="f563"/>
                  </a:lnTo>
                  <a:lnTo>
                    <a:pt x="f564" y="f565"/>
                  </a:lnTo>
                  <a:lnTo>
                    <a:pt x="f566" y="f567"/>
                  </a:lnTo>
                  <a:lnTo>
                    <a:pt x="f568" y="f569"/>
                  </a:lnTo>
                  <a:lnTo>
                    <a:pt x="f570" y="f571"/>
                  </a:lnTo>
                  <a:lnTo>
                    <a:pt x="f572" y="f573"/>
                  </a:lnTo>
                  <a:lnTo>
                    <a:pt x="f574" y="f575"/>
                  </a:lnTo>
                  <a:lnTo>
                    <a:pt x="f576" y="f577"/>
                  </a:lnTo>
                  <a:lnTo>
                    <a:pt x="f578" y="f579"/>
                  </a:lnTo>
                  <a:lnTo>
                    <a:pt x="f580" y="f581"/>
                  </a:lnTo>
                  <a:lnTo>
                    <a:pt x="f582" y="f583"/>
                  </a:lnTo>
                  <a:lnTo>
                    <a:pt x="f584" y="f585"/>
                  </a:lnTo>
                  <a:lnTo>
                    <a:pt x="f586" y="f587"/>
                  </a:lnTo>
                  <a:lnTo>
                    <a:pt x="f588" y="f589"/>
                  </a:lnTo>
                  <a:lnTo>
                    <a:pt x="f590" y="f591"/>
                  </a:lnTo>
                  <a:lnTo>
                    <a:pt x="f592" y="f593"/>
                  </a:lnTo>
                  <a:lnTo>
                    <a:pt x="f594" y="f595"/>
                  </a:lnTo>
                  <a:lnTo>
                    <a:pt x="f596" y="f597"/>
                  </a:lnTo>
                  <a:lnTo>
                    <a:pt x="f598" y="f599"/>
                  </a:lnTo>
                  <a:lnTo>
                    <a:pt x="f600" y="f601"/>
                  </a:lnTo>
                  <a:lnTo>
                    <a:pt x="f602" y="f603"/>
                  </a:lnTo>
                  <a:lnTo>
                    <a:pt x="f604" y="f605"/>
                  </a:lnTo>
                  <a:lnTo>
                    <a:pt x="f606" y="f607"/>
                  </a:lnTo>
                  <a:lnTo>
                    <a:pt x="f608" y="f609"/>
                  </a:lnTo>
                  <a:lnTo>
                    <a:pt x="f610" y="f611"/>
                  </a:lnTo>
                  <a:lnTo>
                    <a:pt x="f612" y="f613"/>
                  </a:lnTo>
                  <a:lnTo>
                    <a:pt x="f614" y="f615"/>
                  </a:lnTo>
                  <a:lnTo>
                    <a:pt x="f616" y="f617"/>
                  </a:lnTo>
                  <a:lnTo>
                    <a:pt x="f618" y="f619"/>
                  </a:lnTo>
                  <a:lnTo>
                    <a:pt x="f620" y="f621"/>
                  </a:lnTo>
                  <a:lnTo>
                    <a:pt x="f622" y="f623"/>
                  </a:lnTo>
                  <a:lnTo>
                    <a:pt x="f624" y="f625"/>
                  </a:lnTo>
                  <a:lnTo>
                    <a:pt x="f626" y="f627"/>
                  </a:lnTo>
                  <a:lnTo>
                    <a:pt x="f628" y="f629"/>
                  </a:lnTo>
                  <a:lnTo>
                    <a:pt x="f630" y="f631"/>
                  </a:lnTo>
                  <a:lnTo>
                    <a:pt x="f632" y="f633"/>
                  </a:lnTo>
                  <a:lnTo>
                    <a:pt x="f634" y="f635"/>
                  </a:lnTo>
                  <a:lnTo>
                    <a:pt x="f636" y="f637"/>
                  </a:lnTo>
                  <a:lnTo>
                    <a:pt x="f638" y="f639"/>
                  </a:lnTo>
                  <a:lnTo>
                    <a:pt x="f640" y="f641"/>
                  </a:lnTo>
                  <a:lnTo>
                    <a:pt x="f642" y="f643"/>
                  </a:lnTo>
                  <a:lnTo>
                    <a:pt x="f644" y="f645"/>
                  </a:lnTo>
                  <a:lnTo>
                    <a:pt x="f646" y="f647"/>
                  </a:lnTo>
                  <a:lnTo>
                    <a:pt x="f648" y="f649"/>
                  </a:lnTo>
                  <a:lnTo>
                    <a:pt x="f650" y="f651"/>
                  </a:lnTo>
                  <a:lnTo>
                    <a:pt x="f652" y="f653"/>
                  </a:lnTo>
                  <a:lnTo>
                    <a:pt x="f654" y="f655"/>
                  </a:lnTo>
                  <a:lnTo>
                    <a:pt x="f656" y="f657"/>
                  </a:lnTo>
                  <a:lnTo>
                    <a:pt x="f658" y="f659"/>
                  </a:lnTo>
                  <a:lnTo>
                    <a:pt x="f660" y="f661"/>
                  </a:lnTo>
                  <a:lnTo>
                    <a:pt x="f662" y="f663"/>
                  </a:lnTo>
                  <a:lnTo>
                    <a:pt x="f664" y="f665"/>
                  </a:lnTo>
                  <a:lnTo>
                    <a:pt x="f666" y="f667"/>
                  </a:lnTo>
                  <a:lnTo>
                    <a:pt x="f668" y="f669"/>
                  </a:lnTo>
                  <a:lnTo>
                    <a:pt x="f670" y="f671"/>
                  </a:lnTo>
                  <a:lnTo>
                    <a:pt x="f672" y="f673"/>
                  </a:lnTo>
                  <a:lnTo>
                    <a:pt x="f674" y="f675"/>
                  </a:lnTo>
                  <a:lnTo>
                    <a:pt x="f676" y="f677"/>
                  </a:lnTo>
                  <a:lnTo>
                    <a:pt x="f678" y="f679"/>
                  </a:lnTo>
                  <a:lnTo>
                    <a:pt x="f680" y="f681"/>
                  </a:lnTo>
                  <a:lnTo>
                    <a:pt x="f682" y="f683"/>
                  </a:lnTo>
                  <a:lnTo>
                    <a:pt x="f684" y="f685"/>
                  </a:lnTo>
                  <a:lnTo>
                    <a:pt x="f686" y="f687"/>
                  </a:lnTo>
                  <a:lnTo>
                    <a:pt x="f688" y="f689"/>
                  </a:lnTo>
                  <a:lnTo>
                    <a:pt x="f1" y="f0"/>
                  </a:lnTo>
                  <a:close/>
                </a:path>
              </a:pathLst>
            </a:custGeom>
            <a:solidFill>
              <a:srgbClr val="798AC5"/>
            </a:solidFill>
            <a:ln>
              <a:noFill/>
              <a:prstDash val="solid"/>
            </a:ln>
          </p:spPr>
          <p:txBody>
            <a:bodyPr vert="horz" wrap="square" lIns="0" tIns="0" rIns="0" bIns="0" anchor="t" anchorCtr="0" compatLnSpc="0">
              <a:noAutofit/>
            </a:bodyPr>
            <a:lstStyle/>
            <a:p>
              <a:pPr marL="0" marR="0" lvl="0" indent="0" rtl="0" hangingPunct="0">
                <a:lnSpc>
                  <a:spcPct val="100000"/>
                </a:lnSpc>
                <a:spcBef>
                  <a:spcPts val="0"/>
                </a:spcBef>
                <a:spcAft>
                  <a:spcPts val="0"/>
                </a:spcAft>
                <a:buNone/>
                <a:tabLst/>
              </a:pPr>
              <a:endParaRPr lang="en-IN" sz="1800" b="0" i="0" u="none" strike="noStrike" kern="1200">
                <a:ln>
                  <a:noFill/>
                </a:ln>
                <a:latin typeface="Arial" pitchFamily="18"/>
                <a:ea typeface="Microsoft YaHei" pitchFamily="2"/>
                <a:cs typeface="Lucida Sans" pitchFamily="2"/>
              </a:endParaRPr>
            </a:p>
          </p:txBody>
        </p:sp>
      </p:grpSp>
      <p:sp>
        <p:nvSpPr>
          <p:cNvPr id="36" name="AutoShape 2" descr="blob:https://web.whatsapp.com/4ebae6c6-50a6-4292-a3cf-3990a6011d97"/>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TextBox 38"/>
          <p:cNvSpPr txBox="1"/>
          <p:nvPr/>
        </p:nvSpPr>
        <p:spPr>
          <a:xfrm>
            <a:off x="485280" y="2258280"/>
            <a:ext cx="10381320" cy="2677656"/>
          </a:xfrm>
          <a:prstGeom prst="rect">
            <a:avLst/>
          </a:prstGeom>
          <a:noFill/>
        </p:spPr>
        <p:txBody>
          <a:bodyPr wrap="square" rtlCol="0">
            <a:spAutoFit/>
          </a:bodyPr>
          <a:lstStyle/>
          <a:p>
            <a:r>
              <a:rPr lang="en-US" sz="2800" dirty="0" smtClean="0">
                <a:latin typeface="Century" panose="02040604050505020304" pitchFamily="18" charset="0"/>
              </a:rPr>
              <a:t>Understanding the audio data :</a:t>
            </a:r>
          </a:p>
          <a:p>
            <a:r>
              <a:rPr lang="en-US" sz="2800" dirty="0">
                <a:latin typeface="Century" panose="02040604050505020304" pitchFamily="18" charset="0"/>
              </a:rPr>
              <a:t>	</a:t>
            </a:r>
            <a:r>
              <a:rPr lang="en-US" sz="2800" dirty="0" smtClean="0">
                <a:latin typeface="Century" panose="02040604050505020304" pitchFamily="18" charset="0"/>
              </a:rPr>
              <a:t>Any sound wave, such as a Piano key or even our own voice is a continuous wave. This continuous wave cannot be understood by the machines. Hence, it is crucial to ‘digitize’ these waves so that we can help our model in understanding our input.</a:t>
            </a:r>
            <a:endParaRPr lang="en-US" sz="2800" dirty="0">
              <a:latin typeface="Century" panose="02040604050505020304" pitchFamily="18" charset="0"/>
            </a:endParaRPr>
          </a:p>
        </p:txBody>
      </p:sp>
      <p:pic>
        <p:nvPicPr>
          <p:cNvPr id="40" name="Picture 39"/>
          <p:cNvPicPr>
            <a:picLocks noChangeAspect="1"/>
          </p:cNvPicPr>
          <p:nvPr/>
        </p:nvPicPr>
        <p:blipFill>
          <a:blip r:embed="rId7"/>
          <a:stretch>
            <a:fillRect/>
          </a:stretch>
        </p:blipFill>
        <p:spPr>
          <a:xfrm>
            <a:off x="460375" y="5041548"/>
            <a:ext cx="10356545" cy="394189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a:picLocks noChangeAspect="1"/>
          </p:cNvPicPr>
          <p:nvPr/>
        </p:nvPicPr>
        <p:blipFill>
          <a:blip r:embed="rId3">
            <a:lum bright="-50000"/>
            <a:alphaModFix/>
          </a:blip>
          <a:srcRect/>
          <a:stretch>
            <a:fillRect/>
          </a:stretch>
        </p:blipFill>
        <p:spPr>
          <a:xfrm>
            <a:off x="11428200" y="0"/>
            <a:ext cx="6859440" cy="6152760"/>
          </a:xfrm>
          <a:prstGeom prst="rect">
            <a:avLst/>
          </a:prstGeom>
          <a:noFill/>
          <a:ln>
            <a:noFill/>
          </a:ln>
        </p:spPr>
      </p:pic>
      <p:grpSp>
        <p:nvGrpSpPr>
          <p:cNvPr id="3" name="object 3"/>
          <p:cNvGrpSpPr/>
          <p:nvPr/>
        </p:nvGrpSpPr>
        <p:grpSpPr>
          <a:xfrm>
            <a:off x="0" y="9414360"/>
            <a:ext cx="15651719" cy="872280"/>
            <a:chOff x="0" y="9414360"/>
            <a:chExt cx="15651719" cy="872280"/>
          </a:xfrm>
        </p:grpSpPr>
        <p:sp>
          <p:nvSpPr>
            <p:cNvPr id="4" name="object 4"/>
            <p:cNvSpPr/>
            <p:nvPr/>
          </p:nvSpPr>
          <p:spPr>
            <a:xfrm>
              <a:off x="0" y="9414360"/>
              <a:ext cx="15651719" cy="872280"/>
            </a:xfrm>
            <a:custGeom>
              <a:avLst/>
              <a:gdLst>
                <a:gd name="f0" fmla="val 0"/>
                <a:gd name="f1" fmla="val 872490"/>
                <a:gd name="f2" fmla="val 36830"/>
                <a:gd name="f3" fmla="val 15651988"/>
                <a:gd name="f4" fmla="val 673100"/>
                <a:gd name="f5" fmla="val 5336590"/>
                <a:gd name="f6" fmla="val 5312545"/>
                <a:gd name="f7" fmla="val 659130"/>
                <a:gd name="f8" fmla="val 5285992"/>
                <a:gd name="f9" fmla="val 621030"/>
                <a:gd name="f10" fmla="val 5258660"/>
                <a:gd name="f11" fmla="val 567690"/>
                <a:gd name="f12" fmla="val 5232271"/>
                <a:gd name="f13" fmla="val 508000"/>
                <a:gd name="f14" fmla="val 5219872"/>
                <a:gd name="f15" fmla="val 478790"/>
                <a:gd name="f16" fmla="val 3819563"/>
                <a:gd name="f17" fmla="val 3780149"/>
                <a:gd name="f18" fmla="val 476250"/>
                <a:gd name="f19" fmla="val 3738718"/>
                <a:gd name="f20" fmla="val 472440"/>
                <a:gd name="f21" fmla="val 3695469"/>
                <a:gd name="f22" fmla="val 466090"/>
                <a:gd name="f23" fmla="val 3650599"/>
                <a:gd name="f24" fmla="val 457200"/>
                <a:gd name="f25" fmla="val 3556786"/>
                <a:gd name="f26" fmla="val 434340"/>
                <a:gd name="f27" fmla="val 3508238"/>
                <a:gd name="f28" fmla="val 420370"/>
                <a:gd name="f29" fmla="val 3458860"/>
                <a:gd name="f30" fmla="val 405130"/>
                <a:gd name="f31" fmla="val 3307720"/>
                <a:gd name="f32" fmla="val 355600"/>
                <a:gd name="f33" fmla="val 3285981"/>
                <a:gd name="f34" fmla="val 347980"/>
                <a:gd name="f35" fmla="val 1365097"/>
                <a:gd name="f36" fmla="val 1317133"/>
                <a:gd name="f37" fmla="val 336550"/>
                <a:gd name="f38" fmla="val 1268620"/>
                <a:gd name="f39" fmla="val 311150"/>
                <a:gd name="f40" fmla="val 1245287"/>
                <a:gd name="f41" fmla="val 297180"/>
                <a:gd name="f42" fmla="val 1221820"/>
                <a:gd name="f43" fmla="val 284480"/>
                <a:gd name="f44" fmla="val 1208410"/>
                <a:gd name="f45" fmla="val 279400"/>
                <a:gd name="f46" fmla="val 1134700"/>
                <a:gd name="f47" fmla="val 1109388"/>
                <a:gd name="f48" fmla="val 276860"/>
                <a:gd name="f49" fmla="val 1080161"/>
                <a:gd name="f50" fmla="val 267970"/>
                <a:gd name="f51" fmla="val 975008"/>
                <a:gd name="f52" fmla="val 231140"/>
                <a:gd name="f53" fmla="val 937153"/>
                <a:gd name="f54" fmla="val 219710"/>
                <a:gd name="f55" fmla="val 909824"/>
                <a:gd name="f56" fmla="val 213360"/>
                <a:gd name="f57" fmla="val 817185"/>
                <a:gd name="f58" fmla="val 781996"/>
                <a:gd name="f59" fmla="val 191770"/>
                <a:gd name="f60" fmla="val 743213"/>
                <a:gd name="f61" fmla="val 171450"/>
                <a:gd name="f62" fmla="val 701217"/>
                <a:gd name="f63" fmla="val 152400"/>
                <a:gd name="f64" fmla="val 656387"/>
                <a:gd name="f65" fmla="val 134620"/>
                <a:gd name="f66" fmla="val 609103"/>
                <a:gd name="f67" fmla="val 119380"/>
                <a:gd name="f68" fmla="val 335508"/>
                <a:gd name="f69" fmla="val 88900"/>
                <a:gd name="f70" fmla="val 285105"/>
                <a:gd name="f71" fmla="val 73660"/>
                <a:gd name="f72" fmla="val 234311"/>
                <a:gd name="f73" fmla="val 63500"/>
                <a:gd name="f74" fmla="val 183268"/>
                <a:gd name="f75" fmla="val 57150"/>
                <a:gd name="f76" fmla="val 30069"/>
                <a:gd name="f77" fmla="val 41910"/>
                <a:gd name="f78" fmla="val 5539625"/>
                <a:gd name="f79" fmla="val 586740"/>
                <a:gd name="f80" fmla="val 5517628"/>
                <a:gd name="f81" fmla="val 5496512"/>
                <a:gd name="f82" fmla="val 589280"/>
                <a:gd name="f83" fmla="val 5477153"/>
                <a:gd name="f84" fmla="val 593090"/>
                <a:gd name="f85" fmla="val 5460428"/>
                <a:gd name="f86" fmla="val 598170"/>
                <a:gd name="f87" fmla="val 5427297"/>
                <a:gd name="f88" fmla="val 614680"/>
                <a:gd name="f89" fmla="val 5400576"/>
                <a:gd name="f90" fmla="val 635000"/>
                <a:gd name="f91" fmla="val 5374260"/>
                <a:gd name="f92" fmla="val 654050"/>
                <a:gd name="f93" fmla="val 5342344"/>
                <a:gd name="f94" fmla="val 671830"/>
                <a:gd name="f95" fmla="val 5340908"/>
                <a:gd name="f96" fmla="val 615950"/>
                <a:gd name="f97" fmla="val 5645467"/>
                <a:gd name="f98" fmla="val 5631764"/>
                <a:gd name="f99" fmla="val 603250"/>
                <a:gd name="f100" fmla="val 5607124"/>
                <a:gd name="f101" fmla="val 594360"/>
                <a:gd name="f102" fmla="val 5575196"/>
                <a:gd name="f103" fmla="val 588010"/>
                <a:gd name="f104" fmla="val 5180342"/>
                <a:gd name="f105" fmla="val 303530"/>
                <a:gd name="f106" fmla="val 5476782"/>
                <a:gd name="f107" fmla="val 469900"/>
                <a:gd name="f108" fmla="val 5624045"/>
                <a:gd name="f109" fmla="val 558800"/>
                <a:gd name="f110" fmla="val 5665739"/>
                <a:gd name="f111" fmla="val 596900"/>
                <a:gd name="f112" fmla="val 13311251"/>
                <a:gd name="f113" fmla="val 13282642"/>
                <a:gd name="f114" fmla="val 570230"/>
                <a:gd name="f115" fmla="val 13275460"/>
                <a:gd name="f116" fmla="val 544830"/>
                <a:gd name="f117" fmla="val 13279088"/>
                <a:gd name="f118" fmla="val 518160"/>
                <a:gd name="f119" fmla="val 13282906"/>
                <a:gd name="f120" fmla="val 491490"/>
                <a:gd name="f121" fmla="val 13282576"/>
                <a:gd name="f122" fmla="val 490220"/>
                <a:gd name="f123" fmla="val 12568923"/>
                <a:gd name="f124" fmla="val 12558224"/>
                <a:gd name="f125" fmla="val 488950"/>
                <a:gd name="f126" fmla="val 12547592"/>
                <a:gd name="f127" fmla="val 12365479"/>
                <a:gd name="f128" fmla="val 468630"/>
                <a:gd name="f129" fmla="val 12200660"/>
                <a:gd name="f130" fmla="val 449580"/>
                <a:gd name="f131" fmla="val 12140723"/>
                <a:gd name="f132" fmla="val 441960"/>
                <a:gd name="f133" fmla="val 12017296"/>
                <a:gd name="f134" fmla="val 429260"/>
                <a:gd name="f135" fmla="val 11955121"/>
                <a:gd name="f136" fmla="val 421640"/>
                <a:gd name="f137" fmla="val 11833134"/>
                <a:gd name="f138" fmla="val 408940"/>
                <a:gd name="f139" fmla="val 11774637"/>
                <a:gd name="f140" fmla="val 403860"/>
                <a:gd name="f141" fmla="val 11718680"/>
                <a:gd name="f142" fmla="val 397510"/>
                <a:gd name="f143" fmla="val 11665920"/>
                <a:gd name="f144" fmla="val 393700"/>
                <a:gd name="f145" fmla="val 11617016"/>
                <a:gd name="f146" fmla="val 388620"/>
                <a:gd name="f147" fmla="val 11553011"/>
                <a:gd name="f148" fmla="val 384810"/>
                <a:gd name="f149" fmla="val 11437810"/>
                <a:gd name="f150" fmla="val 11394258"/>
                <a:gd name="f151" fmla="val 369570"/>
                <a:gd name="f152" fmla="val 11349300"/>
                <a:gd name="f153" fmla="val 356870"/>
                <a:gd name="f154" fmla="val 11303067"/>
                <a:gd name="f155" fmla="val 345440"/>
                <a:gd name="f156" fmla="val 11255688"/>
                <a:gd name="f157" fmla="val 335280"/>
                <a:gd name="f158" fmla="val 11231491"/>
                <a:gd name="f159" fmla="val 331470"/>
                <a:gd name="f160" fmla="val 10465105"/>
                <a:gd name="f161" fmla="val 10398009"/>
                <a:gd name="f162" fmla="val 320040"/>
                <a:gd name="f163" fmla="val 5415894"/>
                <a:gd name="f164" fmla="val 5371546"/>
                <a:gd name="f165" fmla="val 318770"/>
                <a:gd name="f166" fmla="val 5278826"/>
                <a:gd name="f167" fmla="val 313690"/>
                <a:gd name="f168" fmla="val 13553821"/>
                <a:gd name="f169" fmla="val 480060"/>
                <a:gd name="f170" fmla="val 13551662"/>
                <a:gd name="f171" fmla="val 13530423"/>
                <a:gd name="f172" fmla="val 485140"/>
                <a:gd name="f173" fmla="val 13501862"/>
                <a:gd name="f174" fmla="val 497840"/>
                <a:gd name="f175" fmla="val 13468705"/>
                <a:gd name="f176" fmla="val 516890"/>
                <a:gd name="f177" fmla="val 13433679"/>
                <a:gd name="f178" fmla="val 538480"/>
                <a:gd name="f179" fmla="val 13363543"/>
                <a:gd name="f180" fmla="val 575310"/>
                <a:gd name="f181" fmla="val 13334738"/>
                <a:gd name="f182" fmla="val 13313410"/>
                <a:gd name="f183" fmla="val 496570"/>
                <a:gd name="f184" fmla="val 13938377"/>
                <a:gd name="f185" fmla="val 13908642"/>
                <a:gd name="f186" fmla="val 350520"/>
                <a:gd name="f187" fmla="val 13867605"/>
                <a:gd name="f188" fmla="val 360680"/>
                <a:gd name="f189" fmla="val 13818942"/>
                <a:gd name="f190" fmla="val 365760"/>
                <a:gd name="f191" fmla="val 13766326"/>
                <a:gd name="f192" fmla="val 368300"/>
                <a:gd name="f193" fmla="val 13713433"/>
                <a:gd name="f194" fmla="val 372110"/>
                <a:gd name="f195" fmla="val 13663937"/>
                <a:gd name="f196" fmla="val 381000"/>
                <a:gd name="f197" fmla="val 13621512"/>
                <a:gd name="f198" fmla="val 396240"/>
                <a:gd name="f199" fmla="val 13599737"/>
                <a:gd name="f200" fmla="val 427990"/>
                <a:gd name="f201" fmla="val 13579332"/>
                <a:gd name="f202" fmla="val 461010"/>
                <a:gd name="f203" fmla="val 13563094"/>
                <a:gd name="f204" fmla="val 486410"/>
                <a:gd name="f205" fmla="val 351790"/>
                <a:gd name="f206" fmla="val 14151483"/>
                <a:gd name="f207" fmla="val 14098933"/>
                <a:gd name="f208" fmla="val 14045978"/>
                <a:gd name="f209" fmla="val 13992499"/>
                <a:gd name="f210" fmla="val 340360"/>
                <a:gd name="f211" fmla="val 13111428"/>
                <a:gd name="f212" fmla="val 13095224"/>
                <a:gd name="f213" fmla="val 13041773"/>
                <a:gd name="f214" fmla="val 12989334"/>
                <a:gd name="f215" fmla="val 353060"/>
                <a:gd name="f216" fmla="val 12937700"/>
                <a:gd name="f217" fmla="val 12886663"/>
                <a:gd name="f218" fmla="val 389890"/>
                <a:gd name="f219" fmla="val 12793646"/>
                <a:gd name="f220" fmla="val 431800"/>
                <a:gd name="f221" fmla="val 12750627"/>
                <a:gd name="f222" fmla="val 12706804"/>
                <a:gd name="f223" fmla="val 12662017"/>
                <a:gd name="f224" fmla="val 12616110"/>
                <a:gd name="f225" fmla="val 13276296"/>
                <a:gd name="f226" fmla="val 13248640"/>
                <a:gd name="f227" fmla="val 443230"/>
                <a:gd name="f228" fmla="val 13230515"/>
                <a:gd name="f229" fmla="val 424180"/>
                <a:gd name="f230" fmla="val 13207079"/>
                <a:gd name="f231" fmla="val 391160"/>
                <a:gd name="f232" fmla="val 13182453"/>
                <a:gd name="f233" fmla="val 359410"/>
                <a:gd name="f234" fmla="val 13144123"/>
                <a:gd name="f235" fmla="val 13127704"/>
                <a:gd name="f236" fmla="val 337820"/>
                <a:gd name="f237" fmla="val 4413554"/>
                <a:gd name="f238" fmla="val 4388893"/>
                <a:gd name="f239" fmla="val 4377712"/>
                <a:gd name="f240" fmla="val 341630"/>
                <a:gd name="f241" fmla="val 4367479"/>
                <a:gd name="f242" fmla="val 344170"/>
                <a:gd name="f243" fmla="val 4175848"/>
                <a:gd name="f244" fmla="val 4130941"/>
                <a:gd name="f245" fmla="val 377190"/>
                <a:gd name="f246" fmla="val 4089552"/>
                <a:gd name="f247" fmla="val 387350"/>
                <a:gd name="f248" fmla="val 4049573"/>
                <a:gd name="f249" fmla="val 402590"/>
                <a:gd name="f250" fmla="val 4013777"/>
                <a:gd name="f251" fmla="val 3978792"/>
                <a:gd name="f252" fmla="val 439420"/>
                <a:gd name="f253" fmla="val 3941241"/>
                <a:gd name="f254" fmla="val 3914130"/>
                <a:gd name="f255" fmla="val 3884722"/>
                <a:gd name="f256" fmla="val 3853154"/>
                <a:gd name="f257" fmla="val 477520"/>
                <a:gd name="f258" fmla="val 5208552"/>
                <a:gd name="f259" fmla="val 452120"/>
                <a:gd name="f260" fmla="val 5195669"/>
                <a:gd name="f261" fmla="val 4744745"/>
                <a:gd name="f262" fmla="val 4670589"/>
                <a:gd name="f263" fmla="val 4621575"/>
                <a:gd name="f264" fmla="val 4568467"/>
                <a:gd name="f265" fmla="val 4514163"/>
                <a:gd name="f266" fmla="val 4461560"/>
                <a:gd name="f267" fmla="val 4903863"/>
                <a:gd name="f268" fmla="val 4859161"/>
                <a:gd name="f269" fmla="val 4815670"/>
                <a:gd name="f270" fmla="val 4776496"/>
                <a:gd name="f271" fmla="val 5193522"/>
                <a:gd name="f272" fmla="val 416560"/>
                <a:gd name="f273" fmla="val 5018354"/>
                <a:gd name="f274" fmla="val 4997830"/>
                <a:gd name="f275" fmla="val 4970829"/>
                <a:gd name="f276" fmla="val 4938967"/>
                <a:gd name="f277" fmla="val 5176024"/>
                <a:gd name="f278" fmla="val 379730"/>
                <a:gd name="f279" fmla="val 5146527"/>
                <a:gd name="f280" fmla="val 5109067"/>
                <a:gd name="f281" fmla="val 407670"/>
                <a:gd name="f282" fmla="val 5065668"/>
                <a:gd name="f283" fmla="val 414020"/>
                <a:gd name="f284" fmla="val 5189228"/>
                <a:gd name="f285" fmla="val 406400"/>
                <a:gd name="f286" fmla="val 11500003"/>
                <a:gd name="f287" fmla="val 11459074"/>
                <a:gd name="f288" fmla="val 11448431"/>
                <a:gd name="f289" fmla="val 382270"/>
                <a:gd name="f290" fmla="val 11441298"/>
                <a:gd name="f291" fmla="val 11533400"/>
                <a:gd name="f292" fmla="val 383540"/>
                <a:gd name="f293" fmla="val 15200862"/>
                <a:gd name="f294" fmla="val 252730"/>
                <a:gd name="f295" fmla="val 15182469"/>
                <a:gd name="f296" fmla="val 15129760"/>
                <a:gd name="f297" fmla="val 254000"/>
                <a:gd name="f298" fmla="val 15078000"/>
                <a:gd name="f299" fmla="val 256540"/>
                <a:gd name="f300" fmla="val 15026969"/>
                <a:gd name="f301" fmla="val 260350"/>
                <a:gd name="f302" fmla="val 14976450"/>
                <a:gd name="f303" fmla="val 266700"/>
                <a:gd name="f304" fmla="val 14926222"/>
                <a:gd name="f305" fmla="val 271780"/>
                <a:gd name="f306" fmla="val 14825773"/>
                <a:gd name="f307" fmla="val 14617680"/>
                <a:gd name="f308" fmla="val 304800"/>
                <a:gd name="f309" fmla="val 14565249"/>
                <a:gd name="f310" fmla="val 14513158"/>
                <a:gd name="f311" fmla="val 14461328"/>
                <a:gd name="f312" fmla="val 325120"/>
                <a:gd name="f313" fmla="val 14409682"/>
                <a:gd name="f314" fmla="val 332740"/>
                <a:gd name="f315" fmla="val 14358142"/>
                <a:gd name="f316" fmla="val 339090"/>
                <a:gd name="f317" fmla="val 14306630"/>
                <a:gd name="f318" fmla="val 14203378"/>
                <a:gd name="f319" fmla="val 292100"/>
                <a:gd name="f320" fmla="val 15628239"/>
                <a:gd name="f321" fmla="val 15578490"/>
                <a:gd name="f322" fmla="val 290830"/>
                <a:gd name="f323" fmla="val 15526632"/>
                <a:gd name="f324" fmla="val 287020"/>
                <a:gd name="f325" fmla="val 15473264"/>
                <a:gd name="f326" fmla="val 280670"/>
                <a:gd name="f327" fmla="val 15418983"/>
                <a:gd name="f328" fmla="val 273050"/>
                <a:gd name="f329" fmla="val 15310072"/>
                <a:gd name="f330" fmla="val 15256637"/>
                <a:gd name="f331" fmla="val 255270"/>
                <a:gd name="f332" fmla="val 15237887"/>
                <a:gd name="f333" fmla="val 15219315"/>
                <a:gd name="f334" fmla="val 1776209"/>
                <a:gd name="f335" fmla="val 1705733"/>
                <a:gd name="f336" fmla="val 295910"/>
                <a:gd name="f337" fmla="val 1657190"/>
                <a:gd name="f338" fmla="val 1601525"/>
                <a:gd name="f339" fmla="val 322580"/>
                <a:gd name="f340" fmla="val 1540052"/>
                <a:gd name="f341" fmla="val 328930"/>
                <a:gd name="f342" fmla="val 1459147"/>
                <a:gd name="f343" fmla="val 334010"/>
                <a:gd name="f344" fmla="val 1421091"/>
                <a:gd name="f345" fmla="val 1387424"/>
                <a:gd name="f346" fmla="val 1379499"/>
                <a:gd name="f347" fmla="val 3256996"/>
                <a:gd name="f348" fmla="val 3175532"/>
                <a:gd name="f349" fmla="val 2437419"/>
                <a:gd name="f350" fmla="val 2385801"/>
                <a:gd name="f351" fmla="val 309880"/>
                <a:gd name="f352" fmla="val 2332822"/>
                <a:gd name="f353" fmla="val 307340"/>
                <a:gd name="f354" fmla="val 2223236"/>
                <a:gd name="f355" fmla="val 2166856"/>
                <a:gd name="f356" fmla="val 302260"/>
                <a:gd name="f357" fmla="val 2109571"/>
                <a:gd name="f358" fmla="val 2062010"/>
                <a:gd name="f359" fmla="val 294640"/>
                <a:gd name="f360" fmla="val 2014387"/>
                <a:gd name="f361" fmla="val 288290"/>
                <a:gd name="f362" fmla="val 1871393"/>
                <a:gd name="f363" fmla="val 1823770"/>
                <a:gd name="f364" fmla="val 10954626"/>
                <a:gd name="f365" fmla="val 308610"/>
                <a:gd name="f366" fmla="val 10853145"/>
                <a:gd name="f367" fmla="val 10753845"/>
                <a:gd name="f368" fmla="val 10655473"/>
                <a:gd name="f369" fmla="val 316230"/>
                <a:gd name="f370" fmla="val 11158013"/>
                <a:gd name="f371" fmla="val 321310"/>
                <a:gd name="f372" fmla="val 11107977"/>
                <a:gd name="f373" fmla="val 11057313"/>
                <a:gd name="f374" fmla="val 312420"/>
                <a:gd name="f375" fmla="val 11006153"/>
                <a:gd name="f376" fmla="val 6287693"/>
                <a:gd name="f377" fmla="val 124460"/>
                <a:gd name="f378" fmla="val 6278334"/>
                <a:gd name="f379" fmla="val 6252437"/>
                <a:gd name="f380" fmla="val 129540"/>
                <a:gd name="f381" fmla="val 6216486"/>
                <a:gd name="f382" fmla="val 144780"/>
                <a:gd name="f383" fmla="val 6110820"/>
                <a:gd name="f384" fmla="val 193040"/>
                <a:gd name="f385" fmla="val 6039307"/>
                <a:gd name="f386" fmla="val 222250"/>
                <a:gd name="f387" fmla="val 6005363"/>
                <a:gd name="f388" fmla="val 234950"/>
                <a:gd name="f389" fmla="val 5969016"/>
                <a:gd name="f390" fmla="val 246380"/>
                <a:gd name="f391" fmla="val 5930198"/>
                <a:gd name="f392" fmla="val 259080"/>
                <a:gd name="f393" fmla="val 5888846"/>
                <a:gd name="f394" fmla="val 269240"/>
                <a:gd name="f395" fmla="val 5844895"/>
                <a:gd name="f396" fmla="val 5798278"/>
                <a:gd name="f397" fmla="val 289560"/>
                <a:gd name="f398" fmla="val 5748932"/>
                <a:gd name="f399" fmla="val 298450"/>
                <a:gd name="f400" fmla="val 5696792"/>
                <a:gd name="f401" fmla="val 306070"/>
                <a:gd name="f402" fmla="val 5641791"/>
                <a:gd name="f403" fmla="val 5522951"/>
                <a:gd name="f404" fmla="val 10383099"/>
                <a:gd name="f405" fmla="val 317500"/>
                <a:gd name="f406" fmla="val 7304329"/>
                <a:gd name="f407" fmla="val 7262399"/>
                <a:gd name="f408" fmla="val 7217280"/>
                <a:gd name="f409" fmla="val 293370"/>
                <a:gd name="f410" fmla="val 7170101"/>
                <a:gd name="f411" fmla="val 7121993"/>
                <a:gd name="f412" fmla="val 238760"/>
                <a:gd name="f413" fmla="val 7027514"/>
                <a:gd name="f414" fmla="val 176530"/>
                <a:gd name="f415" fmla="val 6989705"/>
                <a:gd name="f416" fmla="val 153670"/>
                <a:gd name="f417" fmla="val 6922008"/>
                <a:gd name="f418" fmla="val 6911873"/>
                <a:gd name="f419" fmla="val 6298501"/>
                <a:gd name="f420" fmla="val 6294894"/>
                <a:gd name="f421" fmla="val 127000"/>
                <a:gd name="f422" fmla="val 7704645"/>
                <a:gd name="f423" fmla="val 156210"/>
                <a:gd name="f424" fmla="val 7699603"/>
                <a:gd name="f425" fmla="val 7664536"/>
                <a:gd name="f426" fmla="val 165100"/>
                <a:gd name="f427" fmla="val 7628108"/>
                <a:gd name="f428" fmla="val 186690"/>
                <a:gd name="f429" fmla="val 7553416"/>
                <a:gd name="f430" fmla="val 243840"/>
                <a:gd name="f431" fmla="val 7516271"/>
                <a:gd name="f432" fmla="val 7480008"/>
                <a:gd name="f433" fmla="val 275590"/>
                <a:gd name="f434" fmla="val 7438205"/>
                <a:gd name="f435" fmla="val 7401531"/>
                <a:gd name="f436" fmla="val 7367015"/>
                <a:gd name="f437" fmla="val 7331684"/>
                <a:gd name="f438" fmla="val 7318278"/>
                <a:gd name="f439" fmla="val 7311337"/>
                <a:gd name="f440" fmla="val 10166903"/>
                <a:gd name="f441" fmla="val 9123756"/>
                <a:gd name="f442" fmla="val 9102880"/>
                <a:gd name="f443" fmla="val 270510"/>
                <a:gd name="f444" fmla="val 9036726"/>
                <a:gd name="f445" fmla="val 8993547"/>
                <a:gd name="f446" fmla="val 8945033"/>
                <a:gd name="f447" fmla="val 240030"/>
                <a:gd name="f448" fmla="val 8892235"/>
                <a:gd name="f449" fmla="val 8836202"/>
                <a:gd name="f450" fmla="val 232410"/>
                <a:gd name="f451" fmla="val 8777984"/>
                <a:gd name="f452" fmla="val 228600"/>
                <a:gd name="f453" fmla="val 8659195"/>
                <a:gd name="f454" fmla="val 226060"/>
                <a:gd name="f455" fmla="val 8318081"/>
                <a:gd name="f456" fmla="val 8280627"/>
                <a:gd name="f457" fmla="val 204470"/>
                <a:gd name="f458" fmla="val 8237967"/>
                <a:gd name="f459" fmla="val 185420"/>
                <a:gd name="f460" fmla="val 8190971"/>
                <a:gd name="f461" fmla="val 170180"/>
                <a:gd name="f462" fmla="val 8177208"/>
                <a:gd name="f463" fmla="val 166370"/>
                <a:gd name="f464" fmla="val 7769794"/>
                <a:gd name="f465" fmla="val 7731881"/>
                <a:gd name="f466" fmla="val 161290"/>
                <a:gd name="f467" fmla="val 7714005"/>
                <a:gd name="f468" fmla="val 157480"/>
                <a:gd name="f469" fmla="val 7708963"/>
                <a:gd name="f470" fmla="val 2873489"/>
                <a:gd name="f471" fmla="val 229870"/>
                <a:gd name="f472" fmla="val 2837888"/>
                <a:gd name="f473" fmla="val 2798204"/>
                <a:gd name="f474" fmla="val 2754672"/>
                <a:gd name="f475" fmla="val 2707528"/>
                <a:gd name="f476" fmla="val 2657010"/>
                <a:gd name="f477" fmla="val 2603352"/>
                <a:gd name="f478" fmla="val 2546790"/>
                <a:gd name="f479" fmla="val 2487561"/>
                <a:gd name="f480" fmla="val 3057656"/>
                <a:gd name="f481" fmla="val 274320"/>
                <a:gd name="f482" fmla="val 3009698"/>
                <a:gd name="f483" fmla="val 2962885"/>
                <a:gd name="f484" fmla="val 248920"/>
                <a:gd name="f485" fmla="val 2917416"/>
                <a:gd name="f486" fmla="val 9749421"/>
                <a:gd name="f487" fmla="val 209550"/>
                <a:gd name="f488" fmla="val 9564122"/>
                <a:gd name="f489" fmla="val 224790"/>
                <a:gd name="f490" fmla="val 9462796"/>
                <a:gd name="f491" fmla="val 9408517"/>
                <a:gd name="f492" fmla="val 241300"/>
                <a:gd name="f493" fmla="val 9260403"/>
                <a:gd name="f494" fmla="val 261620"/>
                <a:gd name="f495" fmla="val 9215142"/>
                <a:gd name="f496" fmla="val 9169673"/>
                <a:gd name="f497" fmla="val 1175023"/>
                <a:gd name="f498" fmla="val 1167819"/>
                <a:gd name="f499" fmla="val 1160621"/>
                <a:gd name="f500" fmla="val 1153422"/>
                <a:gd name="f501" fmla="val 1147658"/>
                <a:gd name="f502" fmla="val 278130"/>
                <a:gd name="f503" fmla="val 1141178"/>
                <a:gd name="f504" fmla="val 1198353"/>
                <a:gd name="f505" fmla="val 8600724"/>
                <a:gd name="f506" fmla="val 8348322"/>
                <a:gd name="f507" fmla="val 8490877"/>
                <a:gd name="f508" fmla="val 223520"/>
                <a:gd name="f509" fmla="val 8436340"/>
                <a:gd name="f510" fmla="val 8544268"/>
                <a:gd name="f511" fmla="val 861104"/>
                <a:gd name="f512" fmla="val 208280"/>
                <a:gd name="f513" fmla="val 849887"/>
                <a:gd name="f514" fmla="val 827994"/>
                <a:gd name="f515" fmla="val 210820"/>
                <a:gd name="f516" fmla="val 898892"/>
                <a:gd name="f517" fmla="val 7921358"/>
                <a:gd name="f518" fmla="val 7894130"/>
                <a:gd name="f519" fmla="val 7885366"/>
                <a:gd name="f520" fmla="val 130810"/>
                <a:gd name="f521" fmla="val 7880312"/>
                <a:gd name="f522" fmla="val 146050"/>
                <a:gd name="f523" fmla="val 7859533"/>
                <a:gd name="f524" fmla="val 7827550"/>
                <a:gd name="f525" fmla="val 163830"/>
                <a:gd name="f526" fmla="val 7788884"/>
                <a:gd name="f527" fmla="val 8140508"/>
                <a:gd name="f528" fmla="val 8087446"/>
                <a:gd name="f529" fmla="val 8032654"/>
                <a:gd name="f530" fmla="val 135890"/>
                <a:gd name="f531" fmla="val 7977002"/>
                <a:gd name="f532" fmla="val 132080"/>
                <a:gd name="f533" fmla="val 6942887"/>
                <a:gd name="f534" fmla="val 6983403"/>
                <a:gd name="f535" fmla="val 149860"/>
                <a:gd name="f536" fmla="val 6810414"/>
                <a:gd name="f537" fmla="val 6756482"/>
                <a:gd name="f538" fmla="val 25400"/>
                <a:gd name="f539" fmla="val 6661070"/>
                <a:gd name="f540" fmla="val 55880"/>
                <a:gd name="f541" fmla="val 6604259"/>
                <a:gd name="f542" fmla="val 71120"/>
                <a:gd name="f543" fmla="val 6544820"/>
                <a:gd name="f544" fmla="val 86360"/>
                <a:gd name="f545" fmla="val 6485332"/>
                <a:gd name="f546" fmla="val 100330"/>
                <a:gd name="f547" fmla="val 6428376"/>
                <a:gd name="f548" fmla="val 113030"/>
                <a:gd name="f549" fmla="val 6376532"/>
                <a:gd name="f550" fmla="val 123190"/>
                <a:gd name="f551" fmla="val 6332380"/>
                <a:gd name="f552" fmla="val 6886740"/>
                <a:gd name="f553" fmla="val 97790"/>
                <a:gd name="f554" fmla="val 6859371"/>
                <a:gd name="f555" fmla="val 78740"/>
                <a:gd name="f556" fmla="val 6832290"/>
                <a:gd name="f557" fmla="val 58420"/>
                <a:gd name="f558" fmla="val 6825296"/>
                <a:gd name="f559" fmla="val 46990"/>
                <a:gd name="f560" fmla="val 6830354"/>
                <a:gd name="f561" fmla="val 6839430"/>
                <a:gd name="f562" fmla="val 38100"/>
                <a:gd name="f563" fmla="val 6844488"/>
                <a:gd name="f564" fmla="val 33020"/>
                <a:gd name="f565" fmla="val 6837494"/>
                <a:gd name="f566" fmla="val 21590"/>
              </a:gdLst>
              <a:ahLst/>
              <a:cxnLst>
                <a:cxn ang="3cd4">
                  <a:pos x="hc" y="t"/>
                </a:cxn>
                <a:cxn ang="0">
                  <a:pos x="r" y="vc"/>
                </a:cxn>
                <a:cxn ang="cd4">
                  <a:pos x="hc" y="b"/>
                </a:cxn>
                <a:cxn ang="cd2">
                  <a:pos x="l" y="vc"/>
                </a:cxn>
              </a:cxnLst>
              <a:rect l="l" t="t" r="r" b="b"/>
              <a:pathLst>
                <a:path w="15652115" h="872490">
                  <a:moveTo>
                    <a:pt x="f0" y="f2"/>
                  </a:moveTo>
                  <a:lnTo>
                    <a:pt x="f0" y="f1"/>
                  </a:lnTo>
                  <a:lnTo>
                    <a:pt x="f3" y="f1"/>
                  </a:lnTo>
                  <a:lnTo>
                    <a:pt x="f3" y="f4"/>
                  </a:lnTo>
                  <a:lnTo>
                    <a:pt x="f5" y="f4"/>
                  </a:lnTo>
                  <a:lnTo>
                    <a:pt x="f6" y="f7"/>
                  </a:lnTo>
                  <a:lnTo>
                    <a:pt x="f8" y="f9"/>
                  </a:lnTo>
                  <a:lnTo>
                    <a:pt x="f10" y="f11"/>
                  </a:lnTo>
                  <a:lnTo>
                    <a:pt x="f12" y="f13"/>
                  </a:lnTo>
                  <a:lnTo>
                    <a:pt x="f14" y="f15"/>
                  </a:lnTo>
                  <a:lnTo>
                    <a:pt x="f16" y="f15"/>
                  </a:lnTo>
                  <a:lnTo>
                    <a:pt x="f17" y="f18"/>
                  </a:lnTo>
                  <a:lnTo>
                    <a:pt x="f19" y="f20"/>
                  </a:lnTo>
                  <a:lnTo>
                    <a:pt x="f21" y="f22"/>
                  </a:lnTo>
                  <a:lnTo>
                    <a:pt x="f23" y="f24"/>
                  </a:lnTo>
                  <a:lnTo>
                    <a:pt x="f25" y="f26"/>
                  </a:lnTo>
                  <a:lnTo>
                    <a:pt x="f27" y="f28"/>
                  </a:lnTo>
                  <a:lnTo>
                    <a:pt x="f29" y="f30"/>
                  </a:lnTo>
                  <a:lnTo>
                    <a:pt x="f31" y="f32"/>
                  </a:lnTo>
                  <a:lnTo>
                    <a:pt x="f33" y="f34"/>
                  </a:lnTo>
                  <a:lnTo>
                    <a:pt x="f35" y="f34"/>
                  </a:lnTo>
                  <a:lnTo>
                    <a:pt x="f36" y="f37"/>
                  </a:lnTo>
                  <a:lnTo>
                    <a:pt x="f38" y="f39"/>
                  </a:lnTo>
                  <a:lnTo>
                    <a:pt x="f40" y="f41"/>
                  </a:lnTo>
                  <a:lnTo>
                    <a:pt x="f42" y="f43"/>
                  </a:lnTo>
                  <a:lnTo>
                    <a:pt x="f44" y="f45"/>
                  </a:lnTo>
                  <a:lnTo>
                    <a:pt x="f46" y="f45"/>
                  </a:lnTo>
                  <a:lnTo>
                    <a:pt x="f47" y="f48"/>
                  </a:lnTo>
                  <a:lnTo>
                    <a:pt x="f49" y="f50"/>
                  </a:lnTo>
                  <a:lnTo>
                    <a:pt x="f51" y="f52"/>
                  </a:lnTo>
                  <a:lnTo>
                    <a:pt x="f53" y="f54"/>
                  </a:lnTo>
                  <a:lnTo>
                    <a:pt x="f55" y="f56"/>
                  </a:lnTo>
                  <a:lnTo>
                    <a:pt x="f57" y="f56"/>
                  </a:lnTo>
                  <a:lnTo>
                    <a:pt x="f58" y="f59"/>
                  </a:lnTo>
                  <a:lnTo>
                    <a:pt x="f60" y="f61"/>
                  </a:lnTo>
                  <a:lnTo>
                    <a:pt x="f62" y="f63"/>
                  </a:lnTo>
                  <a:lnTo>
                    <a:pt x="f64" y="f65"/>
                  </a:lnTo>
                  <a:lnTo>
                    <a:pt x="f66" y="f67"/>
                  </a:lnTo>
                  <a:lnTo>
                    <a:pt x="f68" y="f69"/>
                  </a:lnTo>
                  <a:lnTo>
                    <a:pt x="f70" y="f71"/>
                  </a:lnTo>
                  <a:lnTo>
                    <a:pt x="f72" y="f73"/>
                  </a:lnTo>
                  <a:lnTo>
                    <a:pt x="f74" y="f75"/>
                  </a:lnTo>
                  <a:lnTo>
                    <a:pt x="f76" y="f77"/>
                  </a:lnTo>
                  <a:lnTo>
                    <a:pt x="f0" y="f2"/>
                  </a:lnTo>
                  <a:close/>
                </a:path>
                <a:path w="15652115" h="872490">
                  <a:moveTo>
                    <a:pt x="f78" y="f79"/>
                  </a:moveTo>
                  <a:lnTo>
                    <a:pt x="f80" y="f79"/>
                  </a:lnTo>
                  <a:lnTo>
                    <a:pt x="f81" y="f82"/>
                  </a:lnTo>
                  <a:lnTo>
                    <a:pt x="f83" y="f84"/>
                  </a:lnTo>
                  <a:lnTo>
                    <a:pt x="f85" y="f86"/>
                  </a:lnTo>
                  <a:lnTo>
                    <a:pt x="f87" y="f88"/>
                  </a:lnTo>
                  <a:lnTo>
                    <a:pt x="f89" y="f90"/>
                  </a:lnTo>
                  <a:lnTo>
                    <a:pt x="f91" y="f92"/>
                  </a:lnTo>
                  <a:lnTo>
                    <a:pt x="f93" y="f94"/>
                  </a:lnTo>
                  <a:lnTo>
                    <a:pt x="f95" y="f4"/>
                  </a:lnTo>
                  <a:lnTo>
                    <a:pt x="f3" y="f4"/>
                  </a:lnTo>
                  <a:lnTo>
                    <a:pt x="f3" y="f96"/>
                  </a:lnTo>
                  <a:lnTo>
                    <a:pt x="f97" y="f96"/>
                  </a:lnTo>
                  <a:lnTo>
                    <a:pt x="f98" y="f99"/>
                  </a:lnTo>
                  <a:lnTo>
                    <a:pt x="f100" y="f101"/>
                  </a:lnTo>
                  <a:lnTo>
                    <a:pt x="f102" y="f103"/>
                  </a:lnTo>
                  <a:lnTo>
                    <a:pt x="f78" y="f79"/>
                  </a:lnTo>
                  <a:close/>
                </a:path>
                <a:path w="15652115" h="872490">
                  <a:moveTo>
                    <a:pt x="f104" y="f105"/>
                  </a:moveTo>
                  <a:lnTo>
                    <a:pt x="f106" y="f107"/>
                  </a:lnTo>
                  <a:lnTo>
                    <a:pt x="f108" y="f109"/>
                  </a:lnTo>
                  <a:lnTo>
                    <a:pt x="f110" y="f111"/>
                  </a:lnTo>
                  <a:lnTo>
                    <a:pt x="f97" y="f96"/>
                  </a:lnTo>
                  <a:lnTo>
                    <a:pt x="f3" y="f96"/>
                  </a:lnTo>
                  <a:lnTo>
                    <a:pt x="f3" y="f84"/>
                  </a:lnTo>
                  <a:lnTo>
                    <a:pt x="f112" y="f84"/>
                  </a:lnTo>
                  <a:lnTo>
                    <a:pt x="f113" y="f114"/>
                  </a:lnTo>
                  <a:lnTo>
                    <a:pt x="f115" y="f116"/>
                  </a:lnTo>
                  <a:lnTo>
                    <a:pt x="f117" y="f118"/>
                  </a:lnTo>
                  <a:lnTo>
                    <a:pt x="f119" y="f120"/>
                  </a:lnTo>
                  <a:lnTo>
                    <a:pt x="f121" y="f122"/>
                  </a:lnTo>
                  <a:lnTo>
                    <a:pt x="f123" y="f122"/>
                  </a:lnTo>
                  <a:lnTo>
                    <a:pt x="f124" y="f125"/>
                  </a:lnTo>
                  <a:lnTo>
                    <a:pt x="f126" y="f125"/>
                  </a:lnTo>
                  <a:lnTo>
                    <a:pt x="f127" y="f128"/>
                  </a:lnTo>
                  <a:lnTo>
                    <a:pt x="f129" y="f130"/>
                  </a:lnTo>
                  <a:lnTo>
                    <a:pt x="f131" y="f132"/>
                  </a:lnTo>
                  <a:lnTo>
                    <a:pt x="f133" y="f134"/>
                  </a:lnTo>
                  <a:lnTo>
                    <a:pt x="f135" y="f136"/>
                  </a:lnTo>
                  <a:lnTo>
                    <a:pt x="f137" y="f138"/>
                  </a:lnTo>
                  <a:lnTo>
                    <a:pt x="f139" y="f140"/>
                  </a:lnTo>
                  <a:lnTo>
                    <a:pt x="f141" y="f142"/>
                  </a:lnTo>
                  <a:lnTo>
                    <a:pt x="f143" y="f144"/>
                  </a:lnTo>
                  <a:lnTo>
                    <a:pt x="f145" y="f146"/>
                  </a:lnTo>
                  <a:lnTo>
                    <a:pt x="f147" y="f148"/>
                  </a:lnTo>
                  <a:lnTo>
                    <a:pt x="f149" y="f148"/>
                  </a:lnTo>
                  <a:lnTo>
                    <a:pt x="f150" y="f151"/>
                  </a:lnTo>
                  <a:lnTo>
                    <a:pt x="f152" y="f153"/>
                  </a:lnTo>
                  <a:lnTo>
                    <a:pt x="f154" y="f155"/>
                  </a:lnTo>
                  <a:lnTo>
                    <a:pt x="f156" y="f157"/>
                  </a:lnTo>
                  <a:lnTo>
                    <a:pt x="f158" y="f159"/>
                  </a:lnTo>
                  <a:lnTo>
                    <a:pt x="f160" y="f159"/>
                  </a:lnTo>
                  <a:lnTo>
                    <a:pt x="f161" y="f162"/>
                  </a:lnTo>
                  <a:lnTo>
                    <a:pt x="f163" y="f162"/>
                  </a:lnTo>
                  <a:lnTo>
                    <a:pt x="f164" y="f165"/>
                  </a:lnTo>
                  <a:lnTo>
                    <a:pt x="f166" y="f167"/>
                  </a:lnTo>
                  <a:lnTo>
                    <a:pt x="f104" y="f105"/>
                  </a:lnTo>
                  <a:close/>
                </a:path>
                <a:path w="15652115" h="872490">
                  <a:moveTo>
                    <a:pt x="f168" y="f169"/>
                  </a:moveTo>
                  <a:lnTo>
                    <a:pt x="f170" y="f169"/>
                  </a:lnTo>
                  <a:lnTo>
                    <a:pt x="f171" y="f172"/>
                  </a:lnTo>
                  <a:lnTo>
                    <a:pt x="f173" y="f174"/>
                  </a:lnTo>
                  <a:lnTo>
                    <a:pt x="f175" y="f176"/>
                  </a:lnTo>
                  <a:lnTo>
                    <a:pt x="f177" y="f178"/>
                  </a:lnTo>
                  <a:lnTo>
                    <a:pt x="f179" y="f180"/>
                  </a:lnTo>
                  <a:lnTo>
                    <a:pt x="f181" y="f103"/>
                  </a:lnTo>
                  <a:lnTo>
                    <a:pt x="f182" y="f84"/>
                  </a:lnTo>
                  <a:lnTo>
                    <a:pt x="f3" y="f84"/>
                  </a:lnTo>
                  <a:lnTo>
                    <a:pt x="f3" y="f183"/>
                  </a:lnTo>
                  <a:lnTo>
                    <a:pt x="f170" y="f183"/>
                  </a:lnTo>
                  <a:lnTo>
                    <a:pt x="f170" y="f120"/>
                  </a:lnTo>
                  <a:lnTo>
                    <a:pt x="f168" y="f169"/>
                  </a:lnTo>
                  <a:close/>
                </a:path>
                <a:path w="15652115" h="872490">
                  <a:moveTo>
                    <a:pt x="f184" y="f159"/>
                  </a:moveTo>
                  <a:lnTo>
                    <a:pt x="f185" y="f186"/>
                  </a:lnTo>
                  <a:lnTo>
                    <a:pt x="f187" y="f188"/>
                  </a:lnTo>
                  <a:lnTo>
                    <a:pt x="f189" y="f190"/>
                  </a:lnTo>
                  <a:lnTo>
                    <a:pt x="f191" y="f192"/>
                  </a:lnTo>
                  <a:lnTo>
                    <a:pt x="f193" y="f194"/>
                  </a:lnTo>
                  <a:lnTo>
                    <a:pt x="f195" y="f196"/>
                  </a:lnTo>
                  <a:lnTo>
                    <a:pt x="f197" y="f198"/>
                  </a:lnTo>
                  <a:lnTo>
                    <a:pt x="f199" y="f200"/>
                  </a:lnTo>
                  <a:lnTo>
                    <a:pt x="f201" y="f202"/>
                  </a:lnTo>
                  <a:lnTo>
                    <a:pt x="f203" y="f204"/>
                  </a:lnTo>
                  <a:lnTo>
                    <a:pt x="f168" y="f183"/>
                  </a:lnTo>
                  <a:lnTo>
                    <a:pt x="f3" y="f183"/>
                  </a:lnTo>
                  <a:lnTo>
                    <a:pt x="f3" y="f205"/>
                  </a:lnTo>
                  <a:lnTo>
                    <a:pt x="f206" y="f205"/>
                  </a:lnTo>
                  <a:lnTo>
                    <a:pt x="f207" y="f186"/>
                  </a:lnTo>
                  <a:lnTo>
                    <a:pt x="f208" y="f34"/>
                  </a:lnTo>
                  <a:lnTo>
                    <a:pt x="f209" y="f210"/>
                  </a:lnTo>
                  <a:lnTo>
                    <a:pt x="f184" y="f159"/>
                  </a:lnTo>
                  <a:close/>
                </a:path>
                <a:path w="15652115" h="872490">
                  <a:moveTo>
                    <a:pt x="f211" y="f37"/>
                  </a:moveTo>
                  <a:lnTo>
                    <a:pt x="f212" y="f37"/>
                  </a:lnTo>
                  <a:lnTo>
                    <a:pt x="f213" y="f210"/>
                  </a:lnTo>
                  <a:lnTo>
                    <a:pt x="f214" y="f215"/>
                  </a:lnTo>
                  <a:lnTo>
                    <a:pt x="f216" y="f151"/>
                  </a:lnTo>
                  <a:lnTo>
                    <a:pt x="f217" y="f218"/>
                  </a:lnTo>
                  <a:lnTo>
                    <a:pt x="f219" y="f220"/>
                  </a:lnTo>
                  <a:lnTo>
                    <a:pt x="f221" y="f130"/>
                  </a:lnTo>
                  <a:lnTo>
                    <a:pt x="f222" y="f22"/>
                  </a:lnTo>
                  <a:lnTo>
                    <a:pt x="f223" y="f15"/>
                  </a:lnTo>
                  <a:lnTo>
                    <a:pt x="f224" y="f204"/>
                  </a:lnTo>
                  <a:lnTo>
                    <a:pt x="f123" y="f122"/>
                  </a:lnTo>
                  <a:lnTo>
                    <a:pt x="f121" y="f122"/>
                  </a:lnTo>
                  <a:lnTo>
                    <a:pt x="f225" y="f22"/>
                  </a:lnTo>
                  <a:lnTo>
                    <a:pt x="f226" y="f227"/>
                  </a:lnTo>
                  <a:lnTo>
                    <a:pt x="f228" y="f229"/>
                  </a:lnTo>
                  <a:lnTo>
                    <a:pt x="f230" y="f231"/>
                  </a:lnTo>
                  <a:lnTo>
                    <a:pt x="f232" y="f233"/>
                  </a:lnTo>
                  <a:lnTo>
                    <a:pt x="f234" y="f210"/>
                  </a:lnTo>
                  <a:lnTo>
                    <a:pt x="f235" y="f236"/>
                  </a:lnTo>
                  <a:lnTo>
                    <a:pt x="f211" y="f37"/>
                  </a:lnTo>
                  <a:close/>
                </a:path>
                <a:path w="15652115" h="872490">
                  <a:moveTo>
                    <a:pt x="f237" y="f210"/>
                  </a:moveTo>
                  <a:lnTo>
                    <a:pt x="f238" y="f210"/>
                  </a:lnTo>
                  <a:lnTo>
                    <a:pt x="f239" y="f240"/>
                  </a:lnTo>
                  <a:lnTo>
                    <a:pt x="f241" y="f242"/>
                  </a:lnTo>
                  <a:lnTo>
                    <a:pt x="f243" y="f151"/>
                  </a:lnTo>
                  <a:lnTo>
                    <a:pt x="f244" y="f245"/>
                  </a:lnTo>
                  <a:lnTo>
                    <a:pt x="f246" y="f247"/>
                  </a:lnTo>
                  <a:lnTo>
                    <a:pt x="f248" y="f249"/>
                  </a:lnTo>
                  <a:lnTo>
                    <a:pt x="f250" y="f28"/>
                  </a:lnTo>
                  <a:lnTo>
                    <a:pt x="f251" y="f252"/>
                  </a:lnTo>
                  <a:lnTo>
                    <a:pt x="f253" y="f24"/>
                  </a:lnTo>
                  <a:lnTo>
                    <a:pt x="f254" y="f22"/>
                  </a:lnTo>
                  <a:lnTo>
                    <a:pt x="f255" y="f20"/>
                  </a:lnTo>
                  <a:lnTo>
                    <a:pt x="f256" y="f257"/>
                  </a:lnTo>
                  <a:lnTo>
                    <a:pt x="f16" y="f15"/>
                  </a:lnTo>
                  <a:lnTo>
                    <a:pt x="f14" y="f15"/>
                  </a:lnTo>
                  <a:lnTo>
                    <a:pt x="f258" y="f259"/>
                  </a:lnTo>
                  <a:lnTo>
                    <a:pt x="f260" y="f136"/>
                  </a:lnTo>
                  <a:lnTo>
                    <a:pt x="f261" y="f136"/>
                  </a:lnTo>
                  <a:lnTo>
                    <a:pt x="f262" y="f148"/>
                  </a:lnTo>
                  <a:lnTo>
                    <a:pt x="f263" y="f151"/>
                  </a:lnTo>
                  <a:lnTo>
                    <a:pt x="f264" y="f153"/>
                  </a:lnTo>
                  <a:lnTo>
                    <a:pt x="f265" y="f34"/>
                  </a:lnTo>
                  <a:lnTo>
                    <a:pt x="f266" y="f240"/>
                  </a:lnTo>
                  <a:lnTo>
                    <a:pt x="f237" y="f210"/>
                  </a:lnTo>
                  <a:close/>
                </a:path>
                <a:path w="15652115" h="872490">
                  <a:moveTo>
                    <a:pt x="f267" y="f146"/>
                  </a:moveTo>
                  <a:lnTo>
                    <a:pt x="f268" y="f231"/>
                  </a:lnTo>
                  <a:lnTo>
                    <a:pt x="f269" y="f142"/>
                  </a:lnTo>
                  <a:lnTo>
                    <a:pt x="f270" y="f138"/>
                  </a:lnTo>
                  <a:lnTo>
                    <a:pt x="f261" y="f136"/>
                  </a:lnTo>
                  <a:lnTo>
                    <a:pt x="f260" y="f136"/>
                  </a:lnTo>
                  <a:lnTo>
                    <a:pt x="f271" y="f272"/>
                  </a:lnTo>
                  <a:lnTo>
                    <a:pt x="f273" y="f272"/>
                  </a:lnTo>
                  <a:lnTo>
                    <a:pt x="f274" y="f140"/>
                  </a:lnTo>
                  <a:lnTo>
                    <a:pt x="f275" y="f198"/>
                  </a:lnTo>
                  <a:lnTo>
                    <a:pt x="f276" y="f231"/>
                  </a:lnTo>
                  <a:lnTo>
                    <a:pt x="f267" y="f146"/>
                  </a:lnTo>
                  <a:close/>
                </a:path>
                <a:path w="15652115" h="872490">
                  <a:moveTo>
                    <a:pt x="f277" y="f278"/>
                  </a:moveTo>
                  <a:lnTo>
                    <a:pt x="f279" y="f198"/>
                  </a:lnTo>
                  <a:lnTo>
                    <a:pt x="f280" y="f281"/>
                  </a:lnTo>
                  <a:lnTo>
                    <a:pt x="f282" y="f283"/>
                  </a:lnTo>
                  <a:lnTo>
                    <a:pt x="f273" y="f272"/>
                  </a:lnTo>
                  <a:lnTo>
                    <a:pt x="f271" y="f272"/>
                  </a:lnTo>
                  <a:lnTo>
                    <a:pt x="f284" y="f285"/>
                  </a:lnTo>
                  <a:lnTo>
                    <a:pt x="f277" y="f278"/>
                  </a:lnTo>
                  <a:close/>
                </a:path>
                <a:path w="15652115" h="872490">
                  <a:moveTo>
                    <a:pt x="f286" y="f196"/>
                  </a:moveTo>
                  <a:lnTo>
                    <a:pt x="f287" y="f196"/>
                  </a:lnTo>
                  <a:lnTo>
                    <a:pt x="f288" y="f289"/>
                  </a:lnTo>
                  <a:lnTo>
                    <a:pt x="f290" y="f289"/>
                  </a:lnTo>
                  <a:lnTo>
                    <a:pt x="f149" y="f148"/>
                  </a:lnTo>
                  <a:lnTo>
                    <a:pt x="f147" y="f148"/>
                  </a:lnTo>
                  <a:lnTo>
                    <a:pt x="f291" y="f292"/>
                  </a:lnTo>
                  <a:lnTo>
                    <a:pt x="f286" y="f196"/>
                  </a:lnTo>
                  <a:close/>
                </a:path>
                <a:path w="15652115" h="872490">
                  <a:moveTo>
                    <a:pt x="f293" y="f294"/>
                  </a:moveTo>
                  <a:lnTo>
                    <a:pt x="f295" y="f294"/>
                  </a:lnTo>
                  <a:lnTo>
                    <a:pt x="f296" y="f297"/>
                  </a:lnTo>
                  <a:lnTo>
                    <a:pt x="f298" y="f299"/>
                  </a:lnTo>
                  <a:lnTo>
                    <a:pt x="f300" y="f301"/>
                  </a:lnTo>
                  <a:lnTo>
                    <a:pt x="f302" y="f303"/>
                  </a:lnTo>
                  <a:lnTo>
                    <a:pt x="f304" y="f305"/>
                  </a:lnTo>
                  <a:lnTo>
                    <a:pt x="f306" y="f43"/>
                  </a:lnTo>
                  <a:lnTo>
                    <a:pt x="f307" y="f308"/>
                  </a:lnTo>
                  <a:lnTo>
                    <a:pt x="f309" y="f39"/>
                  </a:lnTo>
                  <a:lnTo>
                    <a:pt x="f310" y="f165"/>
                  </a:lnTo>
                  <a:lnTo>
                    <a:pt x="f311" y="f312"/>
                  </a:lnTo>
                  <a:lnTo>
                    <a:pt x="f313" y="f314"/>
                  </a:lnTo>
                  <a:lnTo>
                    <a:pt x="f315" y="f316"/>
                  </a:lnTo>
                  <a:lnTo>
                    <a:pt x="f317" y="f242"/>
                  </a:lnTo>
                  <a:lnTo>
                    <a:pt x="f318" y="f205"/>
                  </a:lnTo>
                  <a:lnTo>
                    <a:pt x="f3" y="f205"/>
                  </a:lnTo>
                  <a:lnTo>
                    <a:pt x="f3" y="f319"/>
                  </a:lnTo>
                  <a:lnTo>
                    <a:pt x="f320" y="f319"/>
                  </a:lnTo>
                  <a:lnTo>
                    <a:pt x="f321" y="f322"/>
                  </a:lnTo>
                  <a:lnTo>
                    <a:pt x="f323" y="f324"/>
                  </a:lnTo>
                  <a:lnTo>
                    <a:pt x="f325" y="f326"/>
                  </a:lnTo>
                  <a:lnTo>
                    <a:pt x="f327" y="f328"/>
                  </a:lnTo>
                  <a:lnTo>
                    <a:pt x="f329" y="f301"/>
                  </a:lnTo>
                  <a:lnTo>
                    <a:pt x="f330" y="f331"/>
                  </a:lnTo>
                  <a:lnTo>
                    <a:pt x="f332" y="f297"/>
                  </a:lnTo>
                  <a:lnTo>
                    <a:pt x="f333" y="f297"/>
                  </a:lnTo>
                  <a:lnTo>
                    <a:pt x="f293" y="f294"/>
                  </a:lnTo>
                  <a:close/>
                </a:path>
                <a:path w="15652115" h="872490">
                  <a:moveTo>
                    <a:pt x="f334" y="f294"/>
                  </a:moveTo>
                  <a:lnTo>
                    <a:pt x="f335" y="f336"/>
                  </a:lnTo>
                  <a:lnTo>
                    <a:pt x="f337" y="f39"/>
                  </a:lnTo>
                  <a:lnTo>
                    <a:pt x="f338" y="f339"/>
                  </a:lnTo>
                  <a:lnTo>
                    <a:pt x="f340" y="f341"/>
                  </a:lnTo>
                  <a:lnTo>
                    <a:pt x="f342" y="f343"/>
                  </a:lnTo>
                  <a:lnTo>
                    <a:pt x="f344" y="f236"/>
                  </a:lnTo>
                  <a:lnTo>
                    <a:pt x="f345" y="f155"/>
                  </a:lnTo>
                  <a:lnTo>
                    <a:pt x="f346" y="f34"/>
                  </a:lnTo>
                  <a:lnTo>
                    <a:pt x="f33" y="f34"/>
                  </a:lnTo>
                  <a:lnTo>
                    <a:pt x="f347" y="f236"/>
                  </a:lnTo>
                  <a:lnTo>
                    <a:pt x="f348" y="f39"/>
                  </a:lnTo>
                  <a:lnTo>
                    <a:pt x="f349" y="f39"/>
                  </a:lnTo>
                  <a:lnTo>
                    <a:pt x="f350" y="f351"/>
                  </a:lnTo>
                  <a:lnTo>
                    <a:pt x="f352" y="f353"/>
                  </a:lnTo>
                  <a:lnTo>
                    <a:pt x="f354" y="f308"/>
                  </a:lnTo>
                  <a:lnTo>
                    <a:pt x="f355" y="f356"/>
                  </a:lnTo>
                  <a:lnTo>
                    <a:pt x="f357" y="f356"/>
                  </a:lnTo>
                  <a:lnTo>
                    <a:pt x="f358" y="f359"/>
                  </a:lnTo>
                  <a:lnTo>
                    <a:pt x="f360" y="f361"/>
                  </a:lnTo>
                  <a:lnTo>
                    <a:pt x="f362" y="f303"/>
                  </a:lnTo>
                  <a:lnTo>
                    <a:pt x="f363" y="f301"/>
                  </a:lnTo>
                  <a:lnTo>
                    <a:pt x="f334" y="f294"/>
                  </a:lnTo>
                  <a:close/>
                </a:path>
                <a:path w="15652115" h="872490">
                  <a:moveTo>
                    <a:pt x="f364" y="f365"/>
                  </a:moveTo>
                  <a:lnTo>
                    <a:pt x="f366" y="f365"/>
                  </a:lnTo>
                  <a:lnTo>
                    <a:pt x="f367" y="f39"/>
                  </a:lnTo>
                  <a:lnTo>
                    <a:pt x="f368" y="f369"/>
                  </a:lnTo>
                  <a:lnTo>
                    <a:pt x="f160" y="f159"/>
                  </a:lnTo>
                  <a:lnTo>
                    <a:pt x="f158" y="f159"/>
                  </a:lnTo>
                  <a:lnTo>
                    <a:pt x="f370" y="f371"/>
                  </a:lnTo>
                  <a:lnTo>
                    <a:pt x="f372" y="f369"/>
                  </a:lnTo>
                  <a:lnTo>
                    <a:pt x="f373" y="f374"/>
                  </a:lnTo>
                  <a:lnTo>
                    <a:pt x="f375" y="f351"/>
                  </a:lnTo>
                  <a:lnTo>
                    <a:pt x="f364" y="f365"/>
                  </a:lnTo>
                  <a:close/>
                </a:path>
                <a:path w="15652115" h="872490">
                  <a:moveTo>
                    <a:pt x="f376" y="f377"/>
                  </a:moveTo>
                  <a:lnTo>
                    <a:pt x="f378" y="f377"/>
                  </a:lnTo>
                  <a:lnTo>
                    <a:pt x="f379" y="f380"/>
                  </a:lnTo>
                  <a:lnTo>
                    <a:pt x="f381" y="f382"/>
                  </a:lnTo>
                  <a:lnTo>
                    <a:pt x="f383" y="f384"/>
                  </a:lnTo>
                  <a:lnTo>
                    <a:pt x="f385" y="f386"/>
                  </a:lnTo>
                  <a:lnTo>
                    <a:pt x="f387" y="f388"/>
                  </a:lnTo>
                  <a:lnTo>
                    <a:pt x="f389" y="f390"/>
                  </a:lnTo>
                  <a:lnTo>
                    <a:pt x="f391" y="f392"/>
                  </a:lnTo>
                  <a:lnTo>
                    <a:pt x="f393" y="f394"/>
                  </a:lnTo>
                  <a:lnTo>
                    <a:pt x="f395" y="f326"/>
                  </a:lnTo>
                  <a:lnTo>
                    <a:pt x="f396" y="f397"/>
                  </a:lnTo>
                  <a:lnTo>
                    <a:pt x="f398" y="f399"/>
                  </a:lnTo>
                  <a:lnTo>
                    <a:pt x="f400" y="f401"/>
                  </a:lnTo>
                  <a:lnTo>
                    <a:pt x="f402" y="f374"/>
                  </a:lnTo>
                  <a:lnTo>
                    <a:pt x="f403" y="f162"/>
                  </a:lnTo>
                  <a:lnTo>
                    <a:pt x="f161" y="f162"/>
                  </a:lnTo>
                  <a:lnTo>
                    <a:pt x="f404" y="f405"/>
                  </a:lnTo>
                  <a:lnTo>
                    <a:pt x="f406" y="f405"/>
                  </a:lnTo>
                  <a:lnTo>
                    <a:pt x="f407" y="f39"/>
                  </a:lnTo>
                  <a:lnTo>
                    <a:pt x="f408" y="f409"/>
                  </a:lnTo>
                  <a:lnTo>
                    <a:pt x="f410" y="f50"/>
                  </a:lnTo>
                  <a:lnTo>
                    <a:pt x="f411" y="f412"/>
                  </a:lnTo>
                  <a:lnTo>
                    <a:pt x="f413" y="f414"/>
                  </a:lnTo>
                  <a:lnTo>
                    <a:pt x="f415" y="f416"/>
                  </a:lnTo>
                  <a:lnTo>
                    <a:pt x="f417" y="f416"/>
                  </a:lnTo>
                  <a:lnTo>
                    <a:pt x="f418" y="f65"/>
                  </a:lnTo>
                  <a:lnTo>
                    <a:pt x="f419" y="f65"/>
                  </a:lnTo>
                  <a:lnTo>
                    <a:pt x="f420" y="f421"/>
                  </a:lnTo>
                  <a:lnTo>
                    <a:pt x="f376" y="f377"/>
                  </a:lnTo>
                  <a:close/>
                </a:path>
                <a:path w="15652115" h="872490">
                  <a:moveTo>
                    <a:pt x="f422" y="f423"/>
                  </a:moveTo>
                  <a:lnTo>
                    <a:pt x="f424" y="f423"/>
                  </a:lnTo>
                  <a:lnTo>
                    <a:pt x="f425" y="f426"/>
                  </a:lnTo>
                  <a:lnTo>
                    <a:pt x="f427" y="f428"/>
                  </a:lnTo>
                  <a:lnTo>
                    <a:pt x="f429" y="f430"/>
                  </a:lnTo>
                  <a:lnTo>
                    <a:pt x="f431" y="f303"/>
                  </a:lnTo>
                  <a:lnTo>
                    <a:pt x="f432" y="f433"/>
                  </a:lnTo>
                  <a:lnTo>
                    <a:pt x="f434" y="f326"/>
                  </a:lnTo>
                  <a:lnTo>
                    <a:pt x="f435" y="f397"/>
                  </a:lnTo>
                  <a:lnTo>
                    <a:pt x="f436" y="f356"/>
                  </a:lnTo>
                  <a:lnTo>
                    <a:pt x="f437" y="f167"/>
                  </a:lnTo>
                  <a:lnTo>
                    <a:pt x="f438" y="f369"/>
                  </a:lnTo>
                  <a:lnTo>
                    <a:pt x="f439" y="f369"/>
                  </a:lnTo>
                  <a:lnTo>
                    <a:pt x="f406" y="f405"/>
                  </a:lnTo>
                  <a:lnTo>
                    <a:pt x="f404" y="f405"/>
                  </a:lnTo>
                  <a:lnTo>
                    <a:pt x="f440" y="f326"/>
                  </a:lnTo>
                  <a:lnTo>
                    <a:pt x="f441" y="f326"/>
                  </a:lnTo>
                  <a:lnTo>
                    <a:pt x="f442" y="f443"/>
                  </a:lnTo>
                  <a:lnTo>
                    <a:pt x="f444" y="f294"/>
                  </a:lnTo>
                  <a:lnTo>
                    <a:pt x="f445" y="f390"/>
                  </a:lnTo>
                  <a:lnTo>
                    <a:pt x="f446" y="f447"/>
                  </a:lnTo>
                  <a:lnTo>
                    <a:pt x="f448" y="f388"/>
                  </a:lnTo>
                  <a:lnTo>
                    <a:pt x="f449" y="f450"/>
                  </a:lnTo>
                  <a:lnTo>
                    <a:pt x="f451" y="f452"/>
                  </a:lnTo>
                  <a:lnTo>
                    <a:pt x="f453" y="f454"/>
                  </a:lnTo>
                  <a:lnTo>
                    <a:pt x="f455" y="f454"/>
                  </a:lnTo>
                  <a:lnTo>
                    <a:pt x="f456" y="f457"/>
                  </a:lnTo>
                  <a:lnTo>
                    <a:pt x="f458" y="f459"/>
                  </a:lnTo>
                  <a:lnTo>
                    <a:pt x="f460" y="f461"/>
                  </a:lnTo>
                  <a:lnTo>
                    <a:pt x="f462" y="f463"/>
                  </a:lnTo>
                  <a:lnTo>
                    <a:pt x="f464" y="f463"/>
                  </a:lnTo>
                  <a:lnTo>
                    <a:pt x="f465" y="f466"/>
                  </a:lnTo>
                  <a:lnTo>
                    <a:pt x="f467" y="f468"/>
                  </a:lnTo>
                  <a:lnTo>
                    <a:pt x="f469" y="f468"/>
                  </a:lnTo>
                  <a:lnTo>
                    <a:pt x="f422" y="f423"/>
                  </a:lnTo>
                  <a:close/>
                </a:path>
                <a:path w="15652115" h="872490">
                  <a:moveTo>
                    <a:pt x="f470" y="f471"/>
                  </a:moveTo>
                  <a:lnTo>
                    <a:pt x="f472" y="f294"/>
                  </a:lnTo>
                  <a:lnTo>
                    <a:pt x="f473" y="f443"/>
                  </a:lnTo>
                  <a:lnTo>
                    <a:pt x="f474" y="f43"/>
                  </a:lnTo>
                  <a:lnTo>
                    <a:pt x="f475" y="f336"/>
                  </a:lnTo>
                  <a:lnTo>
                    <a:pt x="f476" y="f356"/>
                  </a:lnTo>
                  <a:lnTo>
                    <a:pt x="f477" y="f353"/>
                  </a:lnTo>
                  <a:lnTo>
                    <a:pt x="f478" y="f351"/>
                  </a:lnTo>
                  <a:lnTo>
                    <a:pt x="f479" y="f39"/>
                  </a:lnTo>
                  <a:lnTo>
                    <a:pt x="f348" y="f39"/>
                  </a:lnTo>
                  <a:lnTo>
                    <a:pt x="f480" y="f481"/>
                  </a:lnTo>
                  <a:lnTo>
                    <a:pt x="f482" y="f301"/>
                  </a:lnTo>
                  <a:lnTo>
                    <a:pt x="f483" y="f484"/>
                  </a:lnTo>
                  <a:lnTo>
                    <a:pt x="f485" y="f412"/>
                  </a:lnTo>
                  <a:lnTo>
                    <a:pt x="f470" y="f471"/>
                  </a:lnTo>
                  <a:close/>
                </a:path>
                <a:path w="15652115" h="872490">
                  <a:moveTo>
                    <a:pt x="f486" y="f487"/>
                  </a:moveTo>
                  <a:lnTo>
                    <a:pt x="f488" y="f489"/>
                  </a:lnTo>
                  <a:lnTo>
                    <a:pt x="f490" y="f388"/>
                  </a:lnTo>
                  <a:lnTo>
                    <a:pt x="f491" y="f492"/>
                  </a:lnTo>
                  <a:lnTo>
                    <a:pt x="f493" y="f494"/>
                  </a:lnTo>
                  <a:lnTo>
                    <a:pt x="f495" y="f394"/>
                  </a:lnTo>
                  <a:lnTo>
                    <a:pt x="f496" y="f433"/>
                  </a:lnTo>
                  <a:lnTo>
                    <a:pt x="f441" y="f326"/>
                  </a:lnTo>
                  <a:lnTo>
                    <a:pt x="f440" y="f326"/>
                  </a:lnTo>
                  <a:lnTo>
                    <a:pt x="f486" y="f487"/>
                  </a:lnTo>
                  <a:close/>
                </a:path>
                <a:path w="15652115" h="872490">
                  <a:moveTo>
                    <a:pt x="f497" y="f305"/>
                  </a:moveTo>
                  <a:lnTo>
                    <a:pt x="f498" y="f305"/>
                  </a:lnTo>
                  <a:lnTo>
                    <a:pt x="f499" y="f328"/>
                  </a:lnTo>
                  <a:lnTo>
                    <a:pt x="f500" y="f433"/>
                  </a:lnTo>
                  <a:lnTo>
                    <a:pt x="f501" y="f502"/>
                  </a:lnTo>
                  <a:lnTo>
                    <a:pt x="f503" y="f45"/>
                  </a:lnTo>
                  <a:lnTo>
                    <a:pt x="f44" y="f45"/>
                  </a:lnTo>
                  <a:lnTo>
                    <a:pt x="f504" y="f433"/>
                  </a:lnTo>
                  <a:lnTo>
                    <a:pt x="f497" y="f305"/>
                  </a:lnTo>
                  <a:close/>
                </a:path>
                <a:path w="15652115" h="872490">
                  <a:moveTo>
                    <a:pt x="f505" y="f489"/>
                  </a:moveTo>
                  <a:lnTo>
                    <a:pt x="f506" y="f489"/>
                  </a:lnTo>
                  <a:lnTo>
                    <a:pt x="f455" y="f454"/>
                  </a:lnTo>
                  <a:lnTo>
                    <a:pt x="f453" y="f454"/>
                  </a:lnTo>
                  <a:lnTo>
                    <a:pt x="f505" y="f489"/>
                  </a:lnTo>
                  <a:close/>
                </a:path>
                <a:path w="15652115" h="872490">
                  <a:moveTo>
                    <a:pt x="f507" y="f508"/>
                  </a:moveTo>
                  <a:lnTo>
                    <a:pt x="f509" y="f489"/>
                  </a:lnTo>
                  <a:lnTo>
                    <a:pt x="f510" y="f489"/>
                  </a:lnTo>
                  <a:lnTo>
                    <a:pt x="f507" y="f508"/>
                  </a:lnTo>
                  <a:close/>
                </a:path>
                <a:path w="15652115" h="872490">
                  <a:moveTo>
                    <a:pt x="f511" y="f512"/>
                  </a:moveTo>
                  <a:lnTo>
                    <a:pt x="f513" y="f512"/>
                  </a:lnTo>
                  <a:lnTo>
                    <a:pt x="f514" y="f515"/>
                  </a:lnTo>
                  <a:lnTo>
                    <a:pt x="f57" y="f56"/>
                  </a:lnTo>
                  <a:lnTo>
                    <a:pt x="f55" y="f56"/>
                  </a:lnTo>
                  <a:lnTo>
                    <a:pt x="f516" y="f515"/>
                  </a:lnTo>
                  <a:lnTo>
                    <a:pt x="f511" y="f512"/>
                  </a:lnTo>
                  <a:close/>
                </a:path>
                <a:path w="15652115" h="872490">
                  <a:moveTo>
                    <a:pt x="f517" y="f380"/>
                  </a:moveTo>
                  <a:lnTo>
                    <a:pt x="f518" y="f380"/>
                  </a:lnTo>
                  <a:lnTo>
                    <a:pt x="f519" y="f520"/>
                  </a:lnTo>
                  <a:lnTo>
                    <a:pt x="f521" y="f522"/>
                  </a:lnTo>
                  <a:lnTo>
                    <a:pt x="f523" y="f468"/>
                  </a:lnTo>
                  <a:lnTo>
                    <a:pt x="f524" y="f525"/>
                  </a:lnTo>
                  <a:lnTo>
                    <a:pt x="f526" y="f463"/>
                  </a:lnTo>
                  <a:lnTo>
                    <a:pt x="f462" y="f463"/>
                  </a:lnTo>
                  <a:lnTo>
                    <a:pt x="f527" y="f423"/>
                  </a:lnTo>
                  <a:lnTo>
                    <a:pt x="f528" y="f382"/>
                  </a:lnTo>
                  <a:lnTo>
                    <a:pt x="f529" y="f530"/>
                  </a:lnTo>
                  <a:lnTo>
                    <a:pt x="f531" y="f532"/>
                  </a:lnTo>
                  <a:lnTo>
                    <a:pt x="f517" y="f380"/>
                  </a:lnTo>
                  <a:close/>
                </a:path>
                <a:path w="15652115" h="872490">
                  <a:moveTo>
                    <a:pt x="f533" y="f520"/>
                  </a:moveTo>
                  <a:lnTo>
                    <a:pt x="f417" y="f416"/>
                  </a:lnTo>
                  <a:lnTo>
                    <a:pt x="f415" y="f416"/>
                  </a:lnTo>
                  <a:lnTo>
                    <a:pt x="f534" y="f535"/>
                  </a:lnTo>
                  <a:lnTo>
                    <a:pt x="f533" y="f520"/>
                  </a:lnTo>
                  <a:close/>
                </a:path>
                <a:path w="15652115" h="872490">
                  <a:moveTo>
                    <a:pt x="f536" y="f0"/>
                  </a:moveTo>
                  <a:lnTo>
                    <a:pt x="f537" y="f538"/>
                  </a:lnTo>
                  <a:lnTo>
                    <a:pt x="f539" y="f540"/>
                  </a:lnTo>
                  <a:lnTo>
                    <a:pt x="f541" y="f542"/>
                  </a:lnTo>
                  <a:lnTo>
                    <a:pt x="f543" y="f544"/>
                  </a:lnTo>
                  <a:lnTo>
                    <a:pt x="f545" y="f546"/>
                  </a:lnTo>
                  <a:lnTo>
                    <a:pt x="f547" y="f548"/>
                  </a:lnTo>
                  <a:lnTo>
                    <a:pt x="f549" y="f550"/>
                  </a:lnTo>
                  <a:lnTo>
                    <a:pt x="f551" y="f520"/>
                  </a:lnTo>
                  <a:lnTo>
                    <a:pt x="f419" y="f65"/>
                  </a:lnTo>
                  <a:lnTo>
                    <a:pt x="f418" y="f65"/>
                  </a:lnTo>
                  <a:lnTo>
                    <a:pt x="f552" y="f553"/>
                  </a:lnTo>
                  <a:lnTo>
                    <a:pt x="f554" y="f555"/>
                  </a:lnTo>
                  <a:lnTo>
                    <a:pt x="f556" y="f557"/>
                  </a:lnTo>
                  <a:lnTo>
                    <a:pt x="f558" y="f559"/>
                  </a:lnTo>
                  <a:lnTo>
                    <a:pt x="f560" y="f77"/>
                  </a:lnTo>
                  <a:lnTo>
                    <a:pt x="f561" y="f562"/>
                  </a:lnTo>
                  <a:lnTo>
                    <a:pt x="f563" y="f564"/>
                  </a:lnTo>
                  <a:lnTo>
                    <a:pt x="f565" y="f566"/>
                  </a:lnTo>
                  <a:lnTo>
                    <a:pt x="f536" y="f0"/>
                  </a:lnTo>
                  <a:close/>
                </a:path>
              </a:pathLst>
            </a:custGeom>
            <a:solidFill>
              <a:srgbClr val="FFFFFF"/>
            </a:solidFill>
            <a:ln>
              <a:noFill/>
              <a:prstDash val="solid"/>
            </a:ln>
          </p:spPr>
          <p:txBody>
            <a:bodyPr vert="horz" wrap="square" lIns="0" tIns="0" rIns="0" bIns="0" anchor="t" anchorCtr="0" compatLnSpc="0">
              <a:noAutofit/>
            </a:bodyPr>
            <a:lstStyle/>
            <a:p>
              <a:pPr marL="0" marR="0" lvl="0" indent="0" rtl="0" hangingPunct="0">
                <a:lnSpc>
                  <a:spcPct val="100000"/>
                </a:lnSpc>
                <a:spcBef>
                  <a:spcPts val="0"/>
                </a:spcBef>
                <a:spcAft>
                  <a:spcPts val="0"/>
                </a:spcAft>
                <a:buNone/>
                <a:tabLst/>
              </a:pPr>
              <a:endParaRPr lang="en-IN" sz="1800" b="0" i="0" u="none" strike="noStrike" kern="1200">
                <a:ln>
                  <a:noFill/>
                </a:ln>
                <a:latin typeface="Arial" pitchFamily="18"/>
                <a:ea typeface="Microsoft YaHei" pitchFamily="2"/>
                <a:cs typeface="Lucida Sans" pitchFamily="2"/>
              </a:endParaRPr>
            </a:p>
          </p:txBody>
        </p:sp>
        <p:sp>
          <p:nvSpPr>
            <p:cNvPr id="5" name="object 5"/>
            <p:cNvSpPr/>
            <p:nvPr/>
          </p:nvSpPr>
          <p:spPr>
            <a:xfrm>
              <a:off x="0" y="9567000"/>
              <a:ext cx="15651000" cy="719640"/>
            </a:xfrm>
            <a:custGeom>
              <a:avLst/>
              <a:gdLst>
                <a:gd name="f0" fmla="val 0"/>
                <a:gd name="f1" fmla="val 720090"/>
                <a:gd name="f2" fmla="val 1821974"/>
                <a:gd name="f3" fmla="val 420370"/>
                <a:gd name="f4" fmla="val 22256"/>
                <a:gd name="f5" fmla="val 431800"/>
                <a:gd name="f6" fmla="val 15651226"/>
                <a:gd name="f7" fmla="val 464820"/>
                <a:gd name="f8" fmla="val 1969897"/>
                <a:gd name="f9" fmla="val 1924518"/>
                <a:gd name="f10" fmla="val 459740"/>
                <a:gd name="f11" fmla="val 1879657"/>
                <a:gd name="f12" fmla="val 447040"/>
                <a:gd name="f13" fmla="val 1835213"/>
                <a:gd name="f14" fmla="val 427990"/>
                <a:gd name="f15" fmla="val 396240"/>
                <a:gd name="f16" fmla="val 15317851"/>
                <a:gd name="f17" fmla="val 2124808"/>
                <a:gd name="f18" fmla="val 2092733"/>
                <a:gd name="f19" fmla="val 435610"/>
                <a:gd name="f20" fmla="val 2045116"/>
                <a:gd name="f21" fmla="val 452120"/>
                <a:gd name="f22" fmla="val 1995093"/>
                <a:gd name="f23" fmla="val 462280"/>
                <a:gd name="f24" fmla="val 1985733"/>
                <a:gd name="f25" fmla="val 66527"/>
                <a:gd name="f26" fmla="val 66228"/>
                <a:gd name="f27" fmla="val 54573"/>
                <a:gd name="f28" fmla="val 402590"/>
                <a:gd name="f29" fmla="val 31805"/>
                <a:gd name="f30" fmla="val 415290"/>
                <a:gd name="f31" fmla="val 20151"/>
                <a:gd name="f32" fmla="val 37094"/>
                <a:gd name="f33" fmla="val 412750"/>
                <a:gd name="f34" fmla="val 1781975"/>
                <a:gd name="f35" fmla="val 1781536"/>
                <a:gd name="f36" fmla="val 1791083"/>
                <a:gd name="f37" fmla="val 1823732"/>
                <a:gd name="f38" fmla="val 1813463"/>
                <a:gd name="f39" fmla="val 1792652"/>
                <a:gd name="f40" fmla="val 2128759"/>
                <a:gd name="f41" fmla="val 418492"/>
                <a:gd name="f42" fmla="val 2124684"/>
                <a:gd name="f43" fmla="val 2136870"/>
                <a:gd name="f44" fmla="val 414638"/>
                <a:gd name="f45" fmla="val 2135712"/>
                <a:gd name="f46" fmla="val 2140380"/>
                <a:gd name="f47" fmla="val 412666"/>
                <a:gd name="f48" fmla="val 2138173"/>
                <a:gd name="f49" fmla="val 414020"/>
                <a:gd name="f50" fmla="val 2866288"/>
                <a:gd name="f51" fmla="val 2795730"/>
                <a:gd name="f52" fmla="val 3810"/>
                <a:gd name="f53" fmla="val 2727325"/>
                <a:gd name="f54" fmla="val 15240"/>
                <a:gd name="f55" fmla="val 2670346"/>
                <a:gd name="f56" fmla="val 33020"/>
                <a:gd name="f57" fmla="val 2619779"/>
                <a:gd name="f58" fmla="val 54610"/>
                <a:gd name="f59" fmla="val 2573125"/>
                <a:gd name="f60" fmla="val 78740"/>
                <a:gd name="f61" fmla="val 2527884"/>
                <a:gd name="f62" fmla="val 102870"/>
                <a:gd name="f63" fmla="val 2490584"/>
                <a:gd name="f64" fmla="val 125730"/>
                <a:gd name="f65" fmla="val 2453596"/>
                <a:gd name="f66" fmla="val 153670"/>
                <a:gd name="f67" fmla="val 2416537"/>
                <a:gd name="f68" fmla="val 184150"/>
                <a:gd name="f69" fmla="val 2379028"/>
                <a:gd name="f70" fmla="val 218440"/>
                <a:gd name="f71" fmla="val 2340686"/>
                <a:gd name="f72" fmla="val 254000"/>
                <a:gd name="f73" fmla="val 2263706"/>
                <a:gd name="f74" fmla="val 323850"/>
                <a:gd name="f75" fmla="val 2223431"/>
                <a:gd name="f76" fmla="val 356870"/>
                <a:gd name="f77" fmla="val 2181663"/>
                <a:gd name="f78" fmla="val 387350"/>
                <a:gd name="f79" fmla="val 2158310"/>
                <a:gd name="f80" fmla="val 2169337"/>
                <a:gd name="f81" fmla="val 391160"/>
                <a:gd name="f82" fmla="val 4016832"/>
                <a:gd name="f83" fmla="val 3972971"/>
                <a:gd name="f84" fmla="val 384810"/>
                <a:gd name="f85" fmla="val 3928687"/>
                <a:gd name="f86" fmla="val 374650"/>
                <a:gd name="f87" fmla="val 3884032"/>
                <a:gd name="f88" fmla="val 360680"/>
                <a:gd name="f89" fmla="val 3839057"/>
                <a:gd name="f90" fmla="val 344170"/>
                <a:gd name="f91" fmla="val 3793815"/>
                <a:gd name="f92" fmla="val 325120"/>
                <a:gd name="f93" fmla="val 3748357"/>
                <a:gd name="f94" fmla="val 304800"/>
                <a:gd name="f95" fmla="val 3656999"/>
                <a:gd name="f96" fmla="val 259080"/>
                <a:gd name="f97" fmla="val 3611203"/>
                <a:gd name="f98" fmla="val 234950"/>
                <a:gd name="f99" fmla="val 3565398"/>
                <a:gd name="f100" fmla="val 209550"/>
                <a:gd name="f101" fmla="val 3462179"/>
                <a:gd name="f102" fmla="val 158750"/>
                <a:gd name="f103" fmla="val 3411384"/>
                <a:gd name="f104" fmla="val 135890"/>
                <a:gd name="f105" fmla="val 3361190"/>
                <a:gd name="f106" fmla="val 115570"/>
                <a:gd name="f107" fmla="val 3311636"/>
                <a:gd name="f108" fmla="val 97790"/>
                <a:gd name="f109" fmla="val 3282313"/>
                <a:gd name="f110" fmla="val 90170"/>
                <a:gd name="f111" fmla="val 3062846"/>
                <a:gd name="f112" fmla="val 3045568"/>
                <a:gd name="f113" fmla="val 72390"/>
                <a:gd name="f114" fmla="val 2993732"/>
                <a:gd name="f115" fmla="val 2965409"/>
                <a:gd name="f116" fmla="val 8890"/>
                <a:gd name="f117" fmla="val 2934054"/>
                <a:gd name="f118" fmla="val 2900676"/>
                <a:gd name="f119" fmla="val 1270"/>
                <a:gd name="f120" fmla="val 529188"/>
                <a:gd name="f121" fmla="val 166370"/>
                <a:gd name="f122" fmla="val 485763"/>
                <a:gd name="f123" fmla="val 177800"/>
                <a:gd name="f124" fmla="val 441923"/>
                <a:gd name="f125" fmla="val 193040"/>
                <a:gd name="f126" fmla="val 397718"/>
                <a:gd name="f127" fmla="val 210820"/>
                <a:gd name="f128" fmla="val 353200"/>
                <a:gd name="f129" fmla="val 232410"/>
                <a:gd name="f130" fmla="val 308420"/>
                <a:gd name="f131" fmla="val 255270"/>
                <a:gd name="f132" fmla="val 263429"/>
                <a:gd name="f133" fmla="val 280670"/>
                <a:gd name="f134" fmla="val 82375"/>
                <a:gd name="f135" fmla="val 1747168"/>
                <a:gd name="f136" fmla="val 373380"/>
                <a:gd name="f137" fmla="val 1738745"/>
                <a:gd name="f138" fmla="val 367030"/>
                <a:gd name="f139" fmla="val 789101"/>
                <a:gd name="f140" fmla="val 749615"/>
                <a:gd name="f141" fmla="val 708164"/>
                <a:gd name="f142" fmla="val 316230"/>
                <a:gd name="f143" fmla="val 666399"/>
                <a:gd name="f144" fmla="val 287020"/>
                <a:gd name="f145" fmla="val 625968"/>
                <a:gd name="f146" fmla="val 588523"/>
                <a:gd name="f147" fmla="val 223520"/>
                <a:gd name="f148" fmla="val 555713"/>
                <a:gd name="f149" fmla="val 4640351"/>
                <a:gd name="f150" fmla="val 278130"/>
                <a:gd name="f151" fmla="val 386080"/>
                <a:gd name="f152" fmla="val 5299862"/>
                <a:gd name="f153" fmla="val 5258077"/>
                <a:gd name="f154" fmla="val 378460"/>
                <a:gd name="f155" fmla="val 5210852"/>
                <a:gd name="f156" fmla="val 365760"/>
                <a:gd name="f157" fmla="val 5160905"/>
                <a:gd name="f158" fmla="val 350520"/>
                <a:gd name="f159" fmla="val 5110958"/>
                <a:gd name="f160" fmla="val 334010"/>
                <a:gd name="f161" fmla="val 5106236"/>
                <a:gd name="f162" fmla="val 332740"/>
                <a:gd name="f163" fmla="val 4973701"/>
                <a:gd name="f164" fmla="val 4934341"/>
                <a:gd name="f165" fmla="val 330200"/>
                <a:gd name="f166" fmla="val 4887777"/>
                <a:gd name="f167" fmla="val 4783717"/>
                <a:gd name="f168" fmla="val 303530"/>
                <a:gd name="f169" fmla="val 4731562"/>
                <a:gd name="f170" fmla="val 292100"/>
                <a:gd name="f171" fmla="val 4682883"/>
                <a:gd name="f172" fmla="val 283210"/>
                <a:gd name="f173" fmla="val 5505780"/>
                <a:gd name="f174" fmla="val 5449208"/>
                <a:gd name="f175" fmla="val 5394996"/>
                <a:gd name="f176" fmla="val 5344697"/>
                <a:gd name="f177" fmla="val 361950"/>
                <a:gd name="f178" fmla="val 363220"/>
                <a:gd name="f179" fmla="val 5696673"/>
                <a:gd name="f180" fmla="val 5684162"/>
                <a:gd name="f181" fmla="val 5673003"/>
                <a:gd name="f182" fmla="val 359410"/>
                <a:gd name="f183" fmla="val 5663463"/>
                <a:gd name="f184" fmla="val 355600"/>
                <a:gd name="f185" fmla="val 5625963"/>
                <a:gd name="f186" fmla="val 345440"/>
                <a:gd name="f187" fmla="val 5586507"/>
                <a:gd name="f188" fmla="val 336550"/>
                <a:gd name="f189" fmla="val 5546109"/>
                <a:gd name="f190" fmla="val 331470"/>
                <a:gd name="f191" fmla="val 890621"/>
                <a:gd name="f192" fmla="val 205740"/>
                <a:gd name="f193" fmla="val 881260"/>
                <a:gd name="f194" fmla="val 858964"/>
                <a:gd name="f195" fmla="val 215900"/>
                <a:gd name="f196" fmla="val 836262"/>
                <a:gd name="f197" fmla="val 242570"/>
                <a:gd name="f198" fmla="val 813019"/>
                <a:gd name="f199" fmla="val 290830"/>
                <a:gd name="f200" fmla="val 1615919"/>
                <a:gd name="f201" fmla="val 274320"/>
                <a:gd name="f202" fmla="val 1591621"/>
                <a:gd name="f203" fmla="val 256540"/>
                <a:gd name="f204" fmla="val 1094383"/>
                <a:gd name="f205" fmla="val 943902"/>
                <a:gd name="f206" fmla="val 214630"/>
                <a:gd name="f207" fmla="val 931527"/>
                <a:gd name="f208" fmla="val 212090"/>
                <a:gd name="f209" fmla="val 904618"/>
                <a:gd name="f210" fmla="val 207010"/>
                <a:gd name="f211" fmla="val 6613131"/>
                <a:gd name="f212" fmla="val 59690"/>
                <a:gd name="f213" fmla="val 6605930"/>
                <a:gd name="f214" fmla="val 6560197"/>
                <a:gd name="f215" fmla="val 63500"/>
                <a:gd name="f216" fmla="val 6513403"/>
                <a:gd name="f217" fmla="val 74930"/>
                <a:gd name="f218" fmla="val 6466168"/>
                <a:gd name="f219" fmla="val 92710"/>
                <a:gd name="f220" fmla="val 6419112"/>
                <a:gd name="f221" fmla="val 6372855"/>
                <a:gd name="f222" fmla="val 142240"/>
                <a:gd name="f223" fmla="val 6280903"/>
                <a:gd name="f224" fmla="val 201930"/>
                <a:gd name="f225" fmla="val 6198010"/>
                <a:gd name="f226" fmla="val 6163856"/>
                <a:gd name="f227" fmla="val 281940"/>
                <a:gd name="f228" fmla="val 6161697"/>
                <a:gd name="f229" fmla="val 6114988"/>
                <a:gd name="f230" fmla="val 285750"/>
                <a:gd name="f231" fmla="val 6060721"/>
                <a:gd name="f232" fmla="val 294640"/>
                <a:gd name="f233" fmla="val 6001321"/>
                <a:gd name="f234" fmla="val 308610"/>
                <a:gd name="f235" fmla="val 5939218"/>
                <a:gd name="f236" fmla="val 5888038"/>
                <a:gd name="f237" fmla="val 335280"/>
                <a:gd name="f238" fmla="val 5838205"/>
                <a:gd name="f239" fmla="val 5791067"/>
                <a:gd name="f240" fmla="val 354330"/>
                <a:gd name="f241" fmla="val 5747970"/>
                <a:gd name="f242" fmla="val 5710263"/>
                <a:gd name="f243" fmla="val 11656695"/>
                <a:gd name="f244" fmla="val 11636802"/>
                <a:gd name="f245" fmla="val 11630532"/>
                <a:gd name="f246" fmla="val 11325492"/>
                <a:gd name="f247" fmla="val 11215101"/>
                <a:gd name="f248" fmla="val 358140"/>
                <a:gd name="f249" fmla="val 11102941"/>
                <a:gd name="f250" fmla="val 10991249"/>
                <a:gd name="f251" fmla="val 337820"/>
                <a:gd name="f252" fmla="val 10882260"/>
                <a:gd name="f253" fmla="val 322580"/>
                <a:gd name="f254" fmla="val 10829479"/>
                <a:gd name="f255" fmla="val 312420"/>
                <a:gd name="f256" fmla="val 10778213"/>
                <a:gd name="f257" fmla="val 10728742"/>
                <a:gd name="f258" fmla="val 10681345"/>
                <a:gd name="f259" fmla="val 10641306"/>
                <a:gd name="f260" fmla="val 270510"/>
                <a:gd name="f261" fmla="val 8176234"/>
                <a:gd name="f262" fmla="val 8116823"/>
                <a:gd name="f263" fmla="val 265430"/>
                <a:gd name="f264" fmla="val 8062077"/>
                <a:gd name="f265" fmla="val 8022091"/>
                <a:gd name="f266" fmla="val 243840"/>
                <a:gd name="f267" fmla="val 7173414"/>
                <a:gd name="f268" fmla="val 7166813"/>
                <a:gd name="f269" fmla="val 7096704"/>
                <a:gd name="f270" fmla="val 219710"/>
                <a:gd name="f271" fmla="val 7059994"/>
                <a:gd name="f272" fmla="val 7018490"/>
                <a:gd name="f273" fmla="val 6982770"/>
                <a:gd name="f274" fmla="val 195580"/>
                <a:gd name="f275" fmla="val 6945850"/>
                <a:gd name="f276" fmla="val 173990"/>
                <a:gd name="f277" fmla="val 6870809"/>
                <a:gd name="f278" fmla="val 6838233"/>
                <a:gd name="f279" fmla="val 96520"/>
                <a:gd name="f280" fmla="val 6708178"/>
                <a:gd name="f281" fmla="val 6670136"/>
                <a:gd name="f282" fmla="val 93980"/>
                <a:gd name="f283" fmla="val 6638780"/>
                <a:gd name="f284" fmla="val 86360"/>
                <a:gd name="f285" fmla="val 6618361"/>
                <a:gd name="f286" fmla="val 12680518"/>
                <a:gd name="f287" fmla="val 53340"/>
                <a:gd name="f288" fmla="val 12585023"/>
                <a:gd name="f289" fmla="val 66040"/>
                <a:gd name="f290" fmla="val 12442220"/>
                <a:gd name="f291" fmla="val 87630"/>
                <a:gd name="f292" fmla="val 12394687"/>
                <a:gd name="f293" fmla="val 12347168"/>
                <a:gd name="f294" fmla="val 101600"/>
                <a:gd name="f295" fmla="val 12295369"/>
                <a:gd name="f296" fmla="val 105410"/>
                <a:gd name="f297" fmla="val 12244260"/>
                <a:gd name="f298" fmla="val 113030"/>
                <a:gd name="f299" fmla="val 12193941"/>
                <a:gd name="f300" fmla="val 127000"/>
                <a:gd name="f301" fmla="val 12144509"/>
                <a:gd name="f302" fmla="val 143510"/>
                <a:gd name="f303" fmla="val 12096066"/>
                <a:gd name="f304" fmla="val 163830"/>
                <a:gd name="f305" fmla="val 12048708"/>
                <a:gd name="f306" fmla="val 185420"/>
                <a:gd name="f307" fmla="val 12002537"/>
                <a:gd name="f308" fmla="val 11957650"/>
                <a:gd name="f309" fmla="val 233680"/>
                <a:gd name="f310" fmla="val 11872127"/>
                <a:gd name="f311" fmla="val 11831688"/>
                <a:gd name="f312" fmla="val 11792931"/>
                <a:gd name="f313" fmla="val 11755954"/>
                <a:gd name="f314" fmla="val 339090"/>
                <a:gd name="f315" fmla="val 11687737"/>
                <a:gd name="f316" fmla="val 15615358"/>
                <a:gd name="f317" fmla="val 161290"/>
                <a:gd name="f318" fmla="val 15360332"/>
                <a:gd name="f319" fmla="val 15314805"/>
                <a:gd name="f320" fmla="val 15213302"/>
                <a:gd name="f321" fmla="val 151130"/>
                <a:gd name="f322" fmla="val 15199668"/>
                <a:gd name="f323" fmla="val 149860"/>
                <a:gd name="f324" fmla="val 13103159"/>
                <a:gd name="f325" fmla="val 13089493"/>
                <a:gd name="f326" fmla="val 148590"/>
                <a:gd name="f327" fmla="val 13077994"/>
                <a:gd name="f328" fmla="val 147320"/>
                <a:gd name="f329" fmla="val 13069316"/>
                <a:gd name="f330" fmla="val 144780"/>
                <a:gd name="f331" fmla="val 13035337"/>
                <a:gd name="f332" fmla="val 137160"/>
                <a:gd name="f333" fmla="val 12997323"/>
                <a:gd name="f334" fmla="val 133350"/>
                <a:gd name="f335" fmla="val 12957141"/>
                <a:gd name="f336" fmla="val 132080"/>
                <a:gd name="f337" fmla="val 12916662"/>
                <a:gd name="f338" fmla="val 129540"/>
                <a:gd name="f339" fmla="val 12856019"/>
                <a:gd name="f340" fmla="val 121920"/>
                <a:gd name="f341" fmla="val 12800453"/>
                <a:gd name="f342" fmla="val 110490"/>
                <a:gd name="f343" fmla="val 12751593"/>
                <a:gd name="f344" fmla="val 95250"/>
                <a:gd name="f345" fmla="val 12711071"/>
                <a:gd name="f346" fmla="val 76200"/>
                <a:gd name="f347" fmla="val 11582540"/>
                <a:gd name="f348" fmla="val 11535413"/>
                <a:gd name="f349" fmla="val 346710"/>
                <a:gd name="f350" fmla="val 11485833"/>
                <a:gd name="f351" fmla="val 353060"/>
                <a:gd name="f352" fmla="val 11434112"/>
                <a:gd name="f353" fmla="val 11380561"/>
                <a:gd name="f354" fmla="val 11617993"/>
                <a:gd name="f355" fmla="val 11599997"/>
                <a:gd name="f356" fmla="val 5021948"/>
                <a:gd name="f357" fmla="val 5017347"/>
                <a:gd name="f358" fmla="val 5007278"/>
                <a:gd name="f359" fmla="val 328930"/>
                <a:gd name="f360" fmla="val 4992482"/>
                <a:gd name="f361" fmla="val 5063733"/>
                <a:gd name="f362" fmla="val 321310"/>
                <a:gd name="f363" fmla="val 9215920"/>
                <a:gd name="f364" fmla="val 85090"/>
                <a:gd name="f365" fmla="val 9155975"/>
                <a:gd name="f366" fmla="val 9071908"/>
                <a:gd name="f367" fmla="val 9019792"/>
                <a:gd name="f368" fmla="val 8962356"/>
                <a:gd name="f369" fmla="val 8900648"/>
                <a:gd name="f370" fmla="val 138430"/>
                <a:gd name="f371" fmla="val 8564789"/>
                <a:gd name="f372" fmla="val 181610"/>
                <a:gd name="f373" fmla="val 8499503"/>
                <a:gd name="f374" fmla="val 191770"/>
                <a:gd name="f375" fmla="val 8437295"/>
                <a:gd name="f376" fmla="val 200660"/>
                <a:gd name="f377" fmla="val 8379216"/>
                <a:gd name="f378" fmla="val 8326315"/>
                <a:gd name="f379" fmla="val 220980"/>
                <a:gd name="f380" fmla="val 8279643"/>
                <a:gd name="f381" fmla="val 231140"/>
                <a:gd name="f382" fmla="val 8240249"/>
                <a:gd name="f383" fmla="val 241300"/>
                <a:gd name="f384" fmla="val 8187494"/>
                <a:gd name="f385" fmla="val 260350"/>
                <a:gd name="f386" fmla="val 10636302"/>
                <a:gd name="f387" fmla="val 269240"/>
                <a:gd name="f388" fmla="val 10593892"/>
                <a:gd name="f389" fmla="val 257810"/>
                <a:gd name="f390" fmla="val 10554395"/>
                <a:gd name="f391" fmla="val 245110"/>
                <a:gd name="f392" fmla="val 10518091"/>
                <a:gd name="f393" fmla="val 10447675"/>
                <a:gd name="f394" fmla="val 10412454"/>
                <a:gd name="f395" fmla="val 10376017"/>
                <a:gd name="f396" fmla="val 165100"/>
                <a:gd name="f397" fmla="val 10341661"/>
                <a:gd name="f398" fmla="val 152400"/>
                <a:gd name="f399" fmla="val 9778949"/>
                <a:gd name="f400" fmla="val 9770242"/>
                <a:gd name="f401" fmla="val 9761669"/>
                <a:gd name="f402" fmla="val 9753637"/>
                <a:gd name="f403" fmla="val 9746551"/>
                <a:gd name="f404" fmla="val 140970"/>
                <a:gd name="f405" fmla="val 9741509"/>
                <a:gd name="f406" fmla="val 9737191"/>
                <a:gd name="f407" fmla="val 9732149"/>
                <a:gd name="f408" fmla="val 130810"/>
                <a:gd name="f409" fmla="val 9729812"/>
                <a:gd name="f410" fmla="val 9646463"/>
                <a:gd name="f411" fmla="val 9630939"/>
                <a:gd name="f412" fmla="val 9368548"/>
                <a:gd name="f413" fmla="val 9322826"/>
                <a:gd name="f414" fmla="val 119380"/>
                <a:gd name="f415" fmla="val 9280347"/>
                <a:gd name="f416" fmla="val 111760"/>
                <a:gd name="f417" fmla="val 9243811"/>
                <a:gd name="f418" fmla="val 100330"/>
                <a:gd name="f419" fmla="val 1356461"/>
                <a:gd name="f420" fmla="val 1342059"/>
                <a:gd name="f421" fmla="val 1335490"/>
                <a:gd name="f422" fmla="val 1323432"/>
                <a:gd name="f423" fmla="val 154940"/>
                <a:gd name="f424" fmla="val 1281758"/>
                <a:gd name="f425" fmla="val 1203325"/>
                <a:gd name="f426" fmla="val 1173220"/>
                <a:gd name="f427" fmla="val 217170"/>
                <a:gd name="f428" fmla="val 1143115"/>
                <a:gd name="f429" fmla="val 1529318"/>
                <a:gd name="f430" fmla="val 1486193"/>
                <a:gd name="f431" fmla="val 189230"/>
                <a:gd name="f432" fmla="val 1443068"/>
                <a:gd name="f433" fmla="val 170180"/>
                <a:gd name="f434" fmla="val 1399853"/>
                <a:gd name="f435" fmla="val 157480"/>
                <a:gd name="f436" fmla="val 7557770"/>
                <a:gd name="f437" fmla="val 7516629"/>
                <a:gd name="f438" fmla="val 7472198"/>
                <a:gd name="f439" fmla="val 7377584"/>
                <a:gd name="f440" fmla="val 167640"/>
                <a:gd name="f441" fmla="val 7329459"/>
                <a:gd name="f442" fmla="val 196850"/>
                <a:gd name="f443" fmla="val 7282162"/>
                <a:gd name="f444" fmla="val 7236722"/>
                <a:gd name="f445" fmla="val 238760"/>
                <a:gd name="f446" fmla="val 7194169"/>
                <a:gd name="f447" fmla="val 8013205"/>
                <a:gd name="f448" fmla="val 7971416"/>
                <a:gd name="f449" fmla="val 7952574"/>
                <a:gd name="f450" fmla="val 7912011"/>
                <a:gd name="f451" fmla="val 7882352"/>
                <a:gd name="f452" fmla="val 203200"/>
                <a:gd name="f453" fmla="val 7851886"/>
                <a:gd name="f454" fmla="val 179070"/>
                <a:gd name="f455" fmla="val 7820882"/>
                <a:gd name="f456" fmla="val 7789608"/>
                <a:gd name="f457" fmla="val 7770492"/>
                <a:gd name="f458" fmla="val 82550"/>
                <a:gd name="f459" fmla="val 7578649"/>
                <a:gd name="f460" fmla="val 7937919"/>
                <a:gd name="f461" fmla="val 7930933"/>
                <a:gd name="f462" fmla="val 7924150"/>
                <a:gd name="f463" fmla="val 7917775"/>
                <a:gd name="f464" fmla="val 15507970"/>
                <a:gd name="f465" fmla="val 15491803"/>
                <a:gd name="f466" fmla="val 15467886"/>
                <a:gd name="f467" fmla="val 15437372"/>
                <a:gd name="f468" fmla="val 15544195"/>
                <a:gd name="f469" fmla="val 9815665"/>
                <a:gd name="f470" fmla="val 9805777"/>
                <a:gd name="f471" fmla="val 9796497"/>
                <a:gd name="f472" fmla="val 9787622"/>
                <a:gd name="f473" fmla="val 10334790"/>
                <a:gd name="f474" fmla="val 9817824"/>
                <a:gd name="f475" fmla="val 9813506"/>
                <a:gd name="f476" fmla="val 10045344"/>
                <a:gd name="f477" fmla="val 10035984"/>
                <a:gd name="f478" fmla="val 10008118"/>
                <a:gd name="f479" fmla="val 9978296"/>
                <a:gd name="f480" fmla="val 9917912"/>
                <a:gd name="f481" fmla="val 9889663"/>
                <a:gd name="f482" fmla="val 134620"/>
                <a:gd name="f483" fmla="val 9843689"/>
                <a:gd name="f484" fmla="val 9827184"/>
                <a:gd name="f485" fmla="val 10294009"/>
                <a:gd name="f486" fmla="val 139700"/>
                <a:gd name="f487" fmla="val 10249531"/>
                <a:gd name="f488" fmla="val 10106100"/>
                <a:gd name="f489" fmla="val 10059022"/>
                <a:gd name="f490" fmla="val 10051821"/>
                <a:gd name="f491" fmla="val 13928217"/>
                <a:gd name="f492" fmla="val 49530"/>
                <a:gd name="f493" fmla="val 13889361"/>
                <a:gd name="f494" fmla="val 55880"/>
                <a:gd name="f495" fmla="val 13844921"/>
                <a:gd name="f496" fmla="val 60960"/>
                <a:gd name="f497" fmla="val 13794790"/>
                <a:gd name="f498" fmla="val 67310"/>
                <a:gd name="f499" fmla="val 13738860"/>
                <a:gd name="f500" fmla="val 73660"/>
                <a:gd name="f501" fmla="val 13730575"/>
                <a:gd name="f502" fmla="val 13719826"/>
                <a:gd name="f503" fmla="val 77470"/>
                <a:gd name="f504" fmla="val 13706909"/>
                <a:gd name="f505" fmla="val 13692124"/>
                <a:gd name="f506" fmla="val 80010"/>
                <a:gd name="f507" fmla="val 13679364"/>
                <a:gd name="f508" fmla="val 13665200"/>
                <a:gd name="f509" fmla="val 83820"/>
                <a:gd name="f510" fmla="val 13650083"/>
                <a:gd name="f511" fmla="val 13634466"/>
                <a:gd name="f512" fmla="val 13597477"/>
                <a:gd name="f513" fmla="val 13556393"/>
                <a:gd name="f514" fmla="val 13512594"/>
                <a:gd name="f515" fmla="val 106680"/>
                <a:gd name="f516" fmla="val 13467461"/>
                <a:gd name="f517" fmla="val 13269528"/>
                <a:gd name="f518" fmla="val 13224891"/>
                <a:gd name="f519" fmla="val 13166185"/>
                <a:gd name="f520" fmla="val 13140630"/>
                <a:gd name="f521" fmla="val 15158764"/>
                <a:gd name="f522" fmla="val 146050"/>
                <a:gd name="f523" fmla="val 15102661"/>
                <a:gd name="f524" fmla="val 14932151"/>
                <a:gd name="f525" fmla="val 116840"/>
                <a:gd name="f526" fmla="val 14876979"/>
                <a:gd name="f527" fmla="val 107950"/>
                <a:gd name="f528" fmla="val 14823837"/>
                <a:gd name="f529" fmla="val 14773446"/>
                <a:gd name="f530" fmla="val 91440"/>
                <a:gd name="f531" fmla="val 14726523"/>
                <a:gd name="f532" fmla="val 14712278"/>
                <a:gd name="f533" fmla="val 14370772"/>
                <a:gd name="f534" fmla="val 14329473"/>
                <a:gd name="f535" fmla="val 14113008"/>
                <a:gd name="f536" fmla="val 14072235"/>
                <a:gd name="f537" fmla="val 64770"/>
                <a:gd name="f538" fmla="val 13992415"/>
                <a:gd name="f539" fmla="val 57150"/>
                <a:gd name="f540" fmla="val 13958328"/>
                <a:gd name="f541" fmla="val 9683915"/>
                <a:gd name="f542" fmla="val 9676134"/>
                <a:gd name="f543" fmla="val 9667075"/>
                <a:gd name="f544" fmla="val 9657072"/>
                <a:gd name="f545" fmla="val 9708842"/>
                <a:gd name="f546" fmla="val 118110"/>
                <a:gd name="f547" fmla="val 9696817"/>
                <a:gd name="f548" fmla="val 114300"/>
                <a:gd name="f549" fmla="val 9486633"/>
                <a:gd name="f550" fmla="val 9451552"/>
                <a:gd name="f551" fmla="val 9419849"/>
                <a:gd name="f552" fmla="val 9393277"/>
                <a:gd name="f553" fmla="val 109220"/>
                <a:gd name="f554" fmla="val 9373590"/>
                <a:gd name="f555" fmla="val 9615415"/>
                <a:gd name="f556" fmla="val 9576268"/>
                <a:gd name="f557" fmla="val 9532261"/>
                <a:gd name="f558" fmla="val 6798170"/>
                <a:gd name="f559" fmla="val 6788810"/>
                <a:gd name="f560" fmla="val 6784492"/>
                <a:gd name="f561" fmla="val 6766392"/>
                <a:gd name="f562" fmla="val 6727492"/>
                <a:gd name="f563" fmla="val 6833889"/>
                <a:gd name="f564" fmla="val 3167240"/>
                <a:gd name="f565" fmla="val 3139689"/>
                <a:gd name="f566" fmla="val 3113152"/>
                <a:gd name="f567" fmla="val 3087560"/>
                <a:gd name="f568" fmla="val 3262765"/>
                <a:gd name="f569" fmla="val 3214619"/>
                <a:gd name="f570" fmla="val 7666482"/>
                <a:gd name="f571" fmla="val 7659609"/>
                <a:gd name="f572" fmla="val 7653074"/>
                <a:gd name="f573" fmla="val 7646944"/>
                <a:gd name="f574" fmla="val 7641285"/>
                <a:gd name="f575" fmla="val 7627245"/>
                <a:gd name="f576" fmla="val 19050"/>
                <a:gd name="f577" fmla="val 7599708"/>
                <a:gd name="f578" fmla="val 45720"/>
                <a:gd name="f579" fmla="val 7745684"/>
                <a:gd name="f580" fmla="val 7703921"/>
                <a:gd name="f581" fmla="val 7675571"/>
                <a:gd name="f582" fmla="val 14613763"/>
                <a:gd name="f583" fmla="val 14577002"/>
                <a:gd name="f584" fmla="val 68580"/>
                <a:gd name="f585" fmla="val 14529610"/>
                <a:gd name="f586" fmla="val 14473335"/>
                <a:gd name="f587" fmla="val 14409928"/>
                <a:gd name="f588" fmla="val 14683789"/>
                <a:gd name="f589" fmla="val 14645963"/>
                <a:gd name="f590" fmla="val 14083792"/>
                <a:gd name="f591" fmla="val 31750"/>
                <a:gd name="f592" fmla="val 14076003"/>
                <a:gd name="f593" fmla="val 14057678"/>
                <a:gd name="f594" fmla="val 34290"/>
                <a:gd name="f595" fmla="val 14031518"/>
                <a:gd name="f596" fmla="val 36830"/>
                <a:gd name="f597" fmla="val 14000226"/>
                <a:gd name="f598" fmla="val 38100"/>
                <a:gd name="f599" fmla="val 13998067"/>
                <a:gd name="f600" fmla="val 13995908"/>
                <a:gd name="f601" fmla="val 41910"/>
                <a:gd name="f602" fmla="val 13993114"/>
                <a:gd name="f603" fmla="val 13923587"/>
                <a:gd name="f604" fmla="val 13903071"/>
                <a:gd name="f605" fmla="val 48260"/>
                <a:gd name="f606" fmla="val 13910310"/>
                <a:gd name="f607" fmla="val 13919581"/>
                <a:gd name="f608" fmla="val 13950138"/>
                <a:gd name="f609" fmla="val 13970333"/>
                <a:gd name="f610" fmla="val 13988742"/>
                <a:gd name="f611" fmla="val 43180"/>
                <a:gd name="f612" fmla="val 14043108"/>
                <a:gd name="f613" fmla="val 14080851"/>
                <a:gd name="f614" fmla="val 13868527"/>
                <a:gd name="f615" fmla="val 13862701"/>
                <a:gd name="f616" fmla="val 13862018"/>
                <a:gd name="f617" fmla="val 46990"/>
                <a:gd name="f618" fmla="val 13865669"/>
                <a:gd name="f619" fmla="val 13889601"/>
                <a:gd name="f620" fmla="val 13881513"/>
                <a:gd name="f621" fmla="val 13875567"/>
                <a:gd name="f622" fmla="val 44450"/>
              </a:gdLst>
              <a:ahLst/>
              <a:cxnLst>
                <a:cxn ang="3cd4">
                  <a:pos x="hc" y="t"/>
                </a:cxn>
                <a:cxn ang="0">
                  <a:pos x="r" y="vc"/>
                </a:cxn>
                <a:cxn ang="cd4">
                  <a:pos x="hc" y="b"/>
                </a:cxn>
                <a:cxn ang="cd2">
                  <a:pos x="l" y="vc"/>
                </a:cxn>
              </a:cxnLst>
              <a:rect l="l" t="t" r="r" b="b"/>
              <a:pathLst>
                <a:path w="15651480" h="720090">
                  <a:moveTo>
                    <a:pt x="f2" y="f3"/>
                  </a:moveTo>
                  <a:lnTo>
                    <a:pt x="f4" y="f3"/>
                  </a:lnTo>
                  <a:lnTo>
                    <a:pt x="f0" y="f5"/>
                  </a:lnTo>
                  <a:lnTo>
                    <a:pt x="f0" y="f1"/>
                  </a:lnTo>
                  <a:lnTo>
                    <a:pt x="f6" y="f1"/>
                  </a:lnTo>
                  <a:lnTo>
                    <a:pt x="f6" y="f7"/>
                  </a:lnTo>
                  <a:lnTo>
                    <a:pt x="f8" y="f7"/>
                  </a:lnTo>
                  <a:lnTo>
                    <a:pt x="f9" y="f10"/>
                  </a:lnTo>
                  <a:lnTo>
                    <a:pt x="f11" y="f12"/>
                  </a:lnTo>
                  <a:lnTo>
                    <a:pt x="f13" y="f14"/>
                  </a:lnTo>
                  <a:lnTo>
                    <a:pt x="f2" y="f3"/>
                  </a:lnTo>
                  <a:close/>
                </a:path>
                <a:path w="15651480" h="720090">
                  <a:moveTo>
                    <a:pt x="f6" y="f15"/>
                  </a:moveTo>
                  <a:lnTo>
                    <a:pt x="f16" y="f15"/>
                  </a:lnTo>
                  <a:lnTo>
                    <a:pt x="f16" y="f3"/>
                  </a:lnTo>
                  <a:lnTo>
                    <a:pt x="f17" y="f3"/>
                  </a:lnTo>
                  <a:lnTo>
                    <a:pt x="f18" y="f19"/>
                  </a:lnTo>
                  <a:lnTo>
                    <a:pt x="f20" y="f21"/>
                  </a:lnTo>
                  <a:lnTo>
                    <a:pt x="f22" y="f23"/>
                  </a:lnTo>
                  <a:lnTo>
                    <a:pt x="f24" y="f7"/>
                  </a:lnTo>
                  <a:lnTo>
                    <a:pt x="f6" y="f7"/>
                  </a:lnTo>
                  <a:lnTo>
                    <a:pt x="f6" y="f15"/>
                  </a:lnTo>
                  <a:close/>
                </a:path>
                <a:path w="15651480" h="720090">
                  <a:moveTo>
                    <a:pt x="f25" y="f15"/>
                  </a:moveTo>
                  <a:lnTo>
                    <a:pt x="f26" y="f15"/>
                  </a:lnTo>
                  <a:lnTo>
                    <a:pt x="f27" y="f28"/>
                  </a:lnTo>
                  <a:lnTo>
                    <a:pt x="f29" y="f30"/>
                  </a:lnTo>
                  <a:lnTo>
                    <a:pt x="f31" y="f3"/>
                  </a:lnTo>
                  <a:lnTo>
                    <a:pt x="f4" y="f3"/>
                  </a:lnTo>
                  <a:lnTo>
                    <a:pt x="f32" y="f33"/>
                  </a:lnTo>
                  <a:lnTo>
                    <a:pt x="f25" y="f15"/>
                  </a:lnTo>
                  <a:close/>
                </a:path>
                <a:path w="15651480" h="720090">
                  <a:moveTo>
                    <a:pt x="f34" y="f15"/>
                  </a:moveTo>
                  <a:lnTo>
                    <a:pt x="f35" y="f15"/>
                  </a:lnTo>
                  <a:lnTo>
                    <a:pt x="f36" y="f28"/>
                  </a:lnTo>
                  <a:lnTo>
                    <a:pt x="f2" y="f3"/>
                  </a:lnTo>
                  <a:lnTo>
                    <a:pt x="f37" y="f3"/>
                  </a:lnTo>
                  <a:lnTo>
                    <a:pt x="f38" y="f30"/>
                  </a:lnTo>
                  <a:lnTo>
                    <a:pt x="f39" y="f28"/>
                  </a:lnTo>
                  <a:lnTo>
                    <a:pt x="f34" y="f15"/>
                  </a:lnTo>
                  <a:close/>
                </a:path>
                <a:path w="15651480" h="720090">
                  <a:moveTo>
                    <a:pt x="f40" y="f41"/>
                  </a:moveTo>
                  <a:lnTo>
                    <a:pt x="f42" y="f3"/>
                  </a:lnTo>
                  <a:lnTo>
                    <a:pt x="f40" y="f41"/>
                  </a:lnTo>
                  <a:close/>
                </a:path>
                <a:path w="15651480" h="720090">
                  <a:moveTo>
                    <a:pt x="f43" y="f44"/>
                  </a:moveTo>
                  <a:lnTo>
                    <a:pt x="f40" y="f41"/>
                  </a:lnTo>
                  <a:lnTo>
                    <a:pt x="f45" y="f30"/>
                  </a:lnTo>
                  <a:lnTo>
                    <a:pt x="f43" y="f44"/>
                  </a:lnTo>
                  <a:close/>
                </a:path>
                <a:path w="15651480" h="720090">
                  <a:moveTo>
                    <a:pt x="f46" y="f47"/>
                  </a:moveTo>
                  <a:lnTo>
                    <a:pt x="f43" y="f44"/>
                  </a:lnTo>
                  <a:lnTo>
                    <a:pt x="f48" y="f49"/>
                  </a:lnTo>
                  <a:lnTo>
                    <a:pt x="f46" y="f47"/>
                  </a:lnTo>
                  <a:close/>
                </a:path>
                <a:path w="15651480" h="720090">
                  <a:moveTo>
                    <a:pt x="f50" y="f0"/>
                  </a:moveTo>
                  <a:lnTo>
                    <a:pt x="f51" y="f52"/>
                  </a:lnTo>
                  <a:lnTo>
                    <a:pt x="f53" y="f54"/>
                  </a:lnTo>
                  <a:lnTo>
                    <a:pt x="f55" y="f56"/>
                  </a:lnTo>
                  <a:lnTo>
                    <a:pt x="f57" y="f58"/>
                  </a:lnTo>
                  <a:lnTo>
                    <a:pt x="f59" y="f60"/>
                  </a:lnTo>
                  <a:lnTo>
                    <a:pt x="f61" y="f62"/>
                  </a:lnTo>
                  <a:lnTo>
                    <a:pt x="f63" y="f64"/>
                  </a:lnTo>
                  <a:lnTo>
                    <a:pt x="f65" y="f66"/>
                  </a:lnTo>
                  <a:lnTo>
                    <a:pt x="f67" y="f68"/>
                  </a:lnTo>
                  <a:lnTo>
                    <a:pt x="f69" y="f70"/>
                  </a:lnTo>
                  <a:lnTo>
                    <a:pt x="f71" y="f72"/>
                  </a:lnTo>
                  <a:lnTo>
                    <a:pt x="f73" y="f74"/>
                  </a:lnTo>
                  <a:lnTo>
                    <a:pt x="f75" y="f76"/>
                  </a:lnTo>
                  <a:lnTo>
                    <a:pt x="f77" y="f78"/>
                  </a:lnTo>
                  <a:lnTo>
                    <a:pt x="f46" y="f47"/>
                  </a:lnTo>
                  <a:lnTo>
                    <a:pt x="f79" y="f28"/>
                  </a:lnTo>
                  <a:lnTo>
                    <a:pt x="f80" y="f15"/>
                  </a:lnTo>
                  <a:lnTo>
                    <a:pt x="f6" y="f15"/>
                  </a:lnTo>
                  <a:lnTo>
                    <a:pt x="f6" y="f81"/>
                  </a:lnTo>
                  <a:lnTo>
                    <a:pt x="f82" y="f81"/>
                  </a:lnTo>
                  <a:lnTo>
                    <a:pt x="f83" y="f84"/>
                  </a:lnTo>
                  <a:lnTo>
                    <a:pt x="f85" y="f86"/>
                  </a:lnTo>
                  <a:lnTo>
                    <a:pt x="f87" y="f88"/>
                  </a:lnTo>
                  <a:lnTo>
                    <a:pt x="f89" y="f90"/>
                  </a:lnTo>
                  <a:lnTo>
                    <a:pt x="f91" y="f92"/>
                  </a:lnTo>
                  <a:lnTo>
                    <a:pt x="f93" y="f94"/>
                  </a:lnTo>
                  <a:lnTo>
                    <a:pt x="f95" y="f96"/>
                  </a:lnTo>
                  <a:lnTo>
                    <a:pt x="f97" y="f98"/>
                  </a:lnTo>
                  <a:lnTo>
                    <a:pt x="f99" y="f100"/>
                  </a:lnTo>
                  <a:lnTo>
                    <a:pt x="f101" y="f102"/>
                  </a:lnTo>
                  <a:lnTo>
                    <a:pt x="f103" y="f104"/>
                  </a:lnTo>
                  <a:lnTo>
                    <a:pt x="f105" y="f106"/>
                  </a:lnTo>
                  <a:lnTo>
                    <a:pt x="f107" y="f108"/>
                  </a:lnTo>
                  <a:lnTo>
                    <a:pt x="f109" y="f110"/>
                  </a:lnTo>
                  <a:lnTo>
                    <a:pt x="f111" y="f110"/>
                  </a:lnTo>
                  <a:lnTo>
                    <a:pt x="f112" y="f113"/>
                  </a:lnTo>
                  <a:lnTo>
                    <a:pt x="f114" y="f54"/>
                  </a:lnTo>
                  <a:lnTo>
                    <a:pt x="f115" y="f116"/>
                  </a:lnTo>
                  <a:lnTo>
                    <a:pt x="f117" y="f52"/>
                  </a:lnTo>
                  <a:lnTo>
                    <a:pt x="f118" y="f119"/>
                  </a:lnTo>
                  <a:lnTo>
                    <a:pt x="f50" y="f0"/>
                  </a:lnTo>
                  <a:close/>
                </a:path>
                <a:path w="15651480" h="720090">
                  <a:moveTo>
                    <a:pt x="f120" y="f121"/>
                  </a:moveTo>
                  <a:lnTo>
                    <a:pt x="f122" y="f123"/>
                  </a:lnTo>
                  <a:lnTo>
                    <a:pt x="f124" y="f125"/>
                  </a:lnTo>
                  <a:lnTo>
                    <a:pt x="f126" y="f127"/>
                  </a:lnTo>
                  <a:lnTo>
                    <a:pt x="f128" y="f129"/>
                  </a:lnTo>
                  <a:lnTo>
                    <a:pt x="f130" y="f131"/>
                  </a:lnTo>
                  <a:lnTo>
                    <a:pt x="f132" y="f133"/>
                  </a:lnTo>
                  <a:lnTo>
                    <a:pt x="f134" y="f78"/>
                  </a:lnTo>
                  <a:lnTo>
                    <a:pt x="f25" y="f15"/>
                  </a:lnTo>
                  <a:lnTo>
                    <a:pt x="f35" y="f15"/>
                  </a:lnTo>
                  <a:lnTo>
                    <a:pt x="f135" y="f136"/>
                  </a:lnTo>
                  <a:lnTo>
                    <a:pt x="f137" y="f138"/>
                  </a:lnTo>
                  <a:lnTo>
                    <a:pt x="f139" y="f138"/>
                  </a:lnTo>
                  <a:lnTo>
                    <a:pt x="f140" y="f90"/>
                  </a:lnTo>
                  <a:lnTo>
                    <a:pt x="f141" y="f142"/>
                  </a:lnTo>
                  <a:lnTo>
                    <a:pt x="f143" y="f144"/>
                  </a:lnTo>
                  <a:lnTo>
                    <a:pt x="f145" y="f131"/>
                  </a:lnTo>
                  <a:lnTo>
                    <a:pt x="f146" y="f147"/>
                  </a:lnTo>
                  <a:lnTo>
                    <a:pt x="f148" y="f125"/>
                  </a:lnTo>
                  <a:lnTo>
                    <a:pt x="f120" y="f121"/>
                  </a:lnTo>
                  <a:close/>
                </a:path>
                <a:path w="15651480" h="720090">
                  <a:moveTo>
                    <a:pt x="f149" y="f150"/>
                  </a:moveTo>
                  <a:lnTo>
                    <a:pt x="f82" y="f81"/>
                  </a:lnTo>
                  <a:lnTo>
                    <a:pt x="f6" y="f81"/>
                  </a:lnTo>
                  <a:lnTo>
                    <a:pt x="f6" y="f151"/>
                  </a:lnTo>
                  <a:lnTo>
                    <a:pt x="f152" y="f151"/>
                  </a:lnTo>
                  <a:lnTo>
                    <a:pt x="f153" y="f154"/>
                  </a:lnTo>
                  <a:lnTo>
                    <a:pt x="f155" y="f156"/>
                  </a:lnTo>
                  <a:lnTo>
                    <a:pt x="f157" y="f158"/>
                  </a:lnTo>
                  <a:lnTo>
                    <a:pt x="f159" y="f160"/>
                  </a:lnTo>
                  <a:lnTo>
                    <a:pt x="f161" y="f162"/>
                  </a:lnTo>
                  <a:lnTo>
                    <a:pt x="f163" y="f162"/>
                  </a:lnTo>
                  <a:lnTo>
                    <a:pt x="f164" y="f165"/>
                  </a:lnTo>
                  <a:lnTo>
                    <a:pt x="f166" y="f74"/>
                  </a:lnTo>
                  <a:lnTo>
                    <a:pt x="f167" y="f168"/>
                  </a:lnTo>
                  <a:lnTo>
                    <a:pt x="f169" y="f170"/>
                  </a:lnTo>
                  <a:lnTo>
                    <a:pt x="f171" y="f172"/>
                  </a:lnTo>
                  <a:lnTo>
                    <a:pt x="f149" y="f150"/>
                  </a:lnTo>
                  <a:close/>
                </a:path>
                <a:path w="15651480" h="720090">
                  <a:moveTo>
                    <a:pt x="f173" y="f165"/>
                  </a:moveTo>
                  <a:lnTo>
                    <a:pt x="f174" y="f160"/>
                  </a:lnTo>
                  <a:lnTo>
                    <a:pt x="f175" y="f90"/>
                  </a:lnTo>
                  <a:lnTo>
                    <a:pt x="f176" y="f177"/>
                  </a:lnTo>
                  <a:lnTo>
                    <a:pt x="f152" y="f151"/>
                  </a:lnTo>
                  <a:lnTo>
                    <a:pt x="f6" y="f151"/>
                  </a:lnTo>
                  <a:lnTo>
                    <a:pt x="f6" y="f178"/>
                  </a:lnTo>
                  <a:lnTo>
                    <a:pt x="f179" y="f178"/>
                  </a:lnTo>
                  <a:lnTo>
                    <a:pt x="f180" y="f88"/>
                  </a:lnTo>
                  <a:lnTo>
                    <a:pt x="f181" y="f182"/>
                  </a:lnTo>
                  <a:lnTo>
                    <a:pt x="f183" y="f184"/>
                  </a:lnTo>
                  <a:lnTo>
                    <a:pt x="f185" y="f186"/>
                  </a:lnTo>
                  <a:lnTo>
                    <a:pt x="f187" y="f188"/>
                  </a:lnTo>
                  <a:lnTo>
                    <a:pt x="f189" y="f190"/>
                  </a:lnTo>
                  <a:lnTo>
                    <a:pt x="f173" y="f165"/>
                  </a:lnTo>
                  <a:close/>
                </a:path>
                <a:path w="15651480" h="720090">
                  <a:moveTo>
                    <a:pt x="f191" y="f192"/>
                  </a:moveTo>
                  <a:lnTo>
                    <a:pt x="f193" y="f192"/>
                  </a:lnTo>
                  <a:lnTo>
                    <a:pt x="f194" y="f195"/>
                  </a:lnTo>
                  <a:lnTo>
                    <a:pt x="f196" y="f197"/>
                  </a:lnTo>
                  <a:lnTo>
                    <a:pt x="f198" y="f199"/>
                  </a:lnTo>
                  <a:lnTo>
                    <a:pt x="f139" y="f138"/>
                  </a:lnTo>
                  <a:lnTo>
                    <a:pt x="f137" y="f138"/>
                  </a:lnTo>
                  <a:lnTo>
                    <a:pt x="f200" y="f201"/>
                  </a:lnTo>
                  <a:lnTo>
                    <a:pt x="f202" y="f203"/>
                  </a:lnTo>
                  <a:lnTo>
                    <a:pt x="f204" y="f203"/>
                  </a:lnTo>
                  <a:lnTo>
                    <a:pt x="f205" y="f206"/>
                  </a:lnTo>
                  <a:lnTo>
                    <a:pt x="f207" y="f208"/>
                  </a:lnTo>
                  <a:lnTo>
                    <a:pt x="f209" y="f210"/>
                  </a:lnTo>
                  <a:lnTo>
                    <a:pt x="f191" y="f192"/>
                  </a:lnTo>
                  <a:close/>
                </a:path>
                <a:path w="15651480" h="720090">
                  <a:moveTo>
                    <a:pt x="f211" y="f212"/>
                  </a:moveTo>
                  <a:lnTo>
                    <a:pt x="f213" y="f212"/>
                  </a:lnTo>
                  <a:lnTo>
                    <a:pt x="f214" y="f215"/>
                  </a:lnTo>
                  <a:lnTo>
                    <a:pt x="f216" y="f217"/>
                  </a:lnTo>
                  <a:lnTo>
                    <a:pt x="f218" y="f219"/>
                  </a:lnTo>
                  <a:lnTo>
                    <a:pt x="f220" y="f106"/>
                  </a:lnTo>
                  <a:lnTo>
                    <a:pt x="f221" y="f222"/>
                  </a:lnTo>
                  <a:lnTo>
                    <a:pt x="f223" y="f224"/>
                  </a:lnTo>
                  <a:lnTo>
                    <a:pt x="f225" y="f96"/>
                  </a:lnTo>
                  <a:lnTo>
                    <a:pt x="f226" y="f227"/>
                  </a:lnTo>
                  <a:lnTo>
                    <a:pt x="f228" y="f227"/>
                  </a:lnTo>
                  <a:lnTo>
                    <a:pt x="f229" y="f230"/>
                  </a:lnTo>
                  <a:lnTo>
                    <a:pt x="f231" y="f232"/>
                  </a:lnTo>
                  <a:lnTo>
                    <a:pt x="f233" y="f234"/>
                  </a:lnTo>
                  <a:lnTo>
                    <a:pt x="f235" y="f74"/>
                  </a:lnTo>
                  <a:lnTo>
                    <a:pt x="f236" y="f237"/>
                  </a:lnTo>
                  <a:lnTo>
                    <a:pt x="f238" y="f186"/>
                  </a:lnTo>
                  <a:lnTo>
                    <a:pt x="f239" y="f240"/>
                  </a:lnTo>
                  <a:lnTo>
                    <a:pt x="f241" y="f88"/>
                  </a:lnTo>
                  <a:lnTo>
                    <a:pt x="f242" y="f178"/>
                  </a:lnTo>
                  <a:lnTo>
                    <a:pt x="f243" y="f178"/>
                  </a:lnTo>
                  <a:lnTo>
                    <a:pt x="f244" y="f177"/>
                  </a:lnTo>
                  <a:lnTo>
                    <a:pt x="f245" y="f88"/>
                  </a:lnTo>
                  <a:lnTo>
                    <a:pt x="f246" y="f88"/>
                  </a:lnTo>
                  <a:lnTo>
                    <a:pt x="f247" y="f248"/>
                  </a:lnTo>
                  <a:lnTo>
                    <a:pt x="f249" y="f158"/>
                  </a:lnTo>
                  <a:lnTo>
                    <a:pt x="f250" y="f251"/>
                  </a:lnTo>
                  <a:lnTo>
                    <a:pt x="f252" y="f253"/>
                  </a:lnTo>
                  <a:lnTo>
                    <a:pt x="f254" y="f255"/>
                  </a:lnTo>
                  <a:lnTo>
                    <a:pt x="f256" y="f168"/>
                  </a:lnTo>
                  <a:lnTo>
                    <a:pt x="f257" y="f170"/>
                  </a:lnTo>
                  <a:lnTo>
                    <a:pt x="f258" y="f133"/>
                  </a:lnTo>
                  <a:lnTo>
                    <a:pt x="f259" y="f260"/>
                  </a:lnTo>
                  <a:lnTo>
                    <a:pt x="f261" y="f260"/>
                  </a:lnTo>
                  <a:lnTo>
                    <a:pt x="f262" y="f263"/>
                  </a:lnTo>
                  <a:lnTo>
                    <a:pt x="f264" y="f131"/>
                  </a:lnTo>
                  <a:lnTo>
                    <a:pt x="f265" y="f266"/>
                  </a:lnTo>
                  <a:lnTo>
                    <a:pt x="f267" y="f266"/>
                  </a:lnTo>
                  <a:lnTo>
                    <a:pt x="f268" y="f197"/>
                  </a:lnTo>
                  <a:lnTo>
                    <a:pt x="f269" y="f270"/>
                  </a:lnTo>
                  <a:lnTo>
                    <a:pt x="f271" y="f127"/>
                  </a:lnTo>
                  <a:lnTo>
                    <a:pt x="f272" y="f192"/>
                  </a:lnTo>
                  <a:lnTo>
                    <a:pt x="f273" y="f274"/>
                  </a:lnTo>
                  <a:lnTo>
                    <a:pt x="f275" y="f276"/>
                  </a:lnTo>
                  <a:lnTo>
                    <a:pt x="f277" y="f106"/>
                  </a:lnTo>
                  <a:lnTo>
                    <a:pt x="f278" y="f279"/>
                  </a:lnTo>
                  <a:lnTo>
                    <a:pt x="f280" y="f279"/>
                  </a:lnTo>
                  <a:lnTo>
                    <a:pt x="f281" y="f282"/>
                  </a:lnTo>
                  <a:lnTo>
                    <a:pt x="f283" y="f284"/>
                  </a:lnTo>
                  <a:lnTo>
                    <a:pt x="f285" y="f217"/>
                  </a:lnTo>
                  <a:lnTo>
                    <a:pt x="f211" y="f212"/>
                  </a:lnTo>
                  <a:close/>
                </a:path>
                <a:path w="15651480" h="720090">
                  <a:moveTo>
                    <a:pt x="f286" y="f287"/>
                  </a:moveTo>
                  <a:lnTo>
                    <a:pt x="f288" y="f289"/>
                  </a:lnTo>
                  <a:lnTo>
                    <a:pt x="f290" y="f291"/>
                  </a:lnTo>
                  <a:lnTo>
                    <a:pt x="f292" y="f282"/>
                  </a:lnTo>
                  <a:lnTo>
                    <a:pt x="f293" y="f294"/>
                  </a:lnTo>
                  <a:lnTo>
                    <a:pt x="f295" y="f296"/>
                  </a:lnTo>
                  <a:lnTo>
                    <a:pt x="f297" y="f298"/>
                  </a:lnTo>
                  <a:lnTo>
                    <a:pt x="f299" y="f300"/>
                  </a:lnTo>
                  <a:lnTo>
                    <a:pt x="f301" y="f302"/>
                  </a:lnTo>
                  <a:lnTo>
                    <a:pt x="f303" y="f304"/>
                  </a:lnTo>
                  <a:lnTo>
                    <a:pt x="f305" y="f306"/>
                  </a:lnTo>
                  <a:lnTo>
                    <a:pt x="f307" y="f100"/>
                  </a:lnTo>
                  <a:lnTo>
                    <a:pt x="f308" y="f309"/>
                  </a:lnTo>
                  <a:lnTo>
                    <a:pt x="f310" y="f227"/>
                  </a:lnTo>
                  <a:lnTo>
                    <a:pt x="f311" y="f168"/>
                  </a:lnTo>
                  <a:lnTo>
                    <a:pt x="f312" y="f253"/>
                  </a:lnTo>
                  <a:lnTo>
                    <a:pt x="f313" y="f314"/>
                  </a:lnTo>
                  <a:lnTo>
                    <a:pt x="f315" y="f88"/>
                  </a:lnTo>
                  <a:lnTo>
                    <a:pt x="f243" y="f178"/>
                  </a:lnTo>
                  <a:lnTo>
                    <a:pt x="f6" y="f178"/>
                  </a:lnTo>
                  <a:lnTo>
                    <a:pt x="f6" y="f121"/>
                  </a:lnTo>
                  <a:lnTo>
                    <a:pt x="f316" y="f317"/>
                  </a:lnTo>
                  <a:lnTo>
                    <a:pt x="f318" y="f317"/>
                  </a:lnTo>
                  <a:lnTo>
                    <a:pt x="f319" y="f102"/>
                  </a:lnTo>
                  <a:lnTo>
                    <a:pt x="f320" y="f321"/>
                  </a:lnTo>
                  <a:lnTo>
                    <a:pt x="f322" y="f323"/>
                  </a:lnTo>
                  <a:lnTo>
                    <a:pt x="f324" y="f323"/>
                  </a:lnTo>
                  <a:lnTo>
                    <a:pt x="f325" y="f326"/>
                  </a:lnTo>
                  <a:lnTo>
                    <a:pt x="f327" y="f328"/>
                  </a:lnTo>
                  <a:lnTo>
                    <a:pt x="f329" y="f330"/>
                  </a:lnTo>
                  <a:lnTo>
                    <a:pt x="f331" y="f332"/>
                  </a:lnTo>
                  <a:lnTo>
                    <a:pt x="f333" y="f334"/>
                  </a:lnTo>
                  <a:lnTo>
                    <a:pt x="f335" y="f336"/>
                  </a:lnTo>
                  <a:lnTo>
                    <a:pt x="f337" y="f338"/>
                  </a:lnTo>
                  <a:lnTo>
                    <a:pt x="f339" y="f340"/>
                  </a:lnTo>
                  <a:lnTo>
                    <a:pt x="f341" y="f342"/>
                  </a:lnTo>
                  <a:lnTo>
                    <a:pt x="f343" y="f344"/>
                  </a:lnTo>
                  <a:lnTo>
                    <a:pt x="f345" y="f346"/>
                  </a:lnTo>
                  <a:lnTo>
                    <a:pt x="f286" y="f287"/>
                  </a:lnTo>
                  <a:close/>
                </a:path>
                <a:path w="15651480" h="720090">
                  <a:moveTo>
                    <a:pt x="f347" y="f314"/>
                  </a:moveTo>
                  <a:lnTo>
                    <a:pt x="f348" y="f349"/>
                  </a:lnTo>
                  <a:lnTo>
                    <a:pt x="f350" y="f351"/>
                  </a:lnTo>
                  <a:lnTo>
                    <a:pt x="f352" y="f76"/>
                  </a:lnTo>
                  <a:lnTo>
                    <a:pt x="f353" y="f182"/>
                  </a:lnTo>
                  <a:lnTo>
                    <a:pt x="f246" y="f88"/>
                  </a:lnTo>
                  <a:lnTo>
                    <a:pt x="f245" y="f88"/>
                  </a:lnTo>
                  <a:lnTo>
                    <a:pt x="f354" y="f248"/>
                  </a:lnTo>
                  <a:lnTo>
                    <a:pt x="f355" y="f158"/>
                  </a:lnTo>
                  <a:lnTo>
                    <a:pt x="f347" y="f314"/>
                  </a:lnTo>
                  <a:close/>
                </a:path>
                <a:path w="15651480" h="720090">
                  <a:moveTo>
                    <a:pt x="f356" y="f255"/>
                  </a:moveTo>
                  <a:lnTo>
                    <a:pt x="f357" y="f253"/>
                  </a:lnTo>
                  <a:lnTo>
                    <a:pt x="f358" y="f359"/>
                  </a:lnTo>
                  <a:lnTo>
                    <a:pt x="f360" y="f190"/>
                  </a:lnTo>
                  <a:lnTo>
                    <a:pt x="f163" y="f162"/>
                  </a:lnTo>
                  <a:lnTo>
                    <a:pt x="f161" y="f162"/>
                  </a:lnTo>
                  <a:lnTo>
                    <a:pt x="f361" y="f362"/>
                  </a:lnTo>
                  <a:lnTo>
                    <a:pt x="f356" y="f255"/>
                  </a:lnTo>
                  <a:close/>
                </a:path>
                <a:path w="15651480" h="720090">
                  <a:moveTo>
                    <a:pt x="f363" y="f364"/>
                  </a:moveTo>
                  <a:lnTo>
                    <a:pt x="f365" y="f294"/>
                  </a:lnTo>
                  <a:lnTo>
                    <a:pt x="f366" y="f106"/>
                  </a:lnTo>
                  <a:lnTo>
                    <a:pt x="f367" y="f340"/>
                  </a:lnTo>
                  <a:lnTo>
                    <a:pt x="f368" y="f338"/>
                  </a:lnTo>
                  <a:lnTo>
                    <a:pt x="f369" y="f370"/>
                  </a:lnTo>
                  <a:lnTo>
                    <a:pt x="f371" y="f372"/>
                  </a:lnTo>
                  <a:lnTo>
                    <a:pt x="f373" y="f374"/>
                  </a:lnTo>
                  <a:lnTo>
                    <a:pt x="f375" y="f376"/>
                  </a:lnTo>
                  <a:lnTo>
                    <a:pt x="f377" y="f127"/>
                  </a:lnTo>
                  <a:lnTo>
                    <a:pt x="f378" y="f379"/>
                  </a:lnTo>
                  <a:lnTo>
                    <a:pt x="f380" y="f381"/>
                  </a:lnTo>
                  <a:lnTo>
                    <a:pt x="f382" y="f383"/>
                  </a:lnTo>
                  <a:lnTo>
                    <a:pt x="f384" y="f385"/>
                  </a:lnTo>
                  <a:lnTo>
                    <a:pt x="f261" y="f260"/>
                  </a:lnTo>
                  <a:lnTo>
                    <a:pt x="f259" y="f260"/>
                  </a:lnTo>
                  <a:lnTo>
                    <a:pt x="f386" y="f387"/>
                  </a:lnTo>
                  <a:lnTo>
                    <a:pt x="f388" y="f389"/>
                  </a:lnTo>
                  <a:lnTo>
                    <a:pt x="f390" y="f391"/>
                  </a:lnTo>
                  <a:lnTo>
                    <a:pt x="f392" y="f129"/>
                  </a:lnTo>
                  <a:lnTo>
                    <a:pt x="f393" y="f224"/>
                  </a:lnTo>
                  <a:lnTo>
                    <a:pt x="f394" y="f68"/>
                  </a:lnTo>
                  <a:lnTo>
                    <a:pt x="f395" y="f396"/>
                  </a:lnTo>
                  <a:lnTo>
                    <a:pt x="f397" y="f398"/>
                  </a:lnTo>
                  <a:lnTo>
                    <a:pt x="f399" y="f398"/>
                  </a:lnTo>
                  <a:lnTo>
                    <a:pt x="f400" y="f321"/>
                  </a:lnTo>
                  <a:lnTo>
                    <a:pt x="f401" y="f326"/>
                  </a:lnTo>
                  <a:lnTo>
                    <a:pt x="f402" y="f330"/>
                  </a:lnTo>
                  <a:lnTo>
                    <a:pt x="f403" y="f404"/>
                  </a:lnTo>
                  <a:lnTo>
                    <a:pt x="f405" y="f370"/>
                  </a:lnTo>
                  <a:lnTo>
                    <a:pt x="f406" y="f104"/>
                  </a:lnTo>
                  <a:lnTo>
                    <a:pt x="f407" y="f408"/>
                  </a:lnTo>
                  <a:lnTo>
                    <a:pt x="f409" y="f338"/>
                  </a:lnTo>
                  <a:lnTo>
                    <a:pt x="f410" y="f338"/>
                  </a:lnTo>
                  <a:lnTo>
                    <a:pt x="f411" y="f340"/>
                  </a:lnTo>
                  <a:lnTo>
                    <a:pt x="f412" y="f340"/>
                  </a:lnTo>
                  <a:lnTo>
                    <a:pt x="f413" y="f414"/>
                  </a:lnTo>
                  <a:lnTo>
                    <a:pt x="f415" y="f416"/>
                  </a:lnTo>
                  <a:lnTo>
                    <a:pt x="f417" y="f418"/>
                  </a:lnTo>
                  <a:lnTo>
                    <a:pt x="f363" y="f364"/>
                  </a:lnTo>
                  <a:close/>
                </a:path>
                <a:path w="15651480" h="720090">
                  <a:moveTo>
                    <a:pt x="f419" y="f398"/>
                  </a:moveTo>
                  <a:lnTo>
                    <a:pt x="f420" y="f398"/>
                  </a:lnTo>
                  <a:lnTo>
                    <a:pt x="f421" y="f66"/>
                  </a:lnTo>
                  <a:lnTo>
                    <a:pt x="f422" y="f423"/>
                  </a:lnTo>
                  <a:lnTo>
                    <a:pt x="f424" y="f396"/>
                  </a:lnTo>
                  <a:lnTo>
                    <a:pt x="f425" y="f376"/>
                  </a:lnTo>
                  <a:lnTo>
                    <a:pt x="f426" y="f427"/>
                  </a:lnTo>
                  <a:lnTo>
                    <a:pt x="f428" y="f129"/>
                  </a:lnTo>
                  <a:lnTo>
                    <a:pt x="f204" y="f203"/>
                  </a:lnTo>
                  <a:lnTo>
                    <a:pt x="f202" y="f203"/>
                  </a:lnTo>
                  <a:lnTo>
                    <a:pt x="f429" y="f206"/>
                  </a:lnTo>
                  <a:lnTo>
                    <a:pt x="f430" y="f431"/>
                  </a:lnTo>
                  <a:lnTo>
                    <a:pt x="f432" y="f433"/>
                  </a:lnTo>
                  <a:lnTo>
                    <a:pt x="f434" y="f435"/>
                  </a:lnTo>
                  <a:lnTo>
                    <a:pt x="f419" y="f398"/>
                  </a:lnTo>
                  <a:close/>
                </a:path>
                <a:path w="15651480" h="720090">
                  <a:moveTo>
                    <a:pt x="f436" y="f212"/>
                  </a:moveTo>
                  <a:lnTo>
                    <a:pt x="f437" y="f60"/>
                  </a:lnTo>
                  <a:lnTo>
                    <a:pt x="f438" y="f296"/>
                  </a:lnTo>
                  <a:lnTo>
                    <a:pt x="f439" y="f440"/>
                  </a:lnTo>
                  <a:lnTo>
                    <a:pt x="f441" y="f442"/>
                  </a:lnTo>
                  <a:lnTo>
                    <a:pt x="f443" y="f379"/>
                  </a:lnTo>
                  <a:lnTo>
                    <a:pt x="f444" y="f445"/>
                  </a:lnTo>
                  <a:lnTo>
                    <a:pt x="f446" y="f266"/>
                  </a:lnTo>
                  <a:lnTo>
                    <a:pt x="f265" y="f266"/>
                  </a:lnTo>
                  <a:lnTo>
                    <a:pt x="f447" y="f383"/>
                  </a:lnTo>
                  <a:lnTo>
                    <a:pt x="f448" y="f147"/>
                  </a:lnTo>
                  <a:lnTo>
                    <a:pt x="f449" y="f208"/>
                  </a:lnTo>
                  <a:lnTo>
                    <a:pt x="f450" y="f208"/>
                  </a:lnTo>
                  <a:lnTo>
                    <a:pt x="f451" y="f452"/>
                  </a:lnTo>
                  <a:lnTo>
                    <a:pt x="f453" y="f454"/>
                  </a:lnTo>
                  <a:lnTo>
                    <a:pt x="f455" y="f330"/>
                  </a:lnTo>
                  <a:lnTo>
                    <a:pt x="f456" y="f296"/>
                  </a:lnTo>
                  <a:lnTo>
                    <a:pt x="f457" y="f458"/>
                  </a:lnTo>
                  <a:lnTo>
                    <a:pt x="f459" y="f458"/>
                  </a:lnTo>
                  <a:lnTo>
                    <a:pt x="f436" y="f212"/>
                  </a:lnTo>
                  <a:close/>
                </a:path>
                <a:path w="15651480" h="720090">
                  <a:moveTo>
                    <a:pt x="f460" y="f452"/>
                  </a:moveTo>
                  <a:lnTo>
                    <a:pt x="f461" y="f210"/>
                  </a:lnTo>
                  <a:lnTo>
                    <a:pt x="f462" y="f100"/>
                  </a:lnTo>
                  <a:lnTo>
                    <a:pt x="f463" y="f208"/>
                  </a:lnTo>
                  <a:lnTo>
                    <a:pt x="f449" y="f208"/>
                  </a:lnTo>
                  <a:lnTo>
                    <a:pt x="f460" y="f452"/>
                  </a:lnTo>
                  <a:close/>
                </a:path>
                <a:path w="15651480" h="720090">
                  <a:moveTo>
                    <a:pt x="f464" y="f328"/>
                  </a:moveTo>
                  <a:lnTo>
                    <a:pt x="f465" y="f66"/>
                  </a:lnTo>
                  <a:lnTo>
                    <a:pt x="f466" y="f435"/>
                  </a:lnTo>
                  <a:lnTo>
                    <a:pt x="f467" y="f317"/>
                  </a:lnTo>
                  <a:lnTo>
                    <a:pt x="f316" y="f317"/>
                  </a:lnTo>
                  <a:lnTo>
                    <a:pt x="f468" y="f398"/>
                  </a:lnTo>
                  <a:lnTo>
                    <a:pt x="f464" y="f328"/>
                  </a:lnTo>
                  <a:close/>
                </a:path>
                <a:path w="15651480" h="720090">
                  <a:moveTo>
                    <a:pt x="f469" y="f104"/>
                  </a:moveTo>
                  <a:lnTo>
                    <a:pt x="f470" y="f302"/>
                  </a:lnTo>
                  <a:lnTo>
                    <a:pt x="f471" y="f326"/>
                  </a:lnTo>
                  <a:lnTo>
                    <a:pt x="f472" y="f321"/>
                  </a:lnTo>
                  <a:lnTo>
                    <a:pt x="f399" y="f398"/>
                  </a:lnTo>
                  <a:lnTo>
                    <a:pt x="f397" y="f398"/>
                  </a:lnTo>
                  <a:lnTo>
                    <a:pt x="f473" y="f323"/>
                  </a:lnTo>
                  <a:lnTo>
                    <a:pt x="f474" y="f323"/>
                  </a:lnTo>
                  <a:lnTo>
                    <a:pt x="f475" y="f330"/>
                  </a:lnTo>
                  <a:lnTo>
                    <a:pt x="f469" y="f104"/>
                  </a:lnTo>
                  <a:close/>
                </a:path>
                <a:path w="15651480" h="720090">
                  <a:moveTo>
                    <a:pt x="f476" y="f62"/>
                  </a:moveTo>
                  <a:lnTo>
                    <a:pt x="f477" y="f62"/>
                  </a:lnTo>
                  <a:lnTo>
                    <a:pt x="f478" y="f296"/>
                  </a:lnTo>
                  <a:lnTo>
                    <a:pt x="f479" y="f342"/>
                  </a:lnTo>
                  <a:lnTo>
                    <a:pt x="f480" y="f64"/>
                  </a:lnTo>
                  <a:lnTo>
                    <a:pt x="f481" y="f482"/>
                  </a:lnTo>
                  <a:lnTo>
                    <a:pt x="f483" y="f326"/>
                  </a:lnTo>
                  <a:lnTo>
                    <a:pt x="f484" y="f323"/>
                  </a:lnTo>
                  <a:lnTo>
                    <a:pt x="f473" y="f323"/>
                  </a:lnTo>
                  <a:lnTo>
                    <a:pt x="f485" y="f486"/>
                  </a:lnTo>
                  <a:lnTo>
                    <a:pt x="f487" y="f336"/>
                  </a:lnTo>
                  <a:lnTo>
                    <a:pt x="f488" y="f298"/>
                  </a:lnTo>
                  <a:lnTo>
                    <a:pt x="f489" y="f296"/>
                  </a:lnTo>
                  <a:lnTo>
                    <a:pt x="f490" y="f296"/>
                  </a:lnTo>
                  <a:lnTo>
                    <a:pt x="f476" y="f62"/>
                  </a:lnTo>
                  <a:close/>
                </a:path>
                <a:path w="15651480" h="720090">
                  <a:moveTo>
                    <a:pt x="f491" y="f492"/>
                  </a:moveTo>
                  <a:lnTo>
                    <a:pt x="f493" y="f494"/>
                  </a:lnTo>
                  <a:lnTo>
                    <a:pt x="f495" y="f496"/>
                  </a:lnTo>
                  <a:lnTo>
                    <a:pt x="f497" y="f498"/>
                  </a:lnTo>
                  <a:lnTo>
                    <a:pt x="f499" y="f500"/>
                  </a:lnTo>
                  <a:lnTo>
                    <a:pt x="f501" y="f217"/>
                  </a:lnTo>
                  <a:lnTo>
                    <a:pt x="f502" y="f503"/>
                  </a:lnTo>
                  <a:lnTo>
                    <a:pt x="f504" y="f60"/>
                  </a:lnTo>
                  <a:lnTo>
                    <a:pt x="f505" y="f506"/>
                  </a:lnTo>
                  <a:lnTo>
                    <a:pt x="f507" y="f458"/>
                  </a:lnTo>
                  <a:lnTo>
                    <a:pt x="f508" y="f509"/>
                  </a:lnTo>
                  <a:lnTo>
                    <a:pt x="f510" y="f284"/>
                  </a:lnTo>
                  <a:lnTo>
                    <a:pt x="f511" y="f110"/>
                  </a:lnTo>
                  <a:lnTo>
                    <a:pt x="f512" y="f344"/>
                  </a:lnTo>
                  <a:lnTo>
                    <a:pt x="f513" y="f294"/>
                  </a:lnTo>
                  <a:lnTo>
                    <a:pt x="f514" y="f515"/>
                  </a:lnTo>
                  <a:lnTo>
                    <a:pt x="f516" y="f298"/>
                  </a:lnTo>
                  <a:lnTo>
                    <a:pt x="f517" y="f370"/>
                  </a:lnTo>
                  <a:lnTo>
                    <a:pt x="f518" y="f302"/>
                  </a:lnTo>
                  <a:lnTo>
                    <a:pt x="f519" y="f326"/>
                  </a:lnTo>
                  <a:lnTo>
                    <a:pt x="f520" y="f323"/>
                  </a:lnTo>
                  <a:lnTo>
                    <a:pt x="f322" y="f323"/>
                  </a:lnTo>
                  <a:lnTo>
                    <a:pt x="f521" y="f522"/>
                  </a:lnTo>
                  <a:lnTo>
                    <a:pt x="f523" y="f486"/>
                  </a:lnTo>
                  <a:lnTo>
                    <a:pt x="f524" y="f525"/>
                  </a:lnTo>
                  <a:lnTo>
                    <a:pt x="f526" y="f527"/>
                  </a:lnTo>
                  <a:lnTo>
                    <a:pt x="f528" y="f418"/>
                  </a:lnTo>
                  <a:lnTo>
                    <a:pt x="f529" y="f530"/>
                  </a:lnTo>
                  <a:lnTo>
                    <a:pt x="f531" y="f458"/>
                  </a:lnTo>
                  <a:lnTo>
                    <a:pt x="f532" y="f506"/>
                  </a:lnTo>
                  <a:lnTo>
                    <a:pt x="f533" y="f506"/>
                  </a:lnTo>
                  <a:lnTo>
                    <a:pt x="f534" y="f60"/>
                  </a:lnTo>
                  <a:lnTo>
                    <a:pt x="f535" y="f289"/>
                  </a:lnTo>
                  <a:lnTo>
                    <a:pt x="f536" y="f537"/>
                  </a:lnTo>
                  <a:lnTo>
                    <a:pt x="f538" y="f539"/>
                  </a:lnTo>
                  <a:lnTo>
                    <a:pt x="f540" y="f287"/>
                  </a:lnTo>
                  <a:lnTo>
                    <a:pt x="f491" y="f492"/>
                  </a:lnTo>
                  <a:close/>
                </a:path>
                <a:path w="15651480" h="720090">
                  <a:moveTo>
                    <a:pt x="f541" y="f298"/>
                  </a:moveTo>
                  <a:lnTo>
                    <a:pt x="f542" y="f298"/>
                  </a:lnTo>
                  <a:lnTo>
                    <a:pt x="f543" y="f525"/>
                  </a:lnTo>
                  <a:lnTo>
                    <a:pt x="f544" y="f340"/>
                  </a:lnTo>
                  <a:lnTo>
                    <a:pt x="f410" y="f338"/>
                  </a:lnTo>
                  <a:lnTo>
                    <a:pt x="f409" y="f338"/>
                  </a:lnTo>
                  <a:lnTo>
                    <a:pt x="f545" y="f546"/>
                  </a:lnTo>
                  <a:lnTo>
                    <a:pt x="f547" y="f548"/>
                  </a:lnTo>
                  <a:lnTo>
                    <a:pt x="f541" y="f298"/>
                  </a:lnTo>
                  <a:close/>
                </a:path>
                <a:path w="15651480" h="720090">
                  <a:moveTo>
                    <a:pt x="f549" y="f282"/>
                  </a:moveTo>
                  <a:lnTo>
                    <a:pt x="f550" y="f344"/>
                  </a:lnTo>
                  <a:lnTo>
                    <a:pt x="f551" y="f418"/>
                  </a:lnTo>
                  <a:lnTo>
                    <a:pt x="f552" y="f553"/>
                  </a:lnTo>
                  <a:lnTo>
                    <a:pt x="f554" y="f340"/>
                  </a:lnTo>
                  <a:lnTo>
                    <a:pt x="f411" y="f340"/>
                  </a:lnTo>
                  <a:lnTo>
                    <a:pt x="f555" y="f548"/>
                  </a:lnTo>
                  <a:lnTo>
                    <a:pt x="f556" y="f62"/>
                  </a:lnTo>
                  <a:lnTo>
                    <a:pt x="f557" y="f279"/>
                  </a:lnTo>
                  <a:lnTo>
                    <a:pt x="f549" y="f282"/>
                  </a:lnTo>
                  <a:close/>
                </a:path>
                <a:path w="15651480" h="720090">
                  <a:moveTo>
                    <a:pt x="f558" y="f364"/>
                  </a:moveTo>
                  <a:lnTo>
                    <a:pt x="f559" y="f364"/>
                  </a:lnTo>
                  <a:lnTo>
                    <a:pt x="f560" y="f291"/>
                  </a:lnTo>
                  <a:lnTo>
                    <a:pt x="f561" y="f530"/>
                  </a:lnTo>
                  <a:lnTo>
                    <a:pt x="f562" y="f279"/>
                  </a:lnTo>
                  <a:lnTo>
                    <a:pt x="f278" y="f279"/>
                  </a:lnTo>
                  <a:lnTo>
                    <a:pt x="f563" y="f282"/>
                  </a:lnTo>
                  <a:lnTo>
                    <a:pt x="f558" y="f364"/>
                  </a:lnTo>
                  <a:close/>
                </a:path>
                <a:path w="15651480" h="720090">
                  <a:moveTo>
                    <a:pt x="f564" y="f500"/>
                  </a:moveTo>
                  <a:lnTo>
                    <a:pt x="f565" y="f217"/>
                  </a:lnTo>
                  <a:lnTo>
                    <a:pt x="f566" y="f503"/>
                  </a:lnTo>
                  <a:lnTo>
                    <a:pt x="f567" y="f458"/>
                  </a:lnTo>
                  <a:lnTo>
                    <a:pt x="f111" y="f110"/>
                  </a:lnTo>
                  <a:lnTo>
                    <a:pt x="f109" y="f110"/>
                  </a:lnTo>
                  <a:lnTo>
                    <a:pt x="f568" y="f364"/>
                  </a:lnTo>
                  <a:lnTo>
                    <a:pt x="f569" y="f346"/>
                  </a:lnTo>
                  <a:lnTo>
                    <a:pt x="f564" y="f500"/>
                  </a:lnTo>
                  <a:close/>
                </a:path>
                <a:path w="15651480" h="720090">
                  <a:moveTo>
                    <a:pt x="f570" y="f0"/>
                  </a:moveTo>
                  <a:lnTo>
                    <a:pt x="f571" y="f0"/>
                  </a:lnTo>
                  <a:lnTo>
                    <a:pt x="f572" y="f119"/>
                  </a:lnTo>
                  <a:lnTo>
                    <a:pt x="f573" y="f52"/>
                  </a:lnTo>
                  <a:lnTo>
                    <a:pt x="f574" y="f116"/>
                  </a:lnTo>
                  <a:lnTo>
                    <a:pt x="f575" y="f576"/>
                  </a:lnTo>
                  <a:lnTo>
                    <a:pt x="f577" y="f578"/>
                  </a:lnTo>
                  <a:lnTo>
                    <a:pt x="f459" y="f458"/>
                  </a:lnTo>
                  <a:lnTo>
                    <a:pt x="f457" y="f458"/>
                  </a:lnTo>
                  <a:lnTo>
                    <a:pt x="f579" y="f287"/>
                  </a:lnTo>
                  <a:lnTo>
                    <a:pt x="f580" y="f54"/>
                  </a:lnTo>
                  <a:lnTo>
                    <a:pt x="f581" y="f119"/>
                  </a:lnTo>
                  <a:lnTo>
                    <a:pt x="f570" y="f0"/>
                  </a:lnTo>
                  <a:close/>
                </a:path>
                <a:path w="15651480" h="720090">
                  <a:moveTo>
                    <a:pt x="f582" y="f212"/>
                  </a:moveTo>
                  <a:lnTo>
                    <a:pt x="f583" y="f584"/>
                  </a:lnTo>
                  <a:lnTo>
                    <a:pt x="f585" y="f217"/>
                  </a:lnTo>
                  <a:lnTo>
                    <a:pt x="f586" y="f60"/>
                  </a:lnTo>
                  <a:lnTo>
                    <a:pt x="f587" y="f506"/>
                  </a:lnTo>
                  <a:lnTo>
                    <a:pt x="f532" y="f506"/>
                  </a:lnTo>
                  <a:lnTo>
                    <a:pt x="f588" y="f217"/>
                  </a:lnTo>
                  <a:lnTo>
                    <a:pt x="f589" y="f498"/>
                  </a:lnTo>
                  <a:lnTo>
                    <a:pt x="f582" y="f212"/>
                  </a:lnTo>
                  <a:close/>
                </a:path>
                <a:path w="15651480" h="720090">
                  <a:moveTo>
                    <a:pt x="f590" y="f591"/>
                  </a:moveTo>
                  <a:lnTo>
                    <a:pt x="f592" y="f56"/>
                  </a:lnTo>
                  <a:lnTo>
                    <a:pt x="f593" y="f594"/>
                  </a:lnTo>
                  <a:lnTo>
                    <a:pt x="f595" y="f596"/>
                  </a:lnTo>
                  <a:lnTo>
                    <a:pt x="f597" y="f598"/>
                  </a:lnTo>
                  <a:lnTo>
                    <a:pt x="f599" y="f598"/>
                  </a:lnTo>
                  <a:lnTo>
                    <a:pt x="f600" y="f601"/>
                  </a:lnTo>
                  <a:lnTo>
                    <a:pt x="f602" y="f601"/>
                  </a:lnTo>
                  <a:lnTo>
                    <a:pt x="f603" y="f578"/>
                  </a:lnTo>
                  <a:lnTo>
                    <a:pt x="f604" y="f605"/>
                  </a:lnTo>
                  <a:lnTo>
                    <a:pt x="f606" y="f605"/>
                  </a:lnTo>
                  <a:lnTo>
                    <a:pt x="f607" y="f492"/>
                  </a:lnTo>
                  <a:lnTo>
                    <a:pt x="f491" y="f492"/>
                  </a:lnTo>
                  <a:lnTo>
                    <a:pt x="f608" y="f605"/>
                  </a:lnTo>
                  <a:lnTo>
                    <a:pt x="f609" y="f578"/>
                  </a:lnTo>
                  <a:lnTo>
                    <a:pt x="f610" y="f611"/>
                  </a:lnTo>
                  <a:lnTo>
                    <a:pt x="f612" y="f596"/>
                  </a:lnTo>
                  <a:lnTo>
                    <a:pt x="f613" y="f56"/>
                  </a:lnTo>
                  <a:lnTo>
                    <a:pt x="f590" y="f591"/>
                  </a:lnTo>
                  <a:close/>
                </a:path>
                <a:path w="15651480" h="720090">
                  <a:moveTo>
                    <a:pt x="f614" y="f611"/>
                  </a:moveTo>
                  <a:lnTo>
                    <a:pt x="f615" y="f578"/>
                  </a:lnTo>
                  <a:lnTo>
                    <a:pt x="f616" y="f617"/>
                  </a:lnTo>
                  <a:lnTo>
                    <a:pt x="f618" y="f605"/>
                  </a:lnTo>
                  <a:lnTo>
                    <a:pt x="f604" y="f605"/>
                  </a:lnTo>
                  <a:lnTo>
                    <a:pt x="f619" y="f617"/>
                  </a:lnTo>
                  <a:lnTo>
                    <a:pt x="f620" y="f578"/>
                  </a:lnTo>
                  <a:lnTo>
                    <a:pt x="f621" y="f622"/>
                  </a:lnTo>
                  <a:lnTo>
                    <a:pt x="f614" y="f611"/>
                  </a:lnTo>
                  <a:close/>
                </a:path>
              </a:pathLst>
            </a:custGeom>
            <a:solidFill>
              <a:srgbClr val="F2E7DB"/>
            </a:solidFill>
            <a:ln>
              <a:noFill/>
              <a:prstDash val="solid"/>
            </a:ln>
          </p:spPr>
          <p:txBody>
            <a:bodyPr vert="horz" wrap="square" lIns="0" tIns="0" rIns="0" bIns="0" anchor="t" anchorCtr="0" compatLnSpc="0">
              <a:noAutofit/>
            </a:bodyPr>
            <a:lstStyle/>
            <a:p>
              <a:pPr marL="0" marR="0" lvl="0" indent="0" rtl="0" hangingPunct="0">
                <a:lnSpc>
                  <a:spcPct val="100000"/>
                </a:lnSpc>
                <a:spcBef>
                  <a:spcPts val="0"/>
                </a:spcBef>
                <a:spcAft>
                  <a:spcPts val="0"/>
                </a:spcAft>
                <a:buNone/>
                <a:tabLst/>
              </a:pPr>
              <a:endParaRPr lang="en-IN" sz="1800" b="0" i="0" u="none" strike="noStrike" kern="1200">
                <a:ln>
                  <a:noFill/>
                </a:ln>
                <a:latin typeface="Arial" pitchFamily="18"/>
                <a:ea typeface="Microsoft YaHei" pitchFamily="2"/>
                <a:cs typeface="Lucida Sans" pitchFamily="2"/>
              </a:endParaRPr>
            </a:p>
          </p:txBody>
        </p:sp>
        <p:sp>
          <p:nvSpPr>
            <p:cNvPr id="6" name="object 6"/>
            <p:cNvSpPr/>
            <p:nvPr/>
          </p:nvSpPr>
          <p:spPr>
            <a:xfrm>
              <a:off x="20160" y="9959760"/>
              <a:ext cx="15300720" cy="32040"/>
            </a:xfrm>
            <a:custGeom>
              <a:avLst/>
              <a:gdLst>
                <a:gd name="f0" fmla="val 0"/>
                <a:gd name="f1" fmla="val 1799272"/>
                <a:gd name="f2" fmla="val 20154"/>
                <a:gd name="f3" fmla="val 1789912"/>
                <a:gd name="f4" fmla="val 15836"/>
                <a:gd name="f5" fmla="val 1782711"/>
                <a:gd name="f6" fmla="val 11518"/>
                <a:gd name="f7" fmla="val 1778393"/>
                <a:gd name="f8" fmla="val 8636"/>
                <a:gd name="f9" fmla="val 1771192"/>
                <a:gd name="f10" fmla="val 4318"/>
                <a:gd name="f11" fmla="val 1764715"/>
                <a:gd name="f12" fmla="val 41757"/>
                <a:gd name="f13" fmla="val 34556"/>
                <a:gd name="f14" fmla="val 27368"/>
                <a:gd name="f15" fmla="val 17995"/>
                <a:gd name="f16" fmla="val 6477"/>
                <a:gd name="f17" fmla="val 23037"/>
                <a:gd name="f18" fmla="val 1805749"/>
                <a:gd name="f19" fmla="val 27025"/>
                <a:gd name="f20" fmla="val 1801431"/>
                <a:gd name="f21" fmla="val 23215"/>
                <a:gd name="f22" fmla="val 32105"/>
                <a:gd name="f23" fmla="val 15300630"/>
                <a:gd name="f24" fmla="val 355"/>
                <a:gd name="f25" fmla="val 2146312"/>
                <a:gd name="f26" fmla="val 4165"/>
                <a:gd name="f27" fmla="val 2136952"/>
                <a:gd name="f28" fmla="val 9245"/>
                <a:gd name="f29" fmla="val 2130463"/>
                <a:gd name="f30" fmla="val 11785"/>
                <a:gd name="f31" fmla="val 2123275"/>
                <a:gd name="f32" fmla="val 15595"/>
                <a:gd name="f33" fmla="val 2118944"/>
                <a:gd name="f34" fmla="val 20675"/>
                <a:gd name="f35" fmla="val 2111756"/>
                <a:gd name="f36" fmla="val 2102396"/>
              </a:gdLst>
              <a:ahLst/>
              <a:cxnLst>
                <a:cxn ang="3cd4">
                  <a:pos x="hc" y="t"/>
                </a:cxn>
                <a:cxn ang="0">
                  <a:pos x="r" y="vc"/>
                </a:cxn>
                <a:cxn ang="cd4">
                  <a:pos x="hc" y="b"/>
                </a:cxn>
                <a:cxn ang="cd2">
                  <a:pos x="l" y="vc"/>
                </a:cxn>
              </a:cxnLst>
              <a:rect l="l" t="t" r="r" b="b"/>
              <a:pathLst>
                <a:path w="15300960" h="32384">
                  <a:moveTo>
                    <a:pt x="f1" y="f2"/>
                  </a:moveTo>
                  <a:lnTo>
                    <a:pt x="f3" y="f2"/>
                  </a:lnTo>
                  <a:lnTo>
                    <a:pt x="f3" y="f4"/>
                  </a:lnTo>
                  <a:lnTo>
                    <a:pt x="f5" y="f4"/>
                  </a:lnTo>
                  <a:lnTo>
                    <a:pt x="f5" y="f6"/>
                  </a:lnTo>
                  <a:lnTo>
                    <a:pt x="f7" y="f6"/>
                  </a:lnTo>
                  <a:lnTo>
                    <a:pt x="f7" y="f8"/>
                  </a:lnTo>
                  <a:lnTo>
                    <a:pt x="f9" y="f8"/>
                  </a:lnTo>
                  <a:lnTo>
                    <a:pt x="f9" y="f10"/>
                  </a:lnTo>
                  <a:lnTo>
                    <a:pt x="f11" y="f10"/>
                  </a:lnTo>
                  <a:lnTo>
                    <a:pt x="f11" y="f0"/>
                  </a:lnTo>
                  <a:lnTo>
                    <a:pt x="f12" y="f0"/>
                  </a:lnTo>
                  <a:lnTo>
                    <a:pt x="f12" y="f10"/>
                  </a:lnTo>
                  <a:lnTo>
                    <a:pt x="f13" y="f10"/>
                  </a:lnTo>
                  <a:lnTo>
                    <a:pt x="f13" y="f8"/>
                  </a:lnTo>
                  <a:lnTo>
                    <a:pt x="f14" y="f8"/>
                  </a:lnTo>
                  <a:lnTo>
                    <a:pt x="f14" y="f6"/>
                  </a:lnTo>
                  <a:lnTo>
                    <a:pt x="f15" y="f6"/>
                  </a:lnTo>
                  <a:lnTo>
                    <a:pt x="f15" y="f4"/>
                  </a:lnTo>
                  <a:lnTo>
                    <a:pt x="f4" y="f4"/>
                  </a:lnTo>
                  <a:lnTo>
                    <a:pt x="f4" y="f2"/>
                  </a:lnTo>
                  <a:lnTo>
                    <a:pt x="f16" y="f2"/>
                  </a:lnTo>
                  <a:lnTo>
                    <a:pt x="f16" y="f17"/>
                  </a:lnTo>
                  <a:lnTo>
                    <a:pt x="f1" y="f17"/>
                  </a:lnTo>
                  <a:lnTo>
                    <a:pt x="f1" y="f2"/>
                  </a:lnTo>
                  <a:close/>
                </a:path>
                <a:path w="15300960" h="32384">
                  <a:moveTo>
                    <a:pt x="f18" y="f19"/>
                  </a:moveTo>
                  <a:lnTo>
                    <a:pt x="f20" y="f19"/>
                  </a:lnTo>
                  <a:lnTo>
                    <a:pt x="f20" y="f21"/>
                  </a:lnTo>
                  <a:lnTo>
                    <a:pt x="f0" y="f21"/>
                  </a:lnTo>
                  <a:lnTo>
                    <a:pt x="f0" y="f19"/>
                  </a:lnTo>
                  <a:lnTo>
                    <a:pt x="f0" y="f22"/>
                  </a:lnTo>
                  <a:lnTo>
                    <a:pt x="f18" y="f22"/>
                  </a:lnTo>
                  <a:lnTo>
                    <a:pt x="f18" y="f19"/>
                  </a:lnTo>
                  <a:close/>
                </a:path>
                <a:path w="15300960" h="32384">
                  <a:moveTo>
                    <a:pt x="f23" y="f24"/>
                  </a:moveTo>
                  <a:lnTo>
                    <a:pt x="f25" y="f24"/>
                  </a:lnTo>
                  <a:lnTo>
                    <a:pt x="f25" y="f26"/>
                  </a:lnTo>
                  <a:lnTo>
                    <a:pt x="f27" y="f26"/>
                  </a:lnTo>
                  <a:lnTo>
                    <a:pt x="f27" y="f28"/>
                  </a:lnTo>
                  <a:lnTo>
                    <a:pt x="f29" y="f28"/>
                  </a:lnTo>
                  <a:lnTo>
                    <a:pt x="f29" y="f30"/>
                  </a:lnTo>
                  <a:lnTo>
                    <a:pt x="f31" y="f30"/>
                  </a:lnTo>
                  <a:lnTo>
                    <a:pt x="f31" y="f32"/>
                  </a:lnTo>
                  <a:lnTo>
                    <a:pt x="f33" y="f32"/>
                  </a:lnTo>
                  <a:lnTo>
                    <a:pt x="f33" y="f34"/>
                  </a:lnTo>
                  <a:lnTo>
                    <a:pt x="f35" y="f34"/>
                  </a:lnTo>
                  <a:lnTo>
                    <a:pt x="f35" y="f21"/>
                  </a:lnTo>
                  <a:lnTo>
                    <a:pt x="f36" y="f21"/>
                  </a:lnTo>
                  <a:lnTo>
                    <a:pt x="f36" y="f22"/>
                  </a:lnTo>
                  <a:lnTo>
                    <a:pt x="f23" y="f22"/>
                  </a:lnTo>
                  <a:lnTo>
                    <a:pt x="f23" y="f21"/>
                  </a:lnTo>
                  <a:lnTo>
                    <a:pt x="f23" y="f34"/>
                  </a:lnTo>
                  <a:lnTo>
                    <a:pt x="f23" y="f32"/>
                  </a:lnTo>
                  <a:lnTo>
                    <a:pt x="f23" y="f30"/>
                  </a:lnTo>
                  <a:lnTo>
                    <a:pt x="f23" y="f28"/>
                  </a:lnTo>
                  <a:lnTo>
                    <a:pt x="f23" y="f26"/>
                  </a:lnTo>
                  <a:lnTo>
                    <a:pt x="f23" y="f24"/>
                  </a:lnTo>
                  <a:close/>
                </a:path>
              </a:pathLst>
            </a:custGeom>
            <a:solidFill>
              <a:srgbClr val="4C2A13">
                <a:alpha val="17000"/>
              </a:srgbClr>
            </a:solidFill>
            <a:ln>
              <a:noFill/>
              <a:prstDash val="solid"/>
            </a:ln>
          </p:spPr>
          <p:txBody>
            <a:bodyPr vert="horz" wrap="square" lIns="0" tIns="0" rIns="0" bIns="0" anchor="t" anchorCtr="0" compatLnSpc="0">
              <a:noAutofit/>
            </a:bodyPr>
            <a:lstStyle/>
            <a:p>
              <a:pPr marL="0" marR="0" lvl="0" indent="0" rtl="0" hangingPunct="0">
                <a:lnSpc>
                  <a:spcPct val="100000"/>
                </a:lnSpc>
                <a:spcBef>
                  <a:spcPts val="0"/>
                </a:spcBef>
                <a:spcAft>
                  <a:spcPts val="0"/>
                </a:spcAft>
                <a:buNone/>
                <a:tabLst/>
              </a:pPr>
              <a:endParaRPr lang="en-IN" sz="1800" b="0" i="0" u="none" strike="noStrike" kern="1200">
                <a:ln>
                  <a:noFill/>
                </a:ln>
                <a:latin typeface="Arial" pitchFamily="18"/>
                <a:ea typeface="Microsoft YaHei" pitchFamily="2"/>
                <a:cs typeface="Lucida Sans" pitchFamily="2"/>
              </a:endParaRPr>
            </a:p>
          </p:txBody>
        </p:sp>
        <p:sp>
          <p:nvSpPr>
            <p:cNvPr id="7" name="object 7"/>
            <p:cNvSpPr/>
            <p:nvPr/>
          </p:nvSpPr>
          <p:spPr>
            <a:xfrm>
              <a:off x="20160" y="9959760"/>
              <a:ext cx="15300720" cy="31320"/>
            </a:xfrm>
            <a:custGeom>
              <a:avLst/>
              <a:gdLst>
                <a:gd name="f0" fmla="val 0"/>
                <a:gd name="f1" fmla="val 41756"/>
                <a:gd name="f2" fmla="val 4316"/>
                <a:gd name="f3" fmla="val 34558"/>
                <a:gd name="f4" fmla="val 8637"/>
                <a:gd name="f5" fmla="val 27359"/>
                <a:gd name="f6" fmla="val 11518"/>
                <a:gd name="f7" fmla="val 17998"/>
                <a:gd name="f8" fmla="val 15840"/>
                <a:gd name="f9" fmla="val 20156"/>
                <a:gd name="f10" fmla="val 6478"/>
                <a:gd name="f11" fmla="val 23038"/>
                <a:gd name="f12" fmla="val 31676"/>
                <a:gd name="f13" fmla="val 1805745"/>
                <a:gd name="f14" fmla="val 1801427"/>
                <a:gd name="f15" fmla="val 1799268"/>
                <a:gd name="f16" fmla="val 1789908"/>
                <a:gd name="f17" fmla="val 1782707"/>
                <a:gd name="f18" fmla="val 1778389"/>
                <a:gd name="f19" fmla="val 1771188"/>
                <a:gd name="f20" fmla="val 1764711"/>
                <a:gd name="f21" fmla="val 2146312"/>
                <a:gd name="f22" fmla="val 2136952"/>
                <a:gd name="f23" fmla="val 2130462"/>
                <a:gd name="f24" fmla="val 2123274"/>
                <a:gd name="f25" fmla="val 2118943"/>
                <a:gd name="f26" fmla="val 2111755"/>
                <a:gd name="f27" fmla="val 2102395"/>
                <a:gd name="f28" fmla="val 15300646"/>
              </a:gdLst>
              <a:ahLst/>
              <a:cxnLst>
                <a:cxn ang="3cd4">
                  <a:pos x="hc" y="t"/>
                </a:cxn>
                <a:cxn ang="0">
                  <a:pos x="r" y="vc"/>
                </a:cxn>
                <a:cxn ang="cd4">
                  <a:pos x="hc" y="b"/>
                </a:cxn>
                <a:cxn ang="cd2">
                  <a:pos x="l" y="vc"/>
                </a:cxn>
              </a:cxnLst>
              <a:rect l="l" t="t" r="r" b="b"/>
              <a:pathLst>
                <a:path w="15300960" h="31750">
                  <a:moveTo>
                    <a:pt x="f1" y="f0"/>
                  </a:moveTo>
                  <a:lnTo>
                    <a:pt x="f1" y="f2"/>
                  </a:lnTo>
                  <a:lnTo>
                    <a:pt x="f3" y="f2"/>
                  </a:lnTo>
                  <a:lnTo>
                    <a:pt x="f3" y="f4"/>
                  </a:lnTo>
                  <a:lnTo>
                    <a:pt x="f5" y="f4"/>
                  </a:lnTo>
                  <a:lnTo>
                    <a:pt x="f5" y="f6"/>
                  </a:lnTo>
                  <a:lnTo>
                    <a:pt x="f7" y="f6"/>
                  </a:lnTo>
                  <a:lnTo>
                    <a:pt x="f7" y="f8"/>
                  </a:lnTo>
                  <a:lnTo>
                    <a:pt x="f8" y="f8"/>
                  </a:lnTo>
                  <a:lnTo>
                    <a:pt x="f8" y="f9"/>
                  </a:lnTo>
                  <a:lnTo>
                    <a:pt x="f10" y="f9"/>
                  </a:lnTo>
                  <a:lnTo>
                    <a:pt x="f10" y="f11"/>
                  </a:lnTo>
                  <a:lnTo>
                    <a:pt x="f0" y="f11"/>
                  </a:lnTo>
                  <a:lnTo>
                    <a:pt x="f0" y="f12"/>
                  </a:lnTo>
                  <a:lnTo>
                    <a:pt x="f13" y="f12"/>
                  </a:lnTo>
                  <a:lnTo>
                    <a:pt x="f13" y="f5"/>
                  </a:lnTo>
                  <a:lnTo>
                    <a:pt x="f14" y="f5"/>
                  </a:lnTo>
                  <a:lnTo>
                    <a:pt x="f14" y="f11"/>
                  </a:lnTo>
                  <a:lnTo>
                    <a:pt x="f15" y="f11"/>
                  </a:lnTo>
                  <a:lnTo>
                    <a:pt x="f15" y="f9"/>
                  </a:lnTo>
                  <a:lnTo>
                    <a:pt x="f16" y="f9"/>
                  </a:lnTo>
                  <a:lnTo>
                    <a:pt x="f16" y="f8"/>
                  </a:lnTo>
                  <a:lnTo>
                    <a:pt x="f17" y="f8"/>
                  </a:lnTo>
                  <a:lnTo>
                    <a:pt x="f17" y="f6"/>
                  </a:lnTo>
                  <a:lnTo>
                    <a:pt x="f18" y="f6"/>
                  </a:lnTo>
                  <a:lnTo>
                    <a:pt x="f18" y="f4"/>
                  </a:lnTo>
                  <a:lnTo>
                    <a:pt x="f19" y="f4"/>
                  </a:lnTo>
                  <a:lnTo>
                    <a:pt x="f19" y="f2"/>
                  </a:lnTo>
                  <a:lnTo>
                    <a:pt x="f20" y="f2"/>
                  </a:lnTo>
                  <a:lnTo>
                    <a:pt x="f20" y="f0"/>
                  </a:lnTo>
                  <a:lnTo>
                    <a:pt x="f1" y="f0"/>
                  </a:lnTo>
                </a:path>
                <a:path w="15300960" h="31750">
                  <a:moveTo>
                    <a:pt x="f21" y="f0"/>
                  </a:moveTo>
                  <a:lnTo>
                    <a:pt x="f21" y="f2"/>
                  </a:lnTo>
                  <a:lnTo>
                    <a:pt x="f22" y="f2"/>
                  </a:lnTo>
                  <a:lnTo>
                    <a:pt x="f22" y="f4"/>
                  </a:lnTo>
                  <a:lnTo>
                    <a:pt x="f23" y="f4"/>
                  </a:lnTo>
                  <a:lnTo>
                    <a:pt x="f23" y="f6"/>
                  </a:lnTo>
                  <a:lnTo>
                    <a:pt x="f24" y="f6"/>
                  </a:lnTo>
                  <a:lnTo>
                    <a:pt x="f24" y="f8"/>
                  </a:lnTo>
                  <a:lnTo>
                    <a:pt x="f25" y="f8"/>
                  </a:lnTo>
                  <a:lnTo>
                    <a:pt x="f25" y="f9"/>
                  </a:lnTo>
                  <a:lnTo>
                    <a:pt x="f26" y="f9"/>
                  </a:lnTo>
                  <a:lnTo>
                    <a:pt x="f26" y="f11"/>
                  </a:lnTo>
                  <a:lnTo>
                    <a:pt x="f27" y="f11"/>
                  </a:lnTo>
                  <a:lnTo>
                    <a:pt x="f27" y="f12"/>
                  </a:lnTo>
                  <a:lnTo>
                    <a:pt x="f28" y="f12"/>
                  </a:lnTo>
                  <a:lnTo>
                    <a:pt x="f28" y="f0"/>
                  </a:lnTo>
                  <a:lnTo>
                    <a:pt x="f21" y="f0"/>
                  </a:lnTo>
                </a:path>
              </a:pathLst>
            </a:custGeom>
            <a:noFill/>
            <a:ln w="3240">
              <a:solidFill>
                <a:srgbClr val="FFFFFF"/>
              </a:solidFill>
              <a:prstDash val="solid"/>
            </a:ln>
          </p:spPr>
          <p:txBody>
            <a:bodyPr vert="horz" wrap="square" lIns="0" tIns="0" rIns="0" bIns="0" anchor="t" anchorCtr="0" compatLnSpc="0">
              <a:noAutofit/>
            </a:bodyPr>
            <a:lstStyle/>
            <a:p>
              <a:pPr marL="0" marR="0" lvl="0" indent="0" rtl="0" hangingPunct="0">
                <a:lnSpc>
                  <a:spcPct val="100000"/>
                </a:lnSpc>
                <a:spcBef>
                  <a:spcPts val="0"/>
                </a:spcBef>
                <a:spcAft>
                  <a:spcPts val="0"/>
                </a:spcAft>
                <a:buNone/>
                <a:tabLst/>
              </a:pPr>
              <a:endParaRPr lang="en-IN" sz="1800" b="0" i="0" u="none" strike="noStrike" kern="1200">
                <a:ln>
                  <a:noFill/>
                </a:ln>
                <a:latin typeface="Arial" pitchFamily="18"/>
                <a:ea typeface="Microsoft YaHei" pitchFamily="2"/>
                <a:cs typeface="Lucida Sans" pitchFamily="2"/>
              </a:endParaRPr>
            </a:p>
          </p:txBody>
        </p:sp>
      </p:grpSp>
      <p:grpSp>
        <p:nvGrpSpPr>
          <p:cNvPr id="8" name="object 8"/>
          <p:cNvGrpSpPr/>
          <p:nvPr/>
        </p:nvGrpSpPr>
        <p:grpSpPr>
          <a:xfrm>
            <a:off x="0" y="0"/>
            <a:ext cx="2985479" cy="2258280"/>
            <a:chOff x="0" y="0"/>
            <a:chExt cx="2985479" cy="2258280"/>
          </a:xfrm>
        </p:grpSpPr>
        <p:sp>
          <p:nvSpPr>
            <p:cNvPr id="9" name="object 9"/>
            <p:cNvSpPr/>
            <p:nvPr/>
          </p:nvSpPr>
          <p:spPr>
            <a:xfrm>
              <a:off x="0" y="0"/>
              <a:ext cx="2985479" cy="2258280"/>
            </a:xfrm>
            <a:custGeom>
              <a:avLst/>
              <a:gdLst>
                <a:gd name="f0" fmla="val 0"/>
                <a:gd name="f1" fmla="val 2985258"/>
                <a:gd name="f2" fmla="val 2258603"/>
                <a:gd name="f3" fmla="val 58100"/>
                <a:gd name="f4" fmla="val 2230525"/>
                <a:gd name="f5" fmla="val 106706"/>
                <a:gd name="f6" fmla="val 2208576"/>
                <a:gd name="f7" fmla="val 169038"/>
                <a:gd name="f8" fmla="val 2182198"/>
                <a:gd name="f9" fmla="val 181406"/>
                <a:gd name="f10" fmla="val 2176449"/>
                <a:gd name="f11" fmla="val 189065"/>
                <a:gd name="f12" fmla="val 2170524"/>
                <a:gd name="f13" fmla="val 211642"/>
                <a:gd name="f14" fmla="val 2153411"/>
                <a:gd name="f15" fmla="val 289208"/>
                <a:gd name="f16" fmla="val 2091659"/>
                <a:gd name="f17" fmla="val 348511"/>
                <a:gd name="f18" fmla="val 2038762"/>
                <a:gd name="f19" fmla="val 392361"/>
                <a:gd name="f20" fmla="val 1994228"/>
                <a:gd name="f21" fmla="val 423566"/>
                <a:gd name="f22" fmla="val 1957566"/>
                <a:gd name="f23" fmla="val 459276"/>
                <a:gd name="f24" fmla="val 1905893"/>
                <a:gd name="f25" fmla="val 469398"/>
                <a:gd name="f26" fmla="val 1889898"/>
                <a:gd name="f27" fmla="val 487983"/>
                <a:gd name="f28" fmla="val 1866260"/>
                <a:gd name="f29" fmla="val 506838"/>
                <a:gd name="f30" fmla="val 1842827"/>
                <a:gd name="f31" fmla="val 524074"/>
                <a:gd name="f32" fmla="val 1819531"/>
                <a:gd name="f33" fmla="val 537800"/>
                <a:gd name="f34" fmla="val 1796299"/>
                <a:gd name="f35" fmla="val 541422"/>
                <a:gd name="f36" fmla="val 1770777"/>
                <a:gd name="f37" fmla="val 538159"/>
                <a:gd name="f38" fmla="val 1736814"/>
                <a:gd name="f39" fmla="val 534356"/>
                <a:gd name="f40" fmla="val 1703254"/>
                <a:gd name="f41" fmla="val 536356"/>
                <a:gd name="f42" fmla="val 1678939"/>
                <a:gd name="f43" fmla="val 545466"/>
                <a:gd name="f44" fmla="val 1638810"/>
                <a:gd name="f45" fmla="val 543909"/>
                <a:gd name="f46" fmla="val 1603707"/>
                <a:gd name="f47" fmla="val 537415"/>
                <a:gd name="f48" fmla="val 1571954"/>
                <a:gd name="f49" fmla="val 531715"/>
                <a:gd name="f50" fmla="val 1541877"/>
                <a:gd name="f51" fmla="val 545616"/>
                <a:gd name="f52" fmla="val 1480045"/>
                <a:gd name="f53" fmla="val 576679"/>
                <a:gd name="f54" fmla="val 1444941"/>
                <a:gd name="f55" fmla="val 632655"/>
                <a:gd name="f56" fmla="val 1408314"/>
                <a:gd name="f57" fmla="val 689714"/>
                <a:gd name="f58" fmla="val 1372221"/>
                <a:gd name="f59" fmla="val 692549"/>
                <a:gd name="f60" fmla="val 1349772"/>
                <a:gd name="f61" fmla="val 716040"/>
                <a:gd name="f62" fmla="val 1300546"/>
                <a:gd name="f63" fmla="val 746449"/>
                <a:gd name="f64" fmla="val 1264579"/>
                <a:gd name="f65" fmla="val 758025"/>
                <a:gd name="f66" fmla="val 1252619"/>
                <a:gd name="f67" fmla="val 768386"/>
                <a:gd name="f68" fmla="val 1240525"/>
                <a:gd name="f69" fmla="val 776113"/>
                <a:gd name="f70" fmla="val 1228228"/>
                <a:gd name="f71" fmla="val 793022"/>
                <a:gd name="f72" fmla="val 1205967"/>
                <a:gd name="f73" fmla="val 838179"/>
                <a:gd name="f74" fmla="val 1166574"/>
                <a:gd name="f75" fmla="val 853871"/>
                <a:gd name="f76" fmla="val 1144713"/>
                <a:gd name="f77" fmla="val 912328"/>
                <a:gd name="f78" fmla="val 1103260"/>
                <a:gd name="f79" fmla="val 969611"/>
                <a:gd name="f80" fmla="val 1072447"/>
                <a:gd name="f81" fmla="val 1023384"/>
                <a:gd name="f82" fmla="val 1044467"/>
                <a:gd name="f83" fmla="val 1056908"/>
                <a:gd name="f84" fmla="val 1025194"/>
                <a:gd name="f85" fmla="val 1123660"/>
                <a:gd name="f86" fmla="val 984398"/>
                <a:gd name="f87" fmla="val 1161820"/>
                <a:gd name="f88" fmla="val 963877"/>
                <a:gd name="f89" fmla="val 1202779"/>
                <a:gd name="f90" fmla="val 943291"/>
                <a:gd name="f91" fmla="val 1246244"/>
                <a:gd name="f92" fmla="val 922654"/>
                <a:gd name="f93" fmla="val 1291921"/>
                <a:gd name="f94" fmla="val 901977"/>
                <a:gd name="f95" fmla="val 1339519"/>
                <a:gd name="f96" fmla="val 881275"/>
                <a:gd name="f97" fmla="val 1388745"/>
                <a:gd name="f98" fmla="val 860561"/>
                <a:gd name="f99" fmla="val 1490907"/>
                <a:gd name="f100" fmla="val 819145"/>
                <a:gd name="f101" fmla="val 1856705"/>
                <a:gd name="f102" fmla="val 675697"/>
                <a:gd name="f103" fmla="val 1906103"/>
                <a:gd name="f104" fmla="val 655569"/>
                <a:gd name="f105" fmla="val 1953908"/>
                <a:gd name="f106" fmla="val 635571"/>
                <a:gd name="f107" fmla="val 1999827"/>
                <a:gd name="f108" fmla="val 615717"/>
                <a:gd name="f109" fmla="val 2043568"/>
                <a:gd name="f110" fmla="val 596019"/>
                <a:gd name="f111" fmla="val 2084837"/>
                <a:gd name="f112" fmla="val 576490"/>
                <a:gd name="f113" fmla="val 2123343"/>
                <a:gd name="f114" fmla="val 557143"/>
                <a:gd name="f115" fmla="val 2158791"/>
                <a:gd name="f116" fmla="val 537991"/>
                <a:gd name="f117" fmla="val 2223739"/>
                <a:gd name="f118" fmla="val 480886"/>
                <a:gd name="f119" fmla="val 2240201"/>
                <a:gd name="f120" fmla="val 461942"/>
                <a:gd name="f121" fmla="val 2257132"/>
                <a:gd name="f122" fmla="val 442733"/>
                <a:gd name="f123" fmla="val 2278631"/>
                <a:gd name="f124" fmla="val 441527"/>
                <a:gd name="f125" fmla="val 2297901"/>
                <a:gd name="f126" fmla="val 436339"/>
                <a:gd name="f127" fmla="val 2337473"/>
                <a:gd name="f128" fmla="val 412106"/>
                <a:gd name="f129" fmla="val 2357932"/>
                <a:gd name="f130" fmla="val 394486"/>
                <a:gd name="f131" fmla="val 2364004"/>
                <a:gd name="f132" fmla="val 389091"/>
                <a:gd name="f133" fmla="val 2399493"/>
                <a:gd name="f134" fmla="val 362363"/>
                <a:gd name="f135" fmla="val 2436188"/>
                <a:gd name="f136" fmla="val 348593"/>
                <a:gd name="f137" fmla="val 2458720"/>
                <a:gd name="f138" fmla="val 346975"/>
                <a:gd name="f139" fmla="val 2471196"/>
                <a:gd name="f140" fmla="val 2482484"/>
                <a:gd name="f141" fmla="val 346612"/>
                <a:gd name="f142" fmla="val 2526942"/>
                <a:gd name="f143" fmla="val 333475"/>
                <a:gd name="f144" fmla="val 2568320"/>
                <a:gd name="f145" fmla="val 300601"/>
                <a:gd name="f146" fmla="val 2607784"/>
                <a:gd name="f147" fmla="val 249884"/>
                <a:gd name="f148" fmla="val 2623604"/>
                <a:gd name="f149" fmla="val 223849"/>
                <a:gd name="f150" fmla="val 2644571"/>
                <a:gd name="f151" fmla="val 221692"/>
                <a:gd name="f152" fmla="val 2667162"/>
                <a:gd name="f153" fmla="val 217373"/>
                <a:gd name="f154" fmla="val 2690834"/>
                <a:gd name="f155" fmla="val 210895"/>
                <a:gd name="f156" fmla="val 2715044"/>
                <a:gd name="f157" fmla="val 202259"/>
                <a:gd name="f158" fmla="val 2785605"/>
                <a:gd name="f159" fmla="val 106501"/>
                <a:gd name="f160" fmla="val 2920661"/>
                <a:gd name="f161" fmla="val 58506"/>
                <a:gd name="f162" fmla="val 2965589"/>
                <a:gd name="f163" fmla="val 43141"/>
                <a:gd name="f164" fmla="val 2470537"/>
                <a:gd name="f165" fmla="val 346997"/>
              </a:gdLst>
              <a:ahLst/>
              <a:cxnLst>
                <a:cxn ang="3cd4">
                  <a:pos x="hc" y="t"/>
                </a:cxn>
                <a:cxn ang="0">
                  <a:pos x="r" y="vc"/>
                </a:cxn>
                <a:cxn ang="cd4">
                  <a:pos x="hc" y="b"/>
                </a:cxn>
                <a:cxn ang="cd2">
                  <a:pos x="l" y="vc"/>
                </a:cxn>
              </a:cxnLst>
              <a:rect l="l" t="t" r="r" b="b"/>
              <a:pathLst>
                <a:path w="2985770" h="2258695">
                  <a:moveTo>
                    <a:pt x="f1" y="f0"/>
                  </a:moveTo>
                  <a:lnTo>
                    <a:pt x="f0" y="f0"/>
                  </a:lnTo>
                  <a:lnTo>
                    <a:pt x="f0" y="f2"/>
                  </a:lnTo>
                  <a:lnTo>
                    <a:pt x="f3" y="f4"/>
                  </a:lnTo>
                  <a:lnTo>
                    <a:pt x="f5" y="f6"/>
                  </a:lnTo>
                  <a:lnTo>
                    <a:pt x="f7" y="f8"/>
                  </a:lnTo>
                  <a:lnTo>
                    <a:pt x="f9" y="f10"/>
                  </a:lnTo>
                  <a:lnTo>
                    <a:pt x="f11" y="f12"/>
                  </a:lnTo>
                  <a:lnTo>
                    <a:pt x="f13" y="f14"/>
                  </a:lnTo>
                  <a:lnTo>
                    <a:pt x="f15" y="f16"/>
                  </a:lnTo>
                  <a:lnTo>
                    <a:pt x="f17" y="f18"/>
                  </a:lnTo>
                  <a:lnTo>
                    <a:pt x="f19" y="f20"/>
                  </a:lnTo>
                  <a:lnTo>
                    <a:pt x="f21" y="f22"/>
                  </a:lnTo>
                  <a:lnTo>
                    <a:pt x="f23" y="f24"/>
                  </a:lnTo>
                  <a:lnTo>
                    <a:pt x="f25" y="f26"/>
                  </a:lnTo>
                  <a:lnTo>
                    <a:pt x="f27" y="f28"/>
                  </a:lnTo>
                  <a:lnTo>
                    <a:pt x="f29" y="f30"/>
                  </a:lnTo>
                  <a:lnTo>
                    <a:pt x="f31" y="f32"/>
                  </a:lnTo>
                  <a:lnTo>
                    <a:pt x="f33" y="f34"/>
                  </a:lnTo>
                  <a:lnTo>
                    <a:pt x="f35" y="f36"/>
                  </a:lnTo>
                  <a:lnTo>
                    <a:pt x="f37" y="f38"/>
                  </a:lnTo>
                  <a:lnTo>
                    <a:pt x="f39" y="f40"/>
                  </a:lnTo>
                  <a:lnTo>
                    <a:pt x="f41" y="f42"/>
                  </a:lnTo>
                  <a:lnTo>
                    <a:pt x="f43" y="f44"/>
                  </a:lnTo>
                  <a:lnTo>
                    <a:pt x="f45" y="f46"/>
                  </a:lnTo>
                  <a:lnTo>
                    <a:pt x="f47" y="f48"/>
                  </a:lnTo>
                  <a:lnTo>
                    <a:pt x="f49" y="f50"/>
                  </a:lnTo>
                  <a:lnTo>
                    <a:pt x="f51" y="f52"/>
                  </a:lnTo>
                  <a:lnTo>
                    <a:pt x="f53" y="f54"/>
                  </a:lnTo>
                  <a:lnTo>
                    <a:pt x="f55" y="f56"/>
                  </a:lnTo>
                  <a:lnTo>
                    <a:pt x="f57" y="f58"/>
                  </a:lnTo>
                  <a:lnTo>
                    <a:pt x="f59" y="f60"/>
                  </a:lnTo>
                  <a:lnTo>
                    <a:pt x="f61" y="f62"/>
                  </a:lnTo>
                  <a:lnTo>
                    <a:pt x="f63" y="f64"/>
                  </a:lnTo>
                  <a:lnTo>
                    <a:pt x="f65" y="f66"/>
                  </a:lnTo>
                  <a:lnTo>
                    <a:pt x="f67" y="f68"/>
                  </a:lnTo>
                  <a:lnTo>
                    <a:pt x="f69" y="f70"/>
                  </a:lnTo>
                  <a:lnTo>
                    <a:pt x="f71" y="f72"/>
                  </a:lnTo>
                  <a:lnTo>
                    <a:pt x="f73" y="f74"/>
                  </a:lnTo>
                  <a:lnTo>
                    <a:pt x="f75" y="f76"/>
                  </a:lnTo>
                  <a:lnTo>
                    <a:pt x="f77" y="f78"/>
                  </a:lnTo>
                  <a:lnTo>
                    <a:pt x="f79" y="f80"/>
                  </a:lnTo>
                  <a:lnTo>
                    <a:pt x="f81" y="f82"/>
                  </a:lnTo>
                  <a:lnTo>
                    <a:pt x="f83" y="f84"/>
                  </a:lnTo>
                  <a:lnTo>
                    <a:pt x="f85" y="f86"/>
                  </a:lnTo>
                  <a:lnTo>
                    <a:pt x="f87" y="f88"/>
                  </a:lnTo>
                  <a:lnTo>
                    <a:pt x="f89" y="f90"/>
                  </a:lnTo>
                  <a:lnTo>
                    <a:pt x="f91" y="f92"/>
                  </a:lnTo>
                  <a:lnTo>
                    <a:pt x="f93" y="f94"/>
                  </a:lnTo>
                  <a:lnTo>
                    <a:pt x="f95" y="f96"/>
                  </a:lnTo>
                  <a:lnTo>
                    <a:pt x="f97" y="f98"/>
                  </a:lnTo>
                  <a:lnTo>
                    <a:pt x="f99" y="f100"/>
                  </a:lnTo>
                  <a:lnTo>
                    <a:pt x="f101" y="f102"/>
                  </a:lnTo>
                  <a:lnTo>
                    <a:pt x="f103" y="f104"/>
                  </a:lnTo>
                  <a:lnTo>
                    <a:pt x="f105" y="f106"/>
                  </a:lnTo>
                  <a:lnTo>
                    <a:pt x="f107" y="f108"/>
                  </a:lnTo>
                  <a:lnTo>
                    <a:pt x="f109" y="f110"/>
                  </a:lnTo>
                  <a:lnTo>
                    <a:pt x="f111" y="f112"/>
                  </a:lnTo>
                  <a:lnTo>
                    <a:pt x="f113" y="f114"/>
                  </a:lnTo>
                  <a:lnTo>
                    <a:pt x="f115" y="f116"/>
                  </a:lnTo>
                  <a:lnTo>
                    <a:pt x="f117" y="f118"/>
                  </a:lnTo>
                  <a:lnTo>
                    <a:pt x="f119" y="f120"/>
                  </a:lnTo>
                  <a:lnTo>
                    <a:pt x="f121" y="f122"/>
                  </a:lnTo>
                  <a:lnTo>
                    <a:pt x="f123" y="f124"/>
                  </a:lnTo>
                  <a:lnTo>
                    <a:pt x="f125" y="f126"/>
                  </a:lnTo>
                  <a:lnTo>
                    <a:pt x="f127" y="f128"/>
                  </a:lnTo>
                  <a:lnTo>
                    <a:pt x="f129" y="f130"/>
                  </a:lnTo>
                  <a:lnTo>
                    <a:pt x="f131" y="f132"/>
                  </a:lnTo>
                  <a:lnTo>
                    <a:pt x="f133" y="f134"/>
                  </a:lnTo>
                  <a:lnTo>
                    <a:pt x="f135" y="f136"/>
                  </a:lnTo>
                  <a:lnTo>
                    <a:pt x="f137" y="f138"/>
                  </a:lnTo>
                  <a:lnTo>
                    <a:pt x="f139" y="f138"/>
                  </a:lnTo>
                  <a:lnTo>
                    <a:pt x="f140" y="f141"/>
                  </a:lnTo>
                  <a:lnTo>
                    <a:pt x="f142" y="f143"/>
                  </a:lnTo>
                  <a:lnTo>
                    <a:pt x="f144" y="f145"/>
                  </a:lnTo>
                  <a:lnTo>
                    <a:pt x="f146" y="f147"/>
                  </a:lnTo>
                  <a:lnTo>
                    <a:pt x="f148" y="f149"/>
                  </a:lnTo>
                  <a:lnTo>
                    <a:pt x="f150" y="f151"/>
                  </a:lnTo>
                  <a:lnTo>
                    <a:pt x="f152" y="f153"/>
                  </a:lnTo>
                  <a:lnTo>
                    <a:pt x="f154" y="f155"/>
                  </a:lnTo>
                  <a:lnTo>
                    <a:pt x="f156" y="f157"/>
                  </a:lnTo>
                  <a:lnTo>
                    <a:pt x="f158" y="f159"/>
                  </a:lnTo>
                  <a:lnTo>
                    <a:pt x="f160" y="f161"/>
                  </a:lnTo>
                  <a:lnTo>
                    <a:pt x="f162" y="f163"/>
                  </a:lnTo>
                  <a:lnTo>
                    <a:pt x="f1" y="f0"/>
                  </a:lnTo>
                  <a:close/>
                </a:path>
                <a:path w="2985770" h="2258695">
                  <a:moveTo>
                    <a:pt x="f139" y="f138"/>
                  </a:moveTo>
                  <a:lnTo>
                    <a:pt x="f137" y="f138"/>
                  </a:lnTo>
                  <a:lnTo>
                    <a:pt x="f164" y="f165"/>
                  </a:lnTo>
                  <a:lnTo>
                    <a:pt x="f139" y="f138"/>
                  </a:lnTo>
                  <a:close/>
                </a:path>
              </a:pathLst>
            </a:custGeom>
            <a:solidFill>
              <a:srgbClr val="FFFFFF"/>
            </a:solidFill>
            <a:ln>
              <a:noFill/>
              <a:prstDash val="solid"/>
            </a:ln>
          </p:spPr>
          <p:txBody>
            <a:bodyPr vert="horz" wrap="square" lIns="0" tIns="0" rIns="0" bIns="0" anchor="t" anchorCtr="0" compatLnSpc="0">
              <a:noAutofit/>
            </a:bodyPr>
            <a:lstStyle/>
            <a:p>
              <a:pPr marL="0" marR="0" lvl="0" indent="0" rtl="0" hangingPunct="0">
                <a:lnSpc>
                  <a:spcPct val="100000"/>
                </a:lnSpc>
                <a:spcBef>
                  <a:spcPts val="0"/>
                </a:spcBef>
                <a:spcAft>
                  <a:spcPts val="0"/>
                </a:spcAft>
                <a:buNone/>
                <a:tabLst/>
              </a:pPr>
              <a:endParaRPr lang="en-IN" sz="1800" b="0" i="0" u="none" strike="noStrike" kern="1200">
                <a:ln>
                  <a:noFill/>
                </a:ln>
                <a:latin typeface="Arial" pitchFamily="18"/>
                <a:ea typeface="Microsoft YaHei" pitchFamily="2"/>
                <a:cs typeface="Lucida Sans" pitchFamily="2"/>
              </a:endParaRPr>
            </a:p>
          </p:txBody>
        </p:sp>
        <p:sp>
          <p:nvSpPr>
            <p:cNvPr id="10" name="object 10"/>
            <p:cNvSpPr/>
            <p:nvPr/>
          </p:nvSpPr>
          <p:spPr>
            <a:xfrm>
              <a:off x="0" y="4680"/>
              <a:ext cx="2962439" cy="2234880"/>
            </a:xfrm>
            <a:custGeom>
              <a:avLst/>
              <a:gdLst>
                <a:gd name="f0" fmla="val 0"/>
                <a:gd name="f1" fmla="val 2235200"/>
                <a:gd name="f2" fmla="val 482302"/>
                <a:gd name="f3" fmla="val 1676887"/>
                <a:gd name="f4" fmla="val 442454"/>
                <a:gd name="f5" fmla="val 1701800"/>
                <a:gd name="f6" fmla="val 401842"/>
                <a:gd name="f7" fmla="val 1739900"/>
                <a:gd name="f8" fmla="val 361243"/>
                <a:gd name="f9" fmla="val 1765300"/>
                <a:gd name="f10" fmla="val 280075"/>
                <a:gd name="f11" fmla="val 1828800"/>
                <a:gd name="f12" fmla="val 2044700"/>
                <a:gd name="f13" fmla="val 20845"/>
                <a:gd name="f14" fmla="val 29384"/>
                <a:gd name="f15" fmla="val 2222500"/>
                <a:gd name="f16" fmla="val 37314"/>
                <a:gd name="f17" fmla="val 2209800"/>
                <a:gd name="f18" fmla="val 44030"/>
                <a:gd name="f19" fmla="val 48924"/>
                <a:gd name="f20" fmla="val 2197100"/>
                <a:gd name="f21" fmla="val 51087"/>
                <a:gd name="f22" fmla="val 61504"/>
                <a:gd name="f23" fmla="val 2184400"/>
                <a:gd name="f24" fmla="val 179962"/>
                <a:gd name="f25" fmla="val 181406"/>
                <a:gd name="f26" fmla="val 2171700"/>
                <a:gd name="f27" fmla="val 185904"/>
                <a:gd name="f28" fmla="val 192563"/>
                <a:gd name="f29" fmla="val 2159000"/>
                <a:gd name="f30" fmla="val 200843"/>
                <a:gd name="f31" fmla="val 2146300"/>
                <a:gd name="f32" fmla="val 210205"/>
                <a:gd name="f33" fmla="val 218889"/>
                <a:gd name="f34" fmla="val 2133600"/>
                <a:gd name="f35" fmla="val 241161"/>
                <a:gd name="f36" fmla="val 244863"/>
                <a:gd name="f37" fmla="val 2120900"/>
                <a:gd name="f38" fmla="val 252412"/>
                <a:gd name="f39" fmla="val 2108200"/>
                <a:gd name="f40" fmla="val 263335"/>
                <a:gd name="f41" fmla="val 2082800"/>
                <a:gd name="f42" fmla="val 277162"/>
                <a:gd name="f43" fmla="val 2070100"/>
                <a:gd name="f44" fmla="val 301260"/>
                <a:gd name="f45" fmla="val 310281"/>
                <a:gd name="f46" fmla="val 2057400"/>
                <a:gd name="f47" fmla="val 325862"/>
                <a:gd name="f48" fmla="val 339350"/>
                <a:gd name="f49" fmla="val 2032000"/>
                <a:gd name="f50" fmla="val 349463"/>
                <a:gd name="f51" fmla="val 2006600"/>
                <a:gd name="f52" fmla="val 354920"/>
                <a:gd name="f53" fmla="val 1993900"/>
                <a:gd name="f54" fmla="val 370761"/>
                <a:gd name="f55" fmla="val 377239"/>
                <a:gd name="f56" fmla="val 1981200"/>
                <a:gd name="f57" fmla="val 377958"/>
                <a:gd name="f58" fmla="val 380841"/>
                <a:gd name="f59" fmla="val 1968500"/>
                <a:gd name="f60" fmla="val 381560"/>
                <a:gd name="f61" fmla="val 1955800"/>
                <a:gd name="f62" fmla="val 382998"/>
                <a:gd name="f63" fmla="val 388758"/>
                <a:gd name="f64" fmla="val 1943100"/>
                <a:gd name="f65" fmla="val 403160"/>
                <a:gd name="f66" fmla="val 395567"/>
                <a:gd name="f67" fmla="val 1930400"/>
                <a:gd name="f68" fmla="val 398031"/>
                <a:gd name="f69" fmla="val 1905000"/>
                <a:gd name="f70" fmla="val 407921"/>
                <a:gd name="f71" fmla="val 1892300"/>
                <a:gd name="f72" fmla="val 422602"/>
                <a:gd name="f73" fmla="val 1866900"/>
                <a:gd name="f74" fmla="val 440871"/>
                <a:gd name="f75" fmla="val 1841500"/>
                <a:gd name="f76" fmla="val 459679"/>
                <a:gd name="f77" fmla="val 1816100"/>
                <a:gd name="f78" fmla="val 476869"/>
                <a:gd name="f79" fmla="val 1790700"/>
                <a:gd name="f80" fmla="val 490279"/>
                <a:gd name="f81" fmla="val 491623"/>
                <a:gd name="f82" fmla="val 1752600"/>
                <a:gd name="f83" fmla="val 487938"/>
                <a:gd name="f84" fmla="val 1714500"/>
                <a:gd name="f85" fmla="val 2672551"/>
                <a:gd name="f86" fmla="val 2188949"/>
                <a:gd name="f87" fmla="val 2004507"/>
                <a:gd name="f88" fmla="val 139700"/>
                <a:gd name="f89" fmla="val 1841993"/>
                <a:gd name="f90" fmla="val 266700"/>
                <a:gd name="f91" fmla="val 1679427"/>
                <a:gd name="f92" fmla="val 381000"/>
                <a:gd name="f93" fmla="val 1354192"/>
                <a:gd name="f94" fmla="val 635000"/>
                <a:gd name="f95" fmla="val 1191548"/>
                <a:gd name="f96" fmla="val 749300"/>
                <a:gd name="f97" fmla="val 1029007"/>
                <a:gd name="f98" fmla="val 876300"/>
                <a:gd name="f99" fmla="val 338859"/>
                <a:gd name="f100" fmla="val 1397000"/>
                <a:gd name="f101" fmla="val 1663700"/>
                <a:gd name="f102" fmla="val 72055"/>
                <a:gd name="f103" fmla="val 153954"/>
                <a:gd name="f104" fmla="val 399619"/>
                <a:gd name="f105" fmla="val 1727200"/>
                <a:gd name="f106" fmla="val 481302"/>
                <a:gd name="f107" fmla="val 1663959"/>
                <a:gd name="f108" fmla="val 477498"/>
                <a:gd name="f109" fmla="val 1612900"/>
                <a:gd name="f110" fmla="val 476750"/>
                <a:gd name="f111" fmla="val 1562100"/>
                <a:gd name="f112" fmla="val 482989"/>
                <a:gd name="f113" fmla="val 1511300"/>
                <a:gd name="f114" fmla="val 499217"/>
                <a:gd name="f115" fmla="val 1460500"/>
                <a:gd name="f116" fmla="val 528439"/>
                <a:gd name="f117" fmla="val 1422400"/>
                <a:gd name="f118" fmla="val 556957"/>
                <a:gd name="f119" fmla="val 585408"/>
                <a:gd name="f120" fmla="val 1384300"/>
                <a:gd name="f121" fmla="val 613994"/>
                <a:gd name="f122" fmla="val 1358900"/>
                <a:gd name="f123" fmla="val 642917"/>
                <a:gd name="f124" fmla="val 1346200"/>
                <a:gd name="f125" fmla="val 645550"/>
                <a:gd name="f126" fmla="val 1320800"/>
                <a:gd name="f127" fmla="val 654257"/>
                <a:gd name="f128" fmla="val 1295400"/>
                <a:gd name="f129" fmla="val 668634"/>
                <a:gd name="f130" fmla="val 1270000"/>
                <a:gd name="f131" fmla="val 688275"/>
                <a:gd name="f132" fmla="val 1244600"/>
                <a:gd name="f133" fmla="val 710506"/>
                <a:gd name="f134" fmla="val 1219200"/>
                <a:gd name="f135" fmla="val 720371"/>
                <a:gd name="f136" fmla="val 727873"/>
                <a:gd name="f137" fmla="val 1206500"/>
                <a:gd name="f138" fmla="val 733993"/>
                <a:gd name="f139" fmla="val 1181100"/>
                <a:gd name="f140" fmla="val 730933"/>
                <a:gd name="f141" fmla="val 1155700"/>
                <a:gd name="f142" fmla="val 727064"/>
                <a:gd name="f143" fmla="val 1143000"/>
                <a:gd name="f144" fmla="val 730755"/>
                <a:gd name="f145" fmla="val 1117600"/>
                <a:gd name="f146" fmla="val 734646"/>
                <a:gd name="f147" fmla="val 740833"/>
                <a:gd name="f148" fmla="val 1104900"/>
                <a:gd name="f149" fmla="val 749180"/>
                <a:gd name="f150" fmla="val 759554"/>
                <a:gd name="f151" fmla="val 1092200"/>
                <a:gd name="f152" fmla="val 800232"/>
                <a:gd name="f153" fmla="val 1066800"/>
                <a:gd name="f154" fmla="val 846311"/>
                <a:gd name="f155" fmla="val 1028700"/>
                <a:gd name="f156" fmla="val 887531"/>
                <a:gd name="f157" fmla="val 1003300"/>
                <a:gd name="f158" fmla="val 913631"/>
                <a:gd name="f159" fmla="val 990600"/>
                <a:gd name="f160" fmla="val 942043"/>
                <a:gd name="f161" fmla="val 977900"/>
                <a:gd name="f162" fmla="val 974285"/>
                <a:gd name="f163" fmla="val 952500"/>
                <a:gd name="f164" fmla="val 1010070"/>
                <a:gd name="f165" fmla="val 939800"/>
                <a:gd name="f166" fmla="val 1049108"/>
                <a:gd name="f167" fmla="val 927100"/>
                <a:gd name="f168" fmla="val 1091110"/>
                <a:gd name="f169" fmla="val 901700"/>
                <a:gd name="f170" fmla="val 1135788"/>
                <a:gd name="f171" fmla="val 889000"/>
                <a:gd name="f172" fmla="val 1182853"/>
                <a:gd name="f173" fmla="val 1232015"/>
                <a:gd name="f174" fmla="val 863600"/>
                <a:gd name="f175" fmla="val 1282986"/>
                <a:gd name="f176" fmla="val 838200"/>
                <a:gd name="f177" fmla="val 1499182"/>
                <a:gd name="f178" fmla="val 787400"/>
                <a:gd name="f179" fmla="val 1554864"/>
                <a:gd name="f180" fmla="val 762000"/>
                <a:gd name="f181" fmla="val 1721209"/>
                <a:gd name="f182" fmla="val 723900"/>
                <a:gd name="f183" fmla="val 1713534"/>
                <a:gd name="f184" fmla="val 2113698"/>
                <a:gd name="f185" fmla="val 419100"/>
                <a:gd name="f186" fmla="val 2353519"/>
                <a:gd name="f187" fmla="val 241300"/>
                <a:gd name="f188" fmla="val 481637"/>
                <a:gd name="f189" fmla="val 482229"/>
                <a:gd name="f190" fmla="val 1676400"/>
                <a:gd name="f191" fmla="val 483081"/>
                <a:gd name="f192" fmla="val 2168520"/>
                <a:gd name="f193" fmla="val 1684740"/>
                <a:gd name="f194" fmla="val 1374253"/>
                <a:gd name="f195" fmla="val 1007948"/>
                <a:gd name="f196" fmla="val 508000"/>
                <a:gd name="f197" fmla="val 601710"/>
                <a:gd name="f198" fmla="val 825500"/>
                <a:gd name="f199" fmla="val 195930"/>
                <a:gd name="f200" fmla="val 1130300"/>
                <a:gd name="f201" fmla="val 1282700"/>
                <a:gd name="f202" fmla="val 1651000"/>
                <a:gd name="f203" fmla="val 128912"/>
                <a:gd name="f204" fmla="val 1549400"/>
                <a:gd name="f205" fmla="val 575107"/>
                <a:gd name="f206" fmla="val 899934"/>
                <a:gd name="f207" fmla="val 965200"/>
                <a:gd name="f208" fmla="val 1184344"/>
                <a:gd name="f209" fmla="val 1428302"/>
                <a:gd name="f210" fmla="val 558800"/>
                <a:gd name="f211" fmla="val 1753452"/>
                <a:gd name="f212" fmla="val 317500"/>
                <a:gd name="f213" fmla="val 1663699"/>
                <a:gd name="f214" fmla="val 1180268"/>
                <a:gd name="f215" fmla="val 987190"/>
                <a:gd name="f216" fmla="val 152400"/>
                <a:gd name="f217" fmla="val 824354"/>
                <a:gd name="f218" fmla="val 621221"/>
                <a:gd name="f219" fmla="val 418238"/>
                <a:gd name="f220" fmla="val 584200"/>
                <a:gd name="f221" fmla="val 215405"/>
                <a:gd name="f222" fmla="val 736600"/>
                <a:gd name="f223" fmla="val 1257300"/>
                <a:gd name="f224" fmla="val 675721"/>
                <a:gd name="f225" fmla="val 838209"/>
                <a:gd name="f226" fmla="val 622300"/>
                <a:gd name="f227" fmla="val 1000749"/>
                <a:gd name="f228" fmla="val 1204048"/>
                <a:gd name="f229" fmla="val 355600"/>
                <a:gd name="f230" fmla="val 1407304"/>
                <a:gd name="f231" fmla="val 190500"/>
                <a:gd name="f232" fmla="val 1160010"/>
                <a:gd name="f233" fmla="val 677470"/>
                <a:gd name="f234" fmla="val 641474"/>
                <a:gd name="f235" fmla="val 25400"/>
                <a:gd name="f236" fmla="val 316454"/>
                <a:gd name="f237" fmla="val 279400"/>
                <a:gd name="f238" fmla="val 154040"/>
                <a:gd name="f239" fmla="val 393700"/>
                <a:gd name="f240" fmla="val 520700"/>
                <a:gd name="f241" fmla="val 532740"/>
                <a:gd name="f242" fmla="val 482600"/>
                <a:gd name="f243" fmla="val 817151"/>
                <a:gd name="f244" fmla="val 1740153"/>
                <a:gd name="f245" fmla="val 719465"/>
                <a:gd name="f246" fmla="val 1737434"/>
                <a:gd name="f247" fmla="val 2962423"/>
                <a:gd name="f248" fmla="val 2695225"/>
                <a:gd name="f249" fmla="val 1745221"/>
                <a:gd name="f250" fmla="val 711200"/>
                <a:gd name="f251" fmla="val 1775460"/>
                <a:gd name="f252" fmla="val 1835461"/>
                <a:gd name="f253" fmla="val 685800"/>
                <a:gd name="f254" fmla="val 1949775"/>
                <a:gd name="f255" fmla="val 660400"/>
                <a:gd name="f256" fmla="val 2003162"/>
                <a:gd name="f257" fmla="val 2053421"/>
                <a:gd name="f258" fmla="val 2100089"/>
                <a:gd name="f259" fmla="val 609600"/>
                <a:gd name="f260" fmla="val 2142704"/>
                <a:gd name="f261" fmla="val 2180804"/>
                <a:gd name="f262" fmla="val 571500"/>
                <a:gd name="f263" fmla="val 2213927"/>
                <a:gd name="f264" fmla="val 546100"/>
                <a:gd name="f265" fmla="val 2230757"/>
                <a:gd name="f266" fmla="val 533400"/>
                <a:gd name="f267" fmla="val 2247049"/>
                <a:gd name="f268" fmla="val 2263340"/>
                <a:gd name="f269" fmla="val 495300"/>
                <a:gd name="f270" fmla="val 2280170"/>
                <a:gd name="f271" fmla="val 469900"/>
                <a:gd name="f272" fmla="val 2320939"/>
                <a:gd name="f273" fmla="val 2337979"/>
                <a:gd name="f274" fmla="val 457200"/>
                <a:gd name="f275" fmla="val 2353602"/>
                <a:gd name="f276" fmla="val 444500"/>
                <a:gd name="f277" fmla="val 2360310"/>
                <a:gd name="f278" fmla="val 2367286"/>
                <a:gd name="f279" fmla="val 431800"/>
                <a:gd name="f280" fmla="val 2380970"/>
                <a:gd name="f281" fmla="val 2386753"/>
                <a:gd name="f282" fmla="val 2393210"/>
                <a:gd name="f283" fmla="val 2400205"/>
                <a:gd name="f284" fmla="val 406400"/>
                <a:gd name="f285" fmla="val 2407602"/>
                <a:gd name="f286" fmla="val 2422836"/>
                <a:gd name="f287" fmla="val 2439822"/>
                <a:gd name="f288" fmla="val 2517907"/>
                <a:gd name="f289" fmla="val 2531440"/>
                <a:gd name="f290" fmla="val 368300"/>
                <a:gd name="f291" fmla="val 2550528"/>
                <a:gd name="f292" fmla="val 2559190"/>
                <a:gd name="f293" fmla="val 2567444"/>
                <a:gd name="f294" fmla="val 2591346"/>
                <a:gd name="f295" fmla="val 330200"/>
                <a:gd name="f296" fmla="val 2612348"/>
                <a:gd name="f297" fmla="val 304800"/>
                <a:gd name="f298" fmla="val 2630516"/>
                <a:gd name="f299" fmla="val 2645918"/>
                <a:gd name="f300" fmla="val 254000"/>
                <a:gd name="f301" fmla="val 2656001"/>
                <a:gd name="f302" fmla="val 2660895"/>
                <a:gd name="f303" fmla="val 2664912"/>
                <a:gd name="f304" fmla="val 2668255"/>
                <a:gd name="f305" fmla="val 228600"/>
                <a:gd name="f306" fmla="val 2671127"/>
                <a:gd name="f307" fmla="val 215900"/>
                <a:gd name="f308" fmla="val 2676881"/>
                <a:gd name="f309" fmla="val 2680301"/>
                <a:gd name="f310" fmla="val 203200"/>
                <a:gd name="f311" fmla="val 2684529"/>
                <a:gd name="f312" fmla="val 2689834"/>
                <a:gd name="f313" fmla="val 2697035"/>
                <a:gd name="f314" fmla="val 2767596"/>
                <a:gd name="f315" fmla="val 88900"/>
                <a:gd name="f316" fmla="val 2903876"/>
                <a:gd name="f317" fmla="val 50800"/>
                <a:gd name="f318" fmla="val 2949028"/>
                <a:gd name="f319" fmla="val 656298"/>
                <a:gd name="f320" fmla="val 173975"/>
                <a:gd name="f321" fmla="val 268006"/>
                <a:gd name="f322" fmla="val 292100"/>
                <a:gd name="f323" fmla="val 511657"/>
                <a:gd name="f324" fmla="val 114300"/>
                <a:gd name="f325" fmla="val 153992"/>
              </a:gdLst>
              <a:ahLst/>
              <a:cxnLst>
                <a:cxn ang="3cd4">
                  <a:pos x="hc" y="t"/>
                </a:cxn>
                <a:cxn ang="0">
                  <a:pos x="r" y="vc"/>
                </a:cxn>
                <a:cxn ang="cd4">
                  <a:pos x="hc" y="b"/>
                </a:cxn>
                <a:cxn ang="cd2">
                  <a:pos x="l" y="vc"/>
                </a:cxn>
              </a:cxnLst>
              <a:rect l="l" t="t" r="r" b="b"/>
              <a:pathLst>
                <a:path w="2962910" h="2235200">
                  <a:moveTo>
                    <a:pt x="f2" y="f3"/>
                  </a:moveTo>
                  <a:lnTo>
                    <a:pt x="f4" y="f5"/>
                  </a:lnTo>
                  <a:lnTo>
                    <a:pt x="f6" y="f7"/>
                  </a:lnTo>
                  <a:lnTo>
                    <a:pt x="f8" y="f9"/>
                  </a:lnTo>
                  <a:lnTo>
                    <a:pt x="f10" y="f11"/>
                  </a:lnTo>
                  <a:lnTo>
                    <a:pt x="f0" y="f12"/>
                  </a:lnTo>
                  <a:lnTo>
                    <a:pt x="f0" y="f1"/>
                  </a:lnTo>
                  <a:lnTo>
                    <a:pt x="f13" y="f1"/>
                  </a:lnTo>
                  <a:lnTo>
                    <a:pt x="f14" y="f15"/>
                  </a:lnTo>
                  <a:lnTo>
                    <a:pt x="f16" y="f17"/>
                  </a:lnTo>
                  <a:lnTo>
                    <a:pt x="f18" y="f17"/>
                  </a:lnTo>
                  <a:lnTo>
                    <a:pt x="f19" y="f20"/>
                  </a:lnTo>
                  <a:lnTo>
                    <a:pt x="f21" y="f20"/>
                  </a:lnTo>
                  <a:lnTo>
                    <a:pt x="f22" y="f23"/>
                  </a:lnTo>
                  <a:lnTo>
                    <a:pt x="f24" y="f23"/>
                  </a:lnTo>
                  <a:lnTo>
                    <a:pt x="f25" y="f26"/>
                  </a:lnTo>
                  <a:lnTo>
                    <a:pt x="f27" y="f26"/>
                  </a:lnTo>
                  <a:lnTo>
                    <a:pt x="f28" y="f29"/>
                  </a:lnTo>
                  <a:lnTo>
                    <a:pt x="f30" y="f31"/>
                  </a:lnTo>
                  <a:lnTo>
                    <a:pt x="f32" y="f31"/>
                  </a:lnTo>
                  <a:lnTo>
                    <a:pt x="f33" y="f34"/>
                  </a:lnTo>
                  <a:lnTo>
                    <a:pt x="f35" y="f34"/>
                  </a:lnTo>
                  <a:lnTo>
                    <a:pt x="f36" y="f37"/>
                  </a:lnTo>
                  <a:lnTo>
                    <a:pt x="f38" y="f39"/>
                  </a:lnTo>
                  <a:lnTo>
                    <a:pt x="f40" y="f41"/>
                  </a:lnTo>
                  <a:lnTo>
                    <a:pt x="f42" y="f43"/>
                  </a:lnTo>
                  <a:lnTo>
                    <a:pt x="f44" y="f43"/>
                  </a:lnTo>
                  <a:lnTo>
                    <a:pt x="f45" y="f46"/>
                  </a:lnTo>
                  <a:lnTo>
                    <a:pt x="f47" y="f12"/>
                  </a:lnTo>
                  <a:lnTo>
                    <a:pt x="f48" y="f49"/>
                  </a:lnTo>
                  <a:lnTo>
                    <a:pt x="f50" y="f51"/>
                  </a:lnTo>
                  <a:lnTo>
                    <a:pt x="f52" y="f53"/>
                  </a:lnTo>
                  <a:lnTo>
                    <a:pt x="f54" y="f53"/>
                  </a:lnTo>
                  <a:lnTo>
                    <a:pt x="f55" y="f56"/>
                  </a:lnTo>
                  <a:lnTo>
                    <a:pt x="f57" y="f56"/>
                  </a:lnTo>
                  <a:lnTo>
                    <a:pt x="f58" y="f59"/>
                  </a:lnTo>
                  <a:lnTo>
                    <a:pt x="f60" y="f61"/>
                  </a:lnTo>
                  <a:lnTo>
                    <a:pt x="f62" y="f61"/>
                  </a:lnTo>
                  <a:lnTo>
                    <a:pt x="f63" y="f64"/>
                  </a:lnTo>
                  <a:lnTo>
                    <a:pt x="f65" y="f64"/>
                  </a:lnTo>
                  <a:lnTo>
                    <a:pt x="f66" y="f67"/>
                  </a:lnTo>
                  <a:lnTo>
                    <a:pt x="f68" y="f69"/>
                  </a:lnTo>
                  <a:lnTo>
                    <a:pt x="f70" y="f71"/>
                  </a:lnTo>
                  <a:lnTo>
                    <a:pt x="f72" y="f73"/>
                  </a:lnTo>
                  <a:lnTo>
                    <a:pt x="f74" y="f75"/>
                  </a:lnTo>
                  <a:lnTo>
                    <a:pt x="f76" y="f77"/>
                  </a:lnTo>
                  <a:lnTo>
                    <a:pt x="f78" y="f79"/>
                  </a:lnTo>
                  <a:lnTo>
                    <a:pt x="f80" y="f9"/>
                  </a:lnTo>
                  <a:lnTo>
                    <a:pt x="f81" y="f82"/>
                  </a:lnTo>
                  <a:lnTo>
                    <a:pt x="f83" y="f84"/>
                  </a:lnTo>
                  <a:lnTo>
                    <a:pt x="f2" y="f3"/>
                  </a:lnTo>
                  <a:close/>
                </a:path>
                <a:path w="2962910" h="2235200">
                  <a:moveTo>
                    <a:pt x="f85" y="f0"/>
                  </a:moveTo>
                  <a:lnTo>
                    <a:pt x="f86" y="f0"/>
                  </a:lnTo>
                  <a:lnTo>
                    <a:pt x="f87" y="f88"/>
                  </a:lnTo>
                  <a:lnTo>
                    <a:pt x="f89" y="f90"/>
                  </a:lnTo>
                  <a:lnTo>
                    <a:pt x="f91" y="f92"/>
                  </a:lnTo>
                  <a:lnTo>
                    <a:pt x="f93" y="f94"/>
                  </a:lnTo>
                  <a:lnTo>
                    <a:pt x="f95" y="f96"/>
                  </a:lnTo>
                  <a:lnTo>
                    <a:pt x="f97" y="f98"/>
                  </a:lnTo>
                  <a:lnTo>
                    <a:pt x="f99" y="f100"/>
                  </a:lnTo>
                  <a:lnTo>
                    <a:pt x="f0" y="f101"/>
                  </a:lnTo>
                  <a:lnTo>
                    <a:pt x="f0" y="f49"/>
                  </a:lnTo>
                  <a:lnTo>
                    <a:pt x="f102" y="f59"/>
                  </a:lnTo>
                  <a:lnTo>
                    <a:pt x="f103" y="f69"/>
                  </a:lnTo>
                  <a:lnTo>
                    <a:pt x="f104" y="f105"/>
                  </a:lnTo>
                  <a:lnTo>
                    <a:pt x="f106" y="f107"/>
                  </a:lnTo>
                  <a:lnTo>
                    <a:pt x="f108" y="f109"/>
                  </a:lnTo>
                  <a:lnTo>
                    <a:pt x="f110" y="f111"/>
                  </a:lnTo>
                  <a:lnTo>
                    <a:pt x="f112" y="f113"/>
                  </a:lnTo>
                  <a:lnTo>
                    <a:pt x="f114" y="f115"/>
                  </a:lnTo>
                  <a:lnTo>
                    <a:pt x="f116" y="f117"/>
                  </a:lnTo>
                  <a:lnTo>
                    <a:pt x="f118" y="f100"/>
                  </a:lnTo>
                  <a:lnTo>
                    <a:pt x="f119" y="f120"/>
                  </a:lnTo>
                  <a:lnTo>
                    <a:pt x="f121" y="f122"/>
                  </a:lnTo>
                  <a:lnTo>
                    <a:pt x="f123" y="f124"/>
                  </a:lnTo>
                  <a:lnTo>
                    <a:pt x="f125" y="f126"/>
                  </a:lnTo>
                  <a:lnTo>
                    <a:pt x="f127" y="f128"/>
                  </a:lnTo>
                  <a:lnTo>
                    <a:pt x="f129" y="f130"/>
                  </a:lnTo>
                  <a:lnTo>
                    <a:pt x="f131" y="f132"/>
                  </a:lnTo>
                  <a:lnTo>
                    <a:pt x="f133" y="f134"/>
                  </a:lnTo>
                  <a:lnTo>
                    <a:pt x="f135" y="f134"/>
                  </a:lnTo>
                  <a:lnTo>
                    <a:pt x="f136" y="f137"/>
                  </a:lnTo>
                  <a:lnTo>
                    <a:pt x="f138" y="f139"/>
                  </a:lnTo>
                  <a:lnTo>
                    <a:pt x="f140" y="f141"/>
                  </a:lnTo>
                  <a:lnTo>
                    <a:pt x="f142" y="f143"/>
                  </a:lnTo>
                  <a:lnTo>
                    <a:pt x="f144" y="f145"/>
                  </a:lnTo>
                  <a:lnTo>
                    <a:pt x="f146" y="f145"/>
                  </a:lnTo>
                  <a:lnTo>
                    <a:pt x="f147" y="f148"/>
                  </a:lnTo>
                  <a:lnTo>
                    <a:pt x="f149" y="f148"/>
                  </a:lnTo>
                  <a:lnTo>
                    <a:pt x="f150" y="f151"/>
                  </a:lnTo>
                  <a:lnTo>
                    <a:pt x="f152" y="f153"/>
                  </a:lnTo>
                  <a:lnTo>
                    <a:pt x="f154" y="f155"/>
                  </a:lnTo>
                  <a:lnTo>
                    <a:pt x="f156" y="f157"/>
                  </a:lnTo>
                  <a:lnTo>
                    <a:pt x="f158" y="f159"/>
                  </a:lnTo>
                  <a:lnTo>
                    <a:pt x="f160" y="f161"/>
                  </a:lnTo>
                  <a:lnTo>
                    <a:pt x="f162" y="f163"/>
                  </a:lnTo>
                  <a:lnTo>
                    <a:pt x="f164" y="f165"/>
                  </a:lnTo>
                  <a:lnTo>
                    <a:pt x="f166" y="f167"/>
                  </a:lnTo>
                  <a:lnTo>
                    <a:pt x="f168" y="f169"/>
                  </a:lnTo>
                  <a:lnTo>
                    <a:pt x="f170" y="f171"/>
                  </a:lnTo>
                  <a:lnTo>
                    <a:pt x="f172" y="f98"/>
                  </a:lnTo>
                  <a:lnTo>
                    <a:pt x="f173" y="f174"/>
                  </a:lnTo>
                  <a:lnTo>
                    <a:pt x="f175" y="f176"/>
                  </a:lnTo>
                  <a:lnTo>
                    <a:pt x="f177" y="f178"/>
                  </a:lnTo>
                  <a:lnTo>
                    <a:pt x="f179" y="f180"/>
                  </a:lnTo>
                  <a:lnTo>
                    <a:pt x="f181" y="f182"/>
                  </a:lnTo>
                  <a:lnTo>
                    <a:pt x="f183" y="f182"/>
                  </a:lnTo>
                  <a:lnTo>
                    <a:pt x="f184" y="f185"/>
                  </a:lnTo>
                  <a:lnTo>
                    <a:pt x="f186" y="f187"/>
                  </a:lnTo>
                  <a:lnTo>
                    <a:pt x="f85" y="f0"/>
                  </a:lnTo>
                  <a:close/>
                </a:path>
                <a:path w="2962910" h="2235200">
                  <a:moveTo>
                    <a:pt x="f188" y="f101"/>
                  </a:moveTo>
                  <a:lnTo>
                    <a:pt x="f106" y="f107"/>
                  </a:lnTo>
                  <a:lnTo>
                    <a:pt x="f189" y="f190"/>
                  </a:lnTo>
                  <a:lnTo>
                    <a:pt x="f2" y="f3"/>
                  </a:lnTo>
                  <a:lnTo>
                    <a:pt x="f191" y="f190"/>
                  </a:lnTo>
                  <a:lnTo>
                    <a:pt x="f188" y="f101"/>
                  </a:lnTo>
                  <a:close/>
                </a:path>
                <a:path w="2962910" h="2235200">
                  <a:moveTo>
                    <a:pt x="f192" y="f0"/>
                  </a:moveTo>
                  <a:lnTo>
                    <a:pt x="f193" y="f0"/>
                  </a:lnTo>
                  <a:lnTo>
                    <a:pt x="f194" y="f187"/>
                  </a:lnTo>
                  <a:lnTo>
                    <a:pt x="f195" y="f196"/>
                  </a:lnTo>
                  <a:lnTo>
                    <a:pt x="f197" y="f198"/>
                  </a:lnTo>
                  <a:lnTo>
                    <a:pt x="f199" y="f200"/>
                  </a:lnTo>
                  <a:lnTo>
                    <a:pt x="f0" y="f201"/>
                  </a:lnTo>
                  <a:lnTo>
                    <a:pt x="f0" y="f202"/>
                  </a:lnTo>
                  <a:lnTo>
                    <a:pt x="f203" y="f204"/>
                  </a:lnTo>
                  <a:lnTo>
                    <a:pt x="f205" y="f137"/>
                  </a:lnTo>
                  <a:lnTo>
                    <a:pt x="f206" y="f207"/>
                  </a:lnTo>
                  <a:lnTo>
                    <a:pt x="f208" y="f96"/>
                  </a:lnTo>
                  <a:lnTo>
                    <a:pt x="f209" y="f210"/>
                  </a:lnTo>
                  <a:lnTo>
                    <a:pt x="f211" y="f212"/>
                  </a:lnTo>
                  <a:lnTo>
                    <a:pt x="f192" y="f0"/>
                  </a:lnTo>
                  <a:close/>
                </a:path>
                <a:path w="2962910" h="2235200">
                  <a:moveTo>
                    <a:pt x="f213" y="f0"/>
                  </a:moveTo>
                  <a:lnTo>
                    <a:pt x="f214" y="f0"/>
                  </a:lnTo>
                  <a:lnTo>
                    <a:pt x="f215" y="f216"/>
                  </a:lnTo>
                  <a:lnTo>
                    <a:pt x="f217" y="f90"/>
                  </a:lnTo>
                  <a:lnTo>
                    <a:pt x="f218" y="f185"/>
                  </a:lnTo>
                  <a:lnTo>
                    <a:pt x="f219" y="f220"/>
                  </a:lnTo>
                  <a:lnTo>
                    <a:pt x="f221" y="f222"/>
                  </a:lnTo>
                  <a:lnTo>
                    <a:pt x="f0" y="f169"/>
                  </a:lnTo>
                  <a:lnTo>
                    <a:pt x="f0" y="f223"/>
                  </a:lnTo>
                  <a:lnTo>
                    <a:pt x="f224" y="f96"/>
                  </a:lnTo>
                  <a:lnTo>
                    <a:pt x="f225" y="f226"/>
                  </a:lnTo>
                  <a:lnTo>
                    <a:pt x="f227" y="f196"/>
                  </a:lnTo>
                  <a:lnTo>
                    <a:pt x="f228" y="f229"/>
                  </a:lnTo>
                  <a:lnTo>
                    <a:pt x="f230" y="f231"/>
                  </a:lnTo>
                  <a:lnTo>
                    <a:pt x="f213" y="f0"/>
                  </a:lnTo>
                  <a:close/>
                </a:path>
                <a:path w="2962910" h="2235200">
                  <a:moveTo>
                    <a:pt x="f232" y="f0"/>
                  </a:moveTo>
                  <a:lnTo>
                    <a:pt x="f233" y="f0"/>
                  </a:lnTo>
                  <a:lnTo>
                    <a:pt x="f234" y="f235"/>
                  </a:lnTo>
                  <a:lnTo>
                    <a:pt x="f236" y="f237"/>
                  </a:lnTo>
                  <a:lnTo>
                    <a:pt x="f238" y="f239"/>
                  </a:lnTo>
                  <a:lnTo>
                    <a:pt x="f0" y="f240"/>
                  </a:lnTo>
                  <a:lnTo>
                    <a:pt x="f0" y="f98"/>
                  </a:lnTo>
                  <a:lnTo>
                    <a:pt x="f241" y="f242"/>
                  </a:lnTo>
                  <a:lnTo>
                    <a:pt x="f243" y="f90"/>
                  </a:lnTo>
                  <a:lnTo>
                    <a:pt x="f232" y="f0"/>
                  </a:lnTo>
                  <a:close/>
                </a:path>
                <a:path w="2962910" h="2235200">
                  <a:moveTo>
                    <a:pt x="f244" y="f245"/>
                  </a:moveTo>
                  <a:lnTo>
                    <a:pt x="f181" y="f182"/>
                  </a:lnTo>
                  <a:lnTo>
                    <a:pt x="f246" y="f182"/>
                  </a:lnTo>
                  <a:lnTo>
                    <a:pt x="f244" y="f245"/>
                  </a:lnTo>
                  <a:close/>
                </a:path>
                <a:path w="2962910" h="2235200">
                  <a:moveTo>
                    <a:pt x="f247" y="f0"/>
                  </a:moveTo>
                  <a:lnTo>
                    <a:pt x="f248" y="f0"/>
                  </a:lnTo>
                  <a:lnTo>
                    <a:pt x="f249" y="f250"/>
                  </a:lnTo>
                  <a:lnTo>
                    <a:pt x="f244" y="f245"/>
                  </a:lnTo>
                  <a:lnTo>
                    <a:pt x="f251" y="f250"/>
                  </a:lnTo>
                  <a:lnTo>
                    <a:pt x="f252" y="f253"/>
                  </a:lnTo>
                  <a:lnTo>
                    <a:pt x="f254" y="f255"/>
                  </a:lnTo>
                  <a:lnTo>
                    <a:pt x="f256" y="f94"/>
                  </a:lnTo>
                  <a:lnTo>
                    <a:pt x="f257" y="f226"/>
                  </a:lnTo>
                  <a:lnTo>
                    <a:pt x="f258" y="f259"/>
                  </a:lnTo>
                  <a:lnTo>
                    <a:pt x="f260" y="f220"/>
                  </a:lnTo>
                  <a:lnTo>
                    <a:pt x="f261" y="f262"/>
                  </a:lnTo>
                  <a:lnTo>
                    <a:pt x="f263" y="f264"/>
                  </a:lnTo>
                  <a:lnTo>
                    <a:pt x="f265" y="f266"/>
                  </a:lnTo>
                  <a:lnTo>
                    <a:pt x="f267" y="f196"/>
                  </a:lnTo>
                  <a:lnTo>
                    <a:pt x="f268" y="f269"/>
                  </a:lnTo>
                  <a:lnTo>
                    <a:pt x="f270" y="f271"/>
                  </a:lnTo>
                  <a:lnTo>
                    <a:pt x="f272" y="f271"/>
                  </a:lnTo>
                  <a:lnTo>
                    <a:pt x="f273" y="f274"/>
                  </a:lnTo>
                  <a:lnTo>
                    <a:pt x="f275" y="f276"/>
                  </a:lnTo>
                  <a:lnTo>
                    <a:pt x="f277" y="f276"/>
                  </a:lnTo>
                  <a:lnTo>
                    <a:pt x="f278" y="f279"/>
                  </a:lnTo>
                  <a:lnTo>
                    <a:pt x="f280" y="f279"/>
                  </a:lnTo>
                  <a:lnTo>
                    <a:pt x="f281" y="f185"/>
                  </a:lnTo>
                  <a:lnTo>
                    <a:pt x="f282" y="f185"/>
                  </a:lnTo>
                  <a:lnTo>
                    <a:pt x="f283" y="f284"/>
                  </a:lnTo>
                  <a:lnTo>
                    <a:pt x="f285" y="f284"/>
                  </a:lnTo>
                  <a:lnTo>
                    <a:pt x="f286" y="f239"/>
                  </a:lnTo>
                  <a:lnTo>
                    <a:pt x="f287" y="f92"/>
                  </a:lnTo>
                  <a:lnTo>
                    <a:pt x="f288" y="f92"/>
                  </a:lnTo>
                  <a:lnTo>
                    <a:pt x="f289" y="f290"/>
                  </a:lnTo>
                  <a:lnTo>
                    <a:pt x="f291" y="f290"/>
                  </a:lnTo>
                  <a:lnTo>
                    <a:pt x="f292" y="f229"/>
                  </a:lnTo>
                  <a:lnTo>
                    <a:pt x="f293" y="f229"/>
                  </a:lnTo>
                  <a:lnTo>
                    <a:pt x="f294" y="f295"/>
                  </a:lnTo>
                  <a:lnTo>
                    <a:pt x="f296" y="f297"/>
                  </a:lnTo>
                  <a:lnTo>
                    <a:pt x="f298" y="f237"/>
                  </a:lnTo>
                  <a:lnTo>
                    <a:pt x="f299" y="f300"/>
                  </a:lnTo>
                  <a:lnTo>
                    <a:pt x="f301" y="f300"/>
                  </a:lnTo>
                  <a:lnTo>
                    <a:pt x="f302" y="f187"/>
                  </a:lnTo>
                  <a:lnTo>
                    <a:pt x="f303" y="f187"/>
                  </a:lnTo>
                  <a:lnTo>
                    <a:pt x="f304" y="f305"/>
                  </a:lnTo>
                  <a:lnTo>
                    <a:pt x="f306" y="f305"/>
                  </a:lnTo>
                  <a:lnTo>
                    <a:pt x="f306" y="f307"/>
                  </a:lnTo>
                  <a:lnTo>
                    <a:pt x="f308" y="f307"/>
                  </a:lnTo>
                  <a:lnTo>
                    <a:pt x="f309" y="f310"/>
                  </a:lnTo>
                  <a:lnTo>
                    <a:pt x="f311" y="f310"/>
                  </a:lnTo>
                  <a:lnTo>
                    <a:pt x="f312" y="f231"/>
                  </a:lnTo>
                  <a:lnTo>
                    <a:pt x="f313" y="f231"/>
                  </a:lnTo>
                  <a:lnTo>
                    <a:pt x="f314" y="f315"/>
                  </a:lnTo>
                  <a:lnTo>
                    <a:pt x="f316" y="f317"/>
                  </a:lnTo>
                  <a:lnTo>
                    <a:pt x="f318" y="f235"/>
                  </a:lnTo>
                  <a:lnTo>
                    <a:pt x="f247" y="f0"/>
                  </a:lnTo>
                  <a:close/>
                </a:path>
                <a:path w="2962910" h="2235200">
                  <a:moveTo>
                    <a:pt x="f319" y="f0"/>
                  </a:moveTo>
                  <a:lnTo>
                    <a:pt x="f320" y="f0"/>
                  </a:lnTo>
                  <a:lnTo>
                    <a:pt x="f0" y="f88"/>
                  </a:lnTo>
                  <a:lnTo>
                    <a:pt x="f0" y="f269"/>
                  </a:lnTo>
                  <a:lnTo>
                    <a:pt x="f321" y="f322"/>
                  </a:lnTo>
                  <a:lnTo>
                    <a:pt x="f323" y="f324"/>
                  </a:lnTo>
                  <a:lnTo>
                    <a:pt x="f319" y="f0"/>
                  </a:lnTo>
                  <a:close/>
                </a:path>
                <a:path w="2962910" h="2235200">
                  <a:moveTo>
                    <a:pt x="f325" y="f0"/>
                  </a:moveTo>
                  <a:lnTo>
                    <a:pt x="f0" y="f0"/>
                  </a:lnTo>
                  <a:lnTo>
                    <a:pt x="f0" y="f324"/>
                  </a:lnTo>
                  <a:lnTo>
                    <a:pt x="f325" y="f0"/>
                  </a:lnTo>
                  <a:close/>
                </a:path>
              </a:pathLst>
            </a:custGeom>
            <a:solidFill>
              <a:srgbClr val="F2E7DB"/>
            </a:solidFill>
            <a:ln>
              <a:noFill/>
              <a:prstDash val="solid"/>
            </a:ln>
          </p:spPr>
          <p:txBody>
            <a:bodyPr vert="horz" wrap="square" lIns="0" tIns="0" rIns="0" bIns="0" anchor="t" anchorCtr="0" compatLnSpc="0">
              <a:noAutofit/>
            </a:bodyPr>
            <a:lstStyle/>
            <a:p>
              <a:pPr marL="0" marR="0" lvl="0" indent="0" rtl="0" hangingPunct="0">
                <a:lnSpc>
                  <a:spcPct val="100000"/>
                </a:lnSpc>
                <a:spcBef>
                  <a:spcPts val="0"/>
                </a:spcBef>
                <a:spcAft>
                  <a:spcPts val="0"/>
                </a:spcAft>
                <a:buNone/>
                <a:tabLst/>
              </a:pPr>
              <a:endParaRPr lang="en-IN" sz="1800" b="0" i="0" u="none" strike="noStrike" kern="1200">
                <a:ln>
                  <a:noFill/>
                </a:ln>
                <a:latin typeface="Arial" pitchFamily="18"/>
                <a:ea typeface="Microsoft YaHei" pitchFamily="2"/>
                <a:cs typeface="Lucida Sans" pitchFamily="2"/>
              </a:endParaRPr>
            </a:p>
          </p:txBody>
        </p:sp>
        <p:sp>
          <p:nvSpPr>
            <p:cNvPr id="11" name="object 11"/>
            <p:cNvSpPr/>
            <p:nvPr/>
          </p:nvSpPr>
          <p:spPr>
            <a:xfrm>
              <a:off x="1713600" y="0"/>
              <a:ext cx="980640" cy="727919"/>
            </a:xfrm>
            <a:custGeom>
              <a:avLst/>
              <a:gdLst>
                <a:gd name="f0" fmla="val 0"/>
                <a:gd name="f1" fmla="val 981074"/>
                <a:gd name="f2" fmla="val 957745"/>
                <a:gd name="f3" fmla="val 724965"/>
                <a:gd name="f4" fmla="val 1447"/>
                <a:gd name="f5" fmla="val 727836"/>
                <a:gd name="f6" fmla="val 6477"/>
                <a:gd name="f7" fmla="val 723530"/>
                <a:gd name="f8" fmla="val 7200"/>
                <a:gd name="f9" fmla="val 10807"/>
                <a:gd name="f10" fmla="val 722083"/>
                <a:gd name="f11" fmla="val 12966"/>
                <a:gd name="f12" fmla="val 724242"/>
                <a:gd name="f13" fmla="val 18719"/>
                <a:gd name="f14" fmla="val 719924"/>
                <a:gd name="f15" fmla="val 20878"/>
                <a:gd name="f16" fmla="val 23761"/>
                <a:gd name="f17" fmla="val 719200"/>
                <a:gd name="f18" fmla="val 25209"/>
                <a:gd name="f19" fmla="val 720647"/>
                <a:gd name="f20" fmla="val 30962"/>
                <a:gd name="f21" fmla="val 715606"/>
                <a:gd name="f22" fmla="val 33121"/>
                <a:gd name="f23" fmla="val 717765"/>
              </a:gdLst>
              <a:ahLst/>
              <a:cxnLst>
                <a:cxn ang="3cd4">
                  <a:pos x="hc" y="t"/>
                </a:cxn>
                <a:cxn ang="0">
                  <a:pos x="r" y="vc"/>
                </a:cxn>
                <a:cxn ang="cd4">
                  <a:pos x="hc" y="b"/>
                </a:cxn>
                <a:cxn ang="cd2">
                  <a:pos x="l" y="vc"/>
                </a:cxn>
              </a:cxnLst>
              <a:rect l="l" t="t" r="r" b="b"/>
              <a:pathLst>
                <a:path w="981075" h="728345">
                  <a:moveTo>
                    <a:pt x="f1" y="f0"/>
                  </a:moveTo>
                  <a:lnTo>
                    <a:pt x="f2" y="f0"/>
                  </a:lnTo>
                  <a:lnTo>
                    <a:pt x="f0" y="f3"/>
                  </a:lnTo>
                  <a:lnTo>
                    <a:pt x="f4" y="f5"/>
                  </a:lnTo>
                  <a:lnTo>
                    <a:pt x="f6" y="f7"/>
                  </a:lnTo>
                  <a:lnTo>
                    <a:pt x="f8" y="f3"/>
                  </a:lnTo>
                  <a:lnTo>
                    <a:pt x="f9" y="f10"/>
                  </a:lnTo>
                  <a:lnTo>
                    <a:pt x="f11" y="f12"/>
                  </a:lnTo>
                  <a:lnTo>
                    <a:pt x="f13" y="f14"/>
                  </a:lnTo>
                  <a:lnTo>
                    <a:pt x="f15" y="f10"/>
                  </a:lnTo>
                  <a:lnTo>
                    <a:pt x="f16" y="f17"/>
                  </a:lnTo>
                  <a:lnTo>
                    <a:pt x="f18" y="f19"/>
                  </a:lnTo>
                  <a:lnTo>
                    <a:pt x="f20" y="f21"/>
                  </a:lnTo>
                  <a:lnTo>
                    <a:pt x="f22" y="f23"/>
                  </a:lnTo>
                  <a:lnTo>
                    <a:pt x="f1" y="f0"/>
                  </a:lnTo>
                  <a:close/>
                </a:path>
              </a:pathLst>
            </a:custGeom>
            <a:solidFill>
              <a:srgbClr val="E0CEBD"/>
            </a:solidFill>
            <a:ln>
              <a:noFill/>
              <a:prstDash val="solid"/>
            </a:ln>
          </p:spPr>
          <p:txBody>
            <a:bodyPr vert="horz" wrap="square" lIns="0" tIns="0" rIns="0" bIns="0" anchor="t" anchorCtr="0" compatLnSpc="0">
              <a:noAutofit/>
            </a:bodyPr>
            <a:lstStyle/>
            <a:p>
              <a:pPr marL="0" marR="0" lvl="0" indent="0" rtl="0" hangingPunct="0">
                <a:lnSpc>
                  <a:spcPct val="100000"/>
                </a:lnSpc>
                <a:spcBef>
                  <a:spcPts val="0"/>
                </a:spcBef>
                <a:spcAft>
                  <a:spcPts val="0"/>
                </a:spcAft>
                <a:buNone/>
                <a:tabLst/>
              </a:pPr>
              <a:endParaRPr lang="en-IN" sz="1800" b="0" i="0" u="none" strike="noStrike" kern="1200">
                <a:ln>
                  <a:noFill/>
                </a:ln>
                <a:latin typeface="Arial" pitchFamily="18"/>
                <a:ea typeface="Microsoft YaHei" pitchFamily="2"/>
                <a:cs typeface="Lucida Sans" pitchFamily="2"/>
              </a:endParaRPr>
            </a:p>
          </p:txBody>
        </p:sp>
        <p:sp>
          <p:nvSpPr>
            <p:cNvPr id="12" name="object 12"/>
            <p:cNvSpPr/>
            <p:nvPr/>
          </p:nvSpPr>
          <p:spPr>
            <a:xfrm>
              <a:off x="0" y="1658160"/>
              <a:ext cx="485280" cy="387000"/>
            </a:xfrm>
            <a:custGeom>
              <a:avLst/>
              <a:gdLst>
                <a:gd name="f0" fmla="val 0"/>
                <a:gd name="f1" fmla="val 482357"/>
                <a:gd name="f2" fmla="val 35247"/>
                <a:gd name="f3" fmla="val 339115"/>
                <a:gd name="f4" fmla="val 36686"/>
                <a:gd name="f5" fmla="val 341274"/>
                <a:gd name="f6" fmla="val 369071"/>
                <a:gd name="f7" fmla="val 387173"/>
                <a:gd name="f8" fmla="val 51087"/>
                <a:gd name="f9" fmla="val 348475"/>
                <a:gd name="f10" fmla="val 49644"/>
                <a:gd name="f11" fmla="val 346316"/>
                <a:gd name="f12" fmla="val 485239"/>
                <a:gd name="f13" fmla="val 15836"/>
                <a:gd name="f14" fmla="val 483800"/>
                <a:gd name="f15" fmla="val 13677"/>
                <a:gd name="f16" fmla="val 12242"/>
                <a:gd name="f17" fmla="val 9359"/>
                <a:gd name="f18" fmla="val 484520"/>
                <a:gd name="f19" fmla="val 7200"/>
                <a:gd name="f20" fmla="val 483081"/>
                <a:gd name="f21" fmla="val 5041"/>
                <a:gd name="f22" fmla="val 3606"/>
              </a:gdLst>
              <a:ahLst/>
              <a:cxnLst>
                <a:cxn ang="3cd4">
                  <a:pos x="hc" y="t"/>
                </a:cxn>
                <a:cxn ang="0">
                  <a:pos x="r" y="vc"/>
                </a:cxn>
                <a:cxn ang="cd4">
                  <a:pos x="hc" y="b"/>
                </a:cxn>
                <a:cxn ang="cd2">
                  <a:pos x="l" y="vc"/>
                </a:cxn>
              </a:cxnLst>
              <a:rect l="l" t="t" r="r" b="b"/>
              <a:pathLst>
                <a:path w="485775" h="387350">
                  <a:moveTo>
                    <a:pt x="f1" y="f0"/>
                  </a:moveTo>
                  <a:lnTo>
                    <a:pt x="f2" y="f3"/>
                  </a:lnTo>
                  <a:lnTo>
                    <a:pt x="f4" y="f5"/>
                  </a:lnTo>
                  <a:lnTo>
                    <a:pt x="f0" y="f6"/>
                  </a:lnTo>
                  <a:lnTo>
                    <a:pt x="f0" y="f7"/>
                  </a:lnTo>
                  <a:lnTo>
                    <a:pt x="f8" y="f9"/>
                  </a:lnTo>
                  <a:lnTo>
                    <a:pt x="f10" y="f11"/>
                  </a:lnTo>
                  <a:lnTo>
                    <a:pt x="f12" y="f13"/>
                  </a:lnTo>
                  <a:lnTo>
                    <a:pt x="f14" y="f15"/>
                  </a:lnTo>
                  <a:lnTo>
                    <a:pt x="f12" y="f16"/>
                  </a:lnTo>
                  <a:lnTo>
                    <a:pt x="f1" y="f17"/>
                  </a:lnTo>
                  <a:lnTo>
                    <a:pt x="f18" y="f19"/>
                  </a:lnTo>
                  <a:lnTo>
                    <a:pt x="f20" y="f21"/>
                  </a:lnTo>
                  <a:lnTo>
                    <a:pt x="f12" y="f22"/>
                  </a:lnTo>
                  <a:lnTo>
                    <a:pt x="f1" y="f0"/>
                  </a:lnTo>
                  <a:close/>
                </a:path>
              </a:pathLst>
            </a:custGeom>
            <a:solidFill>
              <a:srgbClr val="C3C5C3"/>
            </a:solidFill>
            <a:ln>
              <a:noFill/>
              <a:prstDash val="solid"/>
            </a:ln>
          </p:spPr>
          <p:txBody>
            <a:bodyPr vert="horz" wrap="square" lIns="0" tIns="0" rIns="0" bIns="0" anchor="t" anchorCtr="0" compatLnSpc="0">
              <a:noAutofit/>
            </a:bodyPr>
            <a:lstStyle/>
            <a:p>
              <a:pPr marL="0" marR="0" lvl="0" indent="0" rtl="0" hangingPunct="0">
                <a:lnSpc>
                  <a:spcPct val="100000"/>
                </a:lnSpc>
                <a:spcBef>
                  <a:spcPts val="0"/>
                </a:spcBef>
                <a:spcAft>
                  <a:spcPts val="0"/>
                </a:spcAft>
                <a:buNone/>
                <a:tabLst/>
              </a:pPr>
              <a:endParaRPr lang="en-IN" sz="1800" b="0" i="0" u="none" strike="noStrike" kern="1200">
                <a:ln>
                  <a:noFill/>
                </a:ln>
                <a:latin typeface="Arial" pitchFamily="18"/>
                <a:ea typeface="Microsoft YaHei" pitchFamily="2"/>
                <a:cs typeface="Lucida Sans" pitchFamily="2"/>
              </a:endParaRPr>
            </a:p>
          </p:txBody>
        </p:sp>
        <p:sp>
          <p:nvSpPr>
            <p:cNvPr id="13" name="object 13"/>
            <p:cNvSpPr/>
            <p:nvPr/>
          </p:nvSpPr>
          <p:spPr>
            <a:xfrm>
              <a:off x="0" y="0"/>
              <a:ext cx="2190240" cy="1659599"/>
            </a:xfrm>
            <a:custGeom>
              <a:avLst/>
              <a:gdLst>
                <a:gd name="f0" fmla="val 0"/>
                <a:gd name="f1" fmla="val 178676"/>
                <a:gd name="f2" fmla="val 154774"/>
                <a:gd name="f3" fmla="val 117246"/>
                <a:gd name="f4" fmla="val 135369"/>
                <a:gd name="f5" fmla="val 681570"/>
                <a:gd name="f6" fmla="val 656437"/>
                <a:gd name="f7" fmla="val 497116"/>
                <a:gd name="f8" fmla="val 516382"/>
                <a:gd name="f9" fmla="val 1183741"/>
                <a:gd name="f10" fmla="val 1158748"/>
                <a:gd name="f11" fmla="val 877519"/>
                <a:gd name="f12" fmla="val 896861"/>
                <a:gd name="f13" fmla="val 1687588"/>
                <a:gd name="f14" fmla="val 1663890"/>
                <a:gd name="f15" fmla="val 1260386"/>
                <a:gd name="f16" fmla="val 1278585"/>
                <a:gd name="f17" fmla="val 2190483"/>
                <a:gd name="f18" fmla="val 2165794"/>
                <a:gd name="f19" fmla="val 1640128"/>
                <a:gd name="f20" fmla="val 1659610"/>
              </a:gdLst>
              <a:ahLst/>
              <a:cxnLst>
                <a:cxn ang="3cd4">
                  <a:pos x="hc" y="t"/>
                </a:cxn>
                <a:cxn ang="0">
                  <a:pos x="r" y="vc"/>
                </a:cxn>
                <a:cxn ang="cd4">
                  <a:pos x="hc" y="b"/>
                </a:cxn>
                <a:cxn ang="cd2">
                  <a:pos x="l" y="vc"/>
                </a:cxn>
              </a:cxnLst>
              <a:rect l="l" t="t" r="r" b="b"/>
              <a:pathLst>
                <a:path w="2190750" h="1659889">
                  <a:moveTo>
                    <a:pt x="f1" y="f0"/>
                  </a:moveTo>
                  <a:lnTo>
                    <a:pt x="f2" y="f0"/>
                  </a:lnTo>
                  <a:lnTo>
                    <a:pt x="f0" y="f3"/>
                  </a:lnTo>
                  <a:lnTo>
                    <a:pt x="f0" y="f4"/>
                  </a:lnTo>
                  <a:lnTo>
                    <a:pt x="f1" y="f0"/>
                  </a:lnTo>
                  <a:close/>
                </a:path>
                <a:path w="2190750" h="1659889">
                  <a:moveTo>
                    <a:pt x="f5" y="f0"/>
                  </a:moveTo>
                  <a:lnTo>
                    <a:pt x="f6" y="f0"/>
                  </a:lnTo>
                  <a:lnTo>
                    <a:pt x="f0" y="f7"/>
                  </a:lnTo>
                  <a:lnTo>
                    <a:pt x="f0" y="f8"/>
                  </a:lnTo>
                  <a:lnTo>
                    <a:pt x="f5" y="f0"/>
                  </a:lnTo>
                  <a:close/>
                </a:path>
                <a:path w="2190750" h="1659889">
                  <a:moveTo>
                    <a:pt x="f9" y="f0"/>
                  </a:moveTo>
                  <a:lnTo>
                    <a:pt x="f10" y="f0"/>
                  </a:lnTo>
                  <a:lnTo>
                    <a:pt x="f0" y="f11"/>
                  </a:lnTo>
                  <a:lnTo>
                    <a:pt x="f0" y="f12"/>
                  </a:lnTo>
                  <a:lnTo>
                    <a:pt x="f9" y="f0"/>
                  </a:lnTo>
                  <a:close/>
                </a:path>
                <a:path w="2190750" h="1659889">
                  <a:moveTo>
                    <a:pt x="f13" y="f0"/>
                  </a:moveTo>
                  <a:lnTo>
                    <a:pt x="f14" y="f0"/>
                  </a:lnTo>
                  <a:lnTo>
                    <a:pt x="f0" y="f15"/>
                  </a:lnTo>
                  <a:lnTo>
                    <a:pt x="f0" y="f16"/>
                  </a:lnTo>
                  <a:lnTo>
                    <a:pt x="f13" y="f0"/>
                  </a:lnTo>
                  <a:close/>
                </a:path>
                <a:path w="2190750" h="1659889">
                  <a:moveTo>
                    <a:pt x="f17" y="f0"/>
                  </a:moveTo>
                  <a:lnTo>
                    <a:pt x="f18" y="f0"/>
                  </a:lnTo>
                  <a:lnTo>
                    <a:pt x="f0" y="f19"/>
                  </a:lnTo>
                  <a:lnTo>
                    <a:pt x="f0" y="f20"/>
                  </a:lnTo>
                  <a:lnTo>
                    <a:pt x="f17" y="f0"/>
                  </a:lnTo>
                  <a:close/>
                </a:path>
              </a:pathLst>
            </a:custGeom>
            <a:solidFill>
              <a:srgbClr val="E0CEBD"/>
            </a:solidFill>
            <a:ln>
              <a:noFill/>
              <a:prstDash val="solid"/>
            </a:ln>
          </p:spPr>
          <p:txBody>
            <a:bodyPr vert="horz" wrap="square" lIns="0" tIns="0" rIns="0" bIns="0" anchor="t" anchorCtr="0" compatLnSpc="0">
              <a:noAutofit/>
            </a:bodyPr>
            <a:lstStyle/>
            <a:p>
              <a:pPr marL="0" marR="0" lvl="0" indent="0" rtl="0" hangingPunct="0">
                <a:lnSpc>
                  <a:spcPct val="100000"/>
                </a:lnSpc>
                <a:spcBef>
                  <a:spcPts val="0"/>
                </a:spcBef>
                <a:spcAft>
                  <a:spcPts val="0"/>
                </a:spcAft>
                <a:buNone/>
                <a:tabLst/>
              </a:pPr>
              <a:endParaRPr lang="en-IN" sz="1800" b="0" i="0" u="none" strike="noStrike" kern="1200">
                <a:ln>
                  <a:noFill/>
                </a:ln>
                <a:latin typeface="Arial" pitchFamily="18"/>
                <a:ea typeface="Microsoft YaHei" pitchFamily="2"/>
                <a:cs typeface="Lucida Sans" pitchFamily="2"/>
              </a:endParaRPr>
            </a:p>
          </p:txBody>
        </p:sp>
      </p:grpSp>
      <p:grpSp>
        <p:nvGrpSpPr>
          <p:cNvPr id="14" name="object 14"/>
          <p:cNvGrpSpPr/>
          <p:nvPr/>
        </p:nvGrpSpPr>
        <p:grpSpPr>
          <a:xfrm>
            <a:off x="14771520" y="8597160"/>
            <a:ext cx="3516840" cy="1690200"/>
            <a:chOff x="14771520" y="8597160"/>
            <a:chExt cx="3516840" cy="1690200"/>
          </a:xfrm>
        </p:grpSpPr>
        <p:sp>
          <p:nvSpPr>
            <p:cNvPr id="15" name="object 15"/>
            <p:cNvSpPr/>
            <p:nvPr/>
          </p:nvSpPr>
          <p:spPr>
            <a:xfrm>
              <a:off x="14771520" y="8597160"/>
              <a:ext cx="3516479" cy="1689839"/>
            </a:xfrm>
            <a:custGeom>
              <a:avLst/>
              <a:gdLst>
                <a:gd name="f0" fmla="val 0"/>
                <a:gd name="f1" fmla="val 1565527"/>
                <a:gd name="f2" fmla="val 32851"/>
                <a:gd name="f3" fmla="val 1689774"/>
                <a:gd name="f4" fmla="val 3516476"/>
                <a:gd name="f5" fmla="val 1577047"/>
                <a:gd name="f6" fmla="val 17272"/>
                <a:gd name="f7" fmla="val 10795"/>
                <a:gd name="f8" fmla="val 1573446"/>
                <a:gd name="f9" fmla="val 5842"/>
                <a:gd name="f10" fmla="val 1569124"/>
                <a:gd name="f11" fmla="val 65532"/>
                <a:gd name="f12" fmla="val 1542484"/>
                <a:gd name="f13" fmla="val 53151"/>
                <a:gd name="f14" fmla="val 1551226"/>
                <a:gd name="f15" fmla="val 1553376"/>
                <a:gd name="f16" fmla="val 119062"/>
                <a:gd name="f17" fmla="val 91249"/>
                <a:gd name="f18" fmla="val 1550057"/>
                <a:gd name="f19" fmla="val 258226"/>
                <a:gd name="f20" fmla="val 1506825"/>
                <a:gd name="f21" fmla="val 212772"/>
                <a:gd name="f22" fmla="val 1520705"/>
                <a:gd name="f23" fmla="val 196596"/>
                <a:gd name="f24" fmla="val 1540327"/>
                <a:gd name="f25" fmla="val 190119"/>
                <a:gd name="f26" fmla="val 1543208"/>
                <a:gd name="f27" fmla="val 182880"/>
                <a:gd name="f28" fmla="val 1545366"/>
                <a:gd name="f29" fmla="val 176403"/>
                <a:gd name="f30" fmla="val 1547525"/>
                <a:gd name="f31" fmla="val 147828"/>
                <a:gd name="f32" fmla="val 1552509"/>
                <a:gd name="f33" fmla="val 1507208"/>
                <a:gd name="f34" fmla="val 264922"/>
                <a:gd name="f35" fmla="val 370107"/>
                <a:gd name="f36" fmla="val 1331171"/>
                <a:gd name="f37" fmla="val 328269"/>
                <a:gd name="f38" fmla="val 1339630"/>
                <a:gd name="f39" fmla="val 292354"/>
                <a:gd name="f40" fmla="val 1370409"/>
                <a:gd name="f41" fmla="val 274601"/>
                <a:gd name="f42" fmla="val 1404541"/>
                <a:gd name="f43" fmla="val 261242"/>
                <a:gd name="f44" fmla="val 1473885"/>
                <a:gd name="f45" fmla="val 1425129"/>
                <a:gd name="f46" fmla="val 1088644"/>
                <a:gd name="f47" fmla="val 977227"/>
                <a:gd name="f48" fmla="val 1350972"/>
                <a:gd name="f49" fmla="val 504698"/>
                <a:gd name="f50" fmla="val 473315"/>
                <a:gd name="f51" fmla="val 1346020"/>
                <a:gd name="f52" fmla="val 410168"/>
                <a:gd name="f53" fmla="val 1337199"/>
                <a:gd name="f54" fmla="val 378714"/>
                <a:gd name="f55" fmla="val 1332250"/>
                <a:gd name="f56" fmla="val 2987294"/>
                <a:gd name="f57" fmla="val 139957"/>
                <a:gd name="f58" fmla="val 2959548"/>
                <a:gd name="f59" fmla="val 210731"/>
                <a:gd name="f60" fmla="val 2929734"/>
                <a:gd name="f61" fmla="val 276326"/>
                <a:gd name="f62" fmla="val 2898895"/>
                <a:gd name="f63" fmla="val 336314"/>
                <a:gd name="f64" fmla="val 2868072"/>
                <a:gd name="f65" fmla="val 390267"/>
                <a:gd name="f66" fmla="val 2838307"/>
                <a:gd name="f67" fmla="val 437758"/>
                <a:gd name="f68" fmla="val 2810641"/>
                <a:gd name="f69" fmla="val 478359"/>
                <a:gd name="f70" fmla="val 2786116"/>
                <a:gd name="f71" fmla="val 511643"/>
                <a:gd name="f72" fmla="val 2750655"/>
                <a:gd name="f73" fmla="val 554546"/>
                <a:gd name="f74" fmla="val 2720048"/>
                <a:gd name="f75" fmla="val 578899"/>
                <a:gd name="f76" fmla="val 2697876"/>
                <a:gd name="f77" fmla="val 594086"/>
                <a:gd name="f78" fmla="val 2676777"/>
                <a:gd name="f79" fmla="val 610083"/>
                <a:gd name="f80" fmla="val 2658237"/>
                <a:gd name="f81" fmla="val 628103"/>
                <a:gd name="f82" fmla="val 2583815"/>
                <a:gd name="f83" fmla="val 712885"/>
                <a:gd name="f84" fmla="val 2538043"/>
                <a:gd name="f85" fmla="val 766208"/>
                <a:gd name="f86" fmla="val 2512060"/>
                <a:gd name="f87" fmla="val 798741"/>
                <a:gd name="f88" fmla="val 2482224"/>
                <a:gd name="f89" fmla="val 831799"/>
                <a:gd name="f90" fmla="val 2445057"/>
                <a:gd name="f91" fmla="val 857528"/>
                <a:gd name="f92" fmla="val 2402325"/>
                <a:gd name="f93" fmla="val 877765"/>
                <a:gd name="f94" fmla="val 2355794"/>
                <a:gd name="f95" fmla="val 894350"/>
                <a:gd name="f96" fmla="val 2258400"/>
                <a:gd name="f97" fmla="val 923917"/>
                <a:gd name="f98" fmla="val 2211070"/>
                <a:gd name="f99" fmla="val 940578"/>
                <a:gd name="f100" fmla="val 2093087"/>
                <a:gd name="f101" fmla="val 957858"/>
                <a:gd name="f102" fmla="val 2084062"/>
                <a:gd name="f103" fmla="val 980987"/>
                <a:gd name="f104" fmla="val 2070036"/>
                <a:gd name="f105" fmla="val 1002497"/>
                <a:gd name="f106" fmla="val 2051153"/>
                <a:gd name="f107" fmla="val 1021847"/>
                <a:gd name="f108" fmla="val 2027555"/>
                <a:gd name="f109" fmla="val 1038497"/>
                <a:gd name="f110" fmla="val 2015138"/>
                <a:gd name="f111" fmla="val 1044212"/>
                <a:gd name="f112" fmla="val 2002329"/>
                <a:gd name="f113" fmla="val 1050737"/>
                <a:gd name="f114" fmla="val 1990068"/>
                <a:gd name="f115" fmla="val 1058342"/>
                <a:gd name="f116" fmla="val 1979295"/>
                <a:gd name="f117" fmla="val 1067296"/>
                <a:gd name="f118" fmla="val 1958939"/>
                <a:gd name="f119" fmla="val 1082034"/>
                <a:gd name="f120" fmla="val 1934273"/>
                <a:gd name="f121" fmla="val 1091236"/>
                <a:gd name="f122" fmla="val 1909607"/>
                <a:gd name="f123" fmla="val 1100709"/>
                <a:gd name="f124" fmla="val 1889252"/>
                <a:gd name="f125" fmla="val 1116256"/>
                <a:gd name="f126" fmla="val 1887093"/>
                <a:gd name="f127" fmla="val 1119132"/>
                <a:gd name="f128" fmla="val 1882140"/>
                <a:gd name="f129" fmla="val 1122015"/>
                <a:gd name="f130" fmla="val 1874901"/>
                <a:gd name="f131" fmla="val 1123454"/>
                <a:gd name="f132" fmla="val 1829962"/>
                <a:gd name="f133" fmla="val 1129630"/>
                <a:gd name="f134" fmla="val 1771999"/>
                <a:gd name="f135" fmla="val 1132365"/>
                <a:gd name="f136" fmla="val 1717417"/>
                <a:gd name="f137" fmla="val 1133885"/>
                <a:gd name="f138" fmla="val 1682623"/>
                <a:gd name="f139" fmla="val 1136417"/>
                <a:gd name="f140" fmla="val 1640840"/>
                <a:gd name="f141" fmla="val 1145773"/>
                <a:gd name="f142" fmla="val 1587079"/>
                <a:gd name="f143" fmla="val 1163180"/>
                <a:gd name="f144" fmla="val 1541188"/>
                <a:gd name="f145" fmla="val 1183766"/>
                <a:gd name="f146" fmla="val 1501375"/>
                <a:gd name="f147" fmla="val 1206737"/>
                <a:gd name="f148" fmla="val 1465848"/>
                <a:gd name="f149" fmla="val 1231296"/>
                <a:gd name="f150" fmla="val 1391987"/>
                <a:gd name="f151" fmla="val 1287993"/>
                <a:gd name="f152" fmla="val 1348041"/>
                <a:gd name="f153" fmla="val 1317311"/>
                <a:gd name="f154" fmla="val 1297332"/>
                <a:gd name="f155" fmla="val 1343118"/>
                <a:gd name="f156" fmla="val 1236218"/>
                <a:gd name="f157" fmla="val 1363930"/>
                <a:gd name="f158" fmla="val 1185283"/>
                <a:gd name="f159" fmla="val 1374763"/>
                <a:gd name="f160" fmla="val 1166368"/>
                <a:gd name="f161" fmla="val 1377608"/>
                <a:gd name="f162" fmla="val 1127553"/>
                <a:gd name="f163" fmla="val 1401638"/>
                <a:gd name="f164" fmla="val 764667"/>
                <a:gd name="f165" fmla="val 1201211"/>
                <a:gd name="f166" fmla="val 760349"/>
                <a:gd name="f167" fmla="val 1201935"/>
                <a:gd name="f168" fmla="val 756031"/>
                <a:gd name="f169" fmla="val 751713"/>
                <a:gd name="f170" fmla="val 1203374"/>
                <a:gd name="f171" fmla="val 712549"/>
                <a:gd name="f172" fmla="val 1220023"/>
                <a:gd name="f173" fmla="val 669671"/>
                <a:gd name="f174" fmla="val 1245850"/>
                <a:gd name="f175" fmla="val 649934"/>
                <a:gd name="f176" fmla="val 1259025"/>
                <a:gd name="f177" fmla="val 631221"/>
                <a:gd name="f178" fmla="val 1270782"/>
                <a:gd name="f179" fmla="val 614271"/>
                <a:gd name="f180" fmla="val 1279974"/>
                <a:gd name="f181" fmla="val 599821"/>
                <a:gd name="f182" fmla="val 1285453"/>
                <a:gd name="f183" fmla="val 596138"/>
                <a:gd name="f184" fmla="val 1286892"/>
                <a:gd name="f185" fmla="val 590423"/>
                <a:gd name="f186" fmla="val 947380"/>
                <a:gd name="f187" fmla="val 852551"/>
                <a:gd name="f188" fmla="val 1268174"/>
                <a:gd name="f189" fmla="val 842428"/>
                <a:gd name="f190" fmla="val 1261345"/>
                <a:gd name="f191" fmla="val 831484"/>
                <a:gd name="f192" fmla="val 1255122"/>
                <a:gd name="f193" fmla="val 819707"/>
                <a:gd name="f194" fmla="val 1249845"/>
                <a:gd name="f195" fmla="val 807085"/>
                <a:gd name="f196" fmla="val 787419"/>
                <a:gd name="f197" fmla="val 1236852"/>
                <a:gd name="f198" fmla="val 787781"/>
                <a:gd name="f199" fmla="val 1223533"/>
                <a:gd name="f200" fmla="val 787189"/>
                <a:gd name="f201" fmla="val 1210213"/>
              </a:gdLst>
              <a:ahLst/>
              <a:cxnLst>
                <a:cxn ang="3cd4">
                  <a:pos x="hc" y="t"/>
                </a:cxn>
                <a:cxn ang="0">
                  <a:pos x="r" y="vc"/>
                </a:cxn>
                <a:cxn ang="cd4">
                  <a:pos x="hc" y="b"/>
                </a:cxn>
                <a:cxn ang="cd2">
                  <a:pos x="l" y="vc"/>
                </a:cxn>
              </a:cxnLst>
              <a:rect l="l" t="t" r="r" b="b"/>
              <a:pathLst>
                <a:path w="3516629" h="1690370">
                  <a:moveTo>
                    <a:pt x="f0" y="f1"/>
                  </a:moveTo>
                  <a:lnTo>
                    <a:pt x="f2" y="f3"/>
                  </a:lnTo>
                  <a:lnTo>
                    <a:pt x="f4" y="f3"/>
                  </a:lnTo>
                  <a:lnTo>
                    <a:pt x="f4" y="f5"/>
                  </a:lnTo>
                  <a:lnTo>
                    <a:pt x="f6" y="f5"/>
                  </a:lnTo>
                  <a:lnTo>
                    <a:pt x="f7" y="f8"/>
                  </a:lnTo>
                  <a:lnTo>
                    <a:pt x="f9" y="f10"/>
                  </a:lnTo>
                  <a:lnTo>
                    <a:pt x="f0" y="f1"/>
                  </a:lnTo>
                  <a:close/>
                </a:path>
                <a:path w="3516629" h="1690370">
                  <a:moveTo>
                    <a:pt x="f11" y="f12"/>
                  </a:moveTo>
                  <a:lnTo>
                    <a:pt x="f13" y="f14"/>
                  </a:lnTo>
                  <a:lnTo>
                    <a:pt x="f6" y="f5"/>
                  </a:lnTo>
                  <a:lnTo>
                    <a:pt x="f4" y="f5"/>
                  </a:lnTo>
                  <a:lnTo>
                    <a:pt x="f4" y="f15"/>
                  </a:lnTo>
                  <a:lnTo>
                    <a:pt x="f16" y="f15"/>
                  </a:lnTo>
                  <a:lnTo>
                    <a:pt x="f17" y="f18"/>
                  </a:lnTo>
                  <a:lnTo>
                    <a:pt x="f11" y="f12"/>
                  </a:lnTo>
                  <a:close/>
                </a:path>
                <a:path w="3516629" h="1690370">
                  <a:moveTo>
                    <a:pt x="f19" y="f20"/>
                  </a:moveTo>
                  <a:lnTo>
                    <a:pt x="f21" y="f22"/>
                  </a:lnTo>
                  <a:lnTo>
                    <a:pt x="f23" y="f24"/>
                  </a:lnTo>
                  <a:lnTo>
                    <a:pt x="f25" y="f26"/>
                  </a:lnTo>
                  <a:lnTo>
                    <a:pt x="f27" y="f28"/>
                  </a:lnTo>
                  <a:lnTo>
                    <a:pt x="f29" y="f30"/>
                  </a:lnTo>
                  <a:lnTo>
                    <a:pt x="f31" y="f32"/>
                  </a:lnTo>
                  <a:lnTo>
                    <a:pt x="f16" y="f15"/>
                  </a:lnTo>
                  <a:lnTo>
                    <a:pt x="f4" y="f15"/>
                  </a:lnTo>
                  <a:lnTo>
                    <a:pt x="f4" y="f33"/>
                  </a:lnTo>
                  <a:lnTo>
                    <a:pt x="f34" y="f33"/>
                  </a:lnTo>
                  <a:lnTo>
                    <a:pt x="f19" y="f20"/>
                  </a:lnTo>
                  <a:close/>
                </a:path>
                <a:path w="3516629" h="1690370">
                  <a:moveTo>
                    <a:pt x="f35" y="f36"/>
                  </a:moveTo>
                  <a:lnTo>
                    <a:pt x="f37" y="f38"/>
                  </a:lnTo>
                  <a:lnTo>
                    <a:pt x="f39" y="f40"/>
                  </a:lnTo>
                  <a:lnTo>
                    <a:pt x="f41" y="f42"/>
                  </a:lnTo>
                  <a:lnTo>
                    <a:pt x="f43" y="f44"/>
                  </a:lnTo>
                  <a:lnTo>
                    <a:pt x="f34" y="f33"/>
                  </a:lnTo>
                  <a:lnTo>
                    <a:pt x="f4" y="f33"/>
                  </a:lnTo>
                  <a:lnTo>
                    <a:pt x="f4" y="f45"/>
                  </a:lnTo>
                  <a:lnTo>
                    <a:pt x="f46" y="f45"/>
                  </a:lnTo>
                  <a:lnTo>
                    <a:pt x="f47" y="f48"/>
                  </a:lnTo>
                  <a:lnTo>
                    <a:pt x="f49" y="f48"/>
                  </a:lnTo>
                  <a:lnTo>
                    <a:pt x="f50" y="f51"/>
                  </a:lnTo>
                  <a:lnTo>
                    <a:pt x="f52" y="f53"/>
                  </a:lnTo>
                  <a:lnTo>
                    <a:pt x="f54" y="f55"/>
                  </a:lnTo>
                  <a:lnTo>
                    <a:pt x="f35" y="f36"/>
                  </a:lnTo>
                  <a:close/>
                </a:path>
                <a:path w="3516629" h="1690370">
                  <a:moveTo>
                    <a:pt x="f4" y="f0"/>
                  </a:moveTo>
                  <a:lnTo>
                    <a:pt x="f56" y="f57"/>
                  </a:lnTo>
                  <a:lnTo>
                    <a:pt x="f58" y="f59"/>
                  </a:lnTo>
                  <a:lnTo>
                    <a:pt x="f60" y="f61"/>
                  </a:lnTo>
                  <a:lnTo>
                    <a:pt x="f62" y="f63"/>
                  </a:lnTo>
                  <a:lnTo>
                    <a:pt x="f64" y="f65"/>
                  </a:lnTo>
                  <a:lnTo>
                    <a:pt x="f66" y="f67"/>
                  </a:lnTo>
                  <a:lnTo>
                    <a:pt x="f68" y="f69"/>
                  </a:lnTo>
                  <a:lnTo>
                    <a:pt x="f70" y="f71"/>
                  </a:lnTo>
                  <a:lnTo>
                    <a:pt x="f72" y="f73"/>
                  </a:lnTo>
                  <a:lnTo>
                    <a:pt x="f74" y="f75"/>
                  </a:lnTo>
                  <a:lnTo>
                    <a:pt x="f76" y="f77"/>
                  </a:lnTo>
                  <a:lnTo>
                    <a:pt x="f78" y="f79"/>
                  </a:lnTo>
                  <a:lnTo>
                    <a:pt x="f80" y="f81"/>
                  </a:lnTo>
                  <a:lnTo>
                    <a:pt x="f82" y="f83"/>
                  </a:lnTo>
                  <a:lnTo>
                    <a:pt x="f84" y="f85"/>
                  </a:lnTo>
                  <a:lnTo>
                    <a:pt x="f86" y="f87"/>
                  </a:lnTo>
                  <a:lnTo>
                    <a:pt x="f88" y="f89"/>
                  </a:lnTo>
                  <a:lnTo>
                    <a:pt x="f90" y="f91"/>
                  </a:lnTo>
                  <a:lnTo>
                    <a:pt x="f92" y="f93"/>
                  </a:lnTo>
                  <a:lnTo>
                    <a:pt x="f94" y="f95"/>
                  </a:lnTo>
                  <a:lnTo>
                    <a:pt x="f96" y="f97"/>
                  </a:lnTo>
                  <a:lnTo>
                    <a:pt x="f98" y="f99"/>
                  </a:lnTo>
                  <a:lnTo>
                    <a:pt x="f100" y="f101"/>
                  </a:lnTo>
                  <a:lnTo>
                    <a:pt x="f102" y="f103"/>
                  </a:lnTo>
                  <a:lnTo>
                    <a:pt x="f104" y="f105"/>
                  </a:lnTo>
                  <a:lnTo>
                    <a:pt x="f106" y="f107"/>
                  </a:lnTo>
                  <a:lnTo>
                    <a:pt x="f108" y="f109"/>
                  </a:lnTo>
                  <a:lnTo>
                    <a:pt x="f110" y="f111"/>
                  </a:lnTo>
                  <a:lnTo>
                    <a:pt x="f112" y="f113"/>
                  </a:lnTo>
                  <a:lnTo>
                    <a:pt x="f114" y="f115"/>
                  </a:lnTo>
                  <a:lnTo>
                    <a:pt x="f116" y="f117"/>
                  </a:lnTo>
                  <a:lnTo>
                    <a:pt x="f118" y="f119"/>
                  </a:lnTo>
                  <a:lnTo>
                    <a:pt x="f120" y="f121"/>
                  </a:lnTo>
                  <a:lnTo>
                    <a:pt x="f122" y="f123"/>
                  </a:lnTo>
                  <a:lnTo>
                    <a:pt x="f124" y="f125"/>
                  </a:lnTo>
                  <a:lnTo>
                    <a:pt x="f126" y="f127"/>
                  </a:lnTo>
                  <a:lnTo>
                    <a:pt x="f128" y="f129"/>
                  </a:lnTo>
                  <a:lnTo>
                    <a:pt x="f130" y="f131"/>
                  </a:lnTo>
                  <a:lnTo>
                    <a:pt x="f132" y="f133"/>
                  </a:lnTo>
                  <a:lnTo>
                    <a:pt x="f134" y="f135"/>
                  </a:lnTo>
                  <a:lnTo>
                    <a:pt x="f136" y="f137"/>
                  </a:lnTo>
                  <a:lnTo>
                    <a:pt x="f138" y="f139"/>
                  </a:lnTo>
                  <a:lnTo>
                    <a:pt x="f140" y="f141"/>
                  </a:lnTo>
                  <a:lnTo>
                    <a:pt x="f142" y="f143"/>
                  </a:lnTo>
                  <a:lnTo>
                    <a:pt x="f144" y="f145"/>
                  </a:lnTo>
                  <a:lnTo>
                    <a:pt x="f146" y="f147"/>
                  </a:lnTo>
                  <a:lnTo>
                    <a:pt x="f148" y="f149"/>
                  </a:lnTo>
                  <a:lnTo>
                    <a:pt x="f150" y="f151"/>
                  </a:lnTo>
                  <a:lnTo>
                    <a:pt x="f152" y="f153"/>
                  </a:lnTo>
                  <a:lnTo>
                    <a:pt x="f154" y="f155"/>
                  </a:lnTo>
                  <a:lnTo>
                    <a:pt x="f156" y="f157"/>
                  </a:lnTo>
                  <a:lnTo>
                    <a:pt x="f158" y="f159"/>
                  </a:lnTo>
                  <a:lnTo>
                    <a:pt x="f160" y="f161"/>
                  </a:lnTo>
                  <a:lnTo>
                    <a:pt x="f162" y="f163"/>
                  </a:lnTo>
                  <a:lnTo>
                    <a:pt x="f46" y="f45"/>
                  </a:lnTo>
                  <a:lnTo>
                    <a:pt x="f4" y="f45"/>
                  </a:lnTo>
                  <a:lnTo>
                    <a:pt x="f4" y="f0"/>
                  </a:lnTo>
                  <a:close/>
                </a:path>
                <a:path w="3516629" h="1690370">
                  <a:moveTo>
                    <a:pt x="f164" y="f165"/>
                  </a:moveTo>
                  <a:lnTo>
                    <a:pt x="f166" y="f167"/>
                  </a:lnTo>
                  <a:lnTo>
                    <a:pt x="f168" y="f167"/>
                  </a:lnTo>
                  <a:lnTo>
                    <a:pt x="f169" y="f170"/>
                  </a:lnTo>
                  <a:lnTo>
                    <a:pt x="f171" y="f172"/>
                  </a:lnTo>
                  <a:lnTo>
                    <a:pt x="f173" y="f174"/>
                  </a:lnTo>
                  <a:lnTo>
                    <a:pt x="f175" y="f176"/>
                  </a:lnTo>
                  <a:lnTo>
                    <a:pt x="f177" y="f178"/>
                  </a:lnTo>
                  <a:lnTo>
                    <a:pt x="f179" y="f180"/>
                  </a:lnTo>
                  <a:lnTo>
                    <a:pt x="f181" y="f182"/>
                  </a:lnTo>
                  <a:lnTo>
                    <a:pt x="f183" y="f184"/>
                  </a:lnTo>
                  <a:lnTo>
                    <a:pt x="f185" y="f184"/>
                  </a:lnTo>
                  <a:lnTo>
                    <a:pt x="f49" y="f48"/>
                  </a:lnTo>
                  <a:lnTo>
                    <a:pt x="f47" y="f48"/>
                  </a:lnTo>
                  <a:lnTo>
                    <a:pt x="f186" y="f36"/>
                  </a:lnTo>
                  <a:lnTo>
                    <a:pt x="f187" y="f188"/>
                  </a:lnTo>
                  <a:lnTo>
                    <a:pt x="f189" y="f190"/>
                  </a:lnTo>
                  <a:lnTo>
                    <a:pt x="f191" y="f192"/>
                  </a:lnTo>
                  <a:lnTo>
                    <a:pt x="f193" y="f194"/>
                  </a:lnTo>
                  <a:lnTo>
                    <a:pt x="f195" y="f174"/>
                  </a:lnTo>
                  <a:lnTo>
                    <a:pt x="f196" y="f197"/>
                  </a:lnTo>
                  <a:lnTo>
                    <a:pt x="f198" y="f199"/>
                  </a:lnTo>
                  <a:lnTo>
                    <a:pt x="f200" y="f201"/>
                  </a:lnTo>
                  <a:lnTo>
                    <a:pt x="f164" y="f165"/>
                  </a:lnTo>
                  <a:close/>
                </a:path>
              </a:pathLst>
            </a:custGeom>
            <a:solidFill>
              <a:srgbClr val="FCFDFC"/>
            </a:solidFill>
            <a:ln>
              <a:noFill/>
              <a:prstDash val="solid"/>
            </a:ln>
          </p:spPr>
          <p:txBody>
            <a:bodyPr vert="horz" wrap="square" lIns="0" tIns="0" rIns="0" bIns="0" anchor="t" anchorCtr="0" compatLnSpc="0">
              <a:noAutofit/>
            </a:bodyPr>
            <a:lstStyle/>
            <a:p>
              <a:pPr marL="0" marR="0" lvl="0" indent="0" rtl="0" hangingPunct="0">
                <a:lnSpc>
                  <a:spcPct val="100000"/>
                </a:lnSpc>
                <a:spcBef>
                  <a:spcPts val="0"/>
                </a:spcBef>
                <a:spcAft>
                  <a:spcPts val="0"/>
                </a:spcAft>
                <a:buNone/>
                <a:tabLst/>
              </a:pPr>
              <a:endParaRPr lang="en-IN" sz="1800" b="0" i="0" u="none" strike="noStrike" kern="1200">
                <a:ln>
                  <a:noFill/>
                </a:ln>
                <a:latin typeface="Arial" pitchFamily="18"/>
                <a:ea typeface="Microsoft YaHei" pitchFamily="2"/>
                <a:cs typeface="Lucida Sans" pitchFamily="2"/>
              </a:endParaRPr>
            </a:p>
          </p:txBody>
        </p:sp>
        <p:sp>
          <p:nvSpPr>
            <p:cNvPr id="16" name="object 16"/>
            <p:cNvSpPr/>
            <p:nvPr/>
          </p:nvSpPr>
          <p:spPr>
            <a:xfrm>
              <a:off x="14775120" y="8597160"/>
              <a:ext cx="3512520" cy="1689839"/>
            </a:xfrm>
            <a:custGeom>
              <a:avLst/>
              <a:gdLst>
                <a:gd name="f0" fmla="val 0"/>
                <a:gd name="f1" fmla="val 1579205"/>
                <a:gd name="f2" fmla="val 29232"/>
                <a:gd name="f3" fmla="val 1689774"/>
                <a:gd name="f4" fmla="val 627623"/>
                <a:gd name="f5" fmla="val 996889"/>
                <a:gd name="f6" fmla="val 1592163"/>
                <a:gd name="f7" fmla="val 17907"/>
                <a:gd name="f8" fmla="val 11430"/>
                <a:gd name="f9" fmla="val 1588566"/>
                <a:gd name="f10" fmla="val 6477"/>
                <a:gd name="f11" fmla="val 1582807"/>
                <a:gd name="f12" fmla="val 3512793"/>
                <a:gd name="f13" fmla="val 943551"/>
                <a:gd name="f14" fmla="val 690914"/>
                <a:gd name="f15" fmla="val 1991431"/>
                <a:gd name="f16" fmla="val 1287580"/>
                <a:gd name="f17" fmla="val 1304115"/>
                <a:gd name="f18" fmla="val 2054399"/>
                <a:gd name="f19" fmla="val 3354868"/>
                <a:gd name="f20" fmla="val 1648029"/>
                <a:gd name="f21" fmla="val 1664677"/>
                <a:gd name="f22" fmla="val 3417884"/>
                <a:gd name="f23" fmla="val 66167"/>
                <a:gd name="f24" fmla="val 1557605"/>
                <a:gd name="f25" fmla="val 53697"/>
                <a:gd name="f26" fmla="val 1566548"/>
                <a:gd name="f27" fmla="val 41275"/>
                <a:gd name="f28" fmla="val 1575154"/>
                <a:gd name="f29" fmla="val 29233"/>
                <a:gd name="f30" fmla="val 1583625"/>
                <a:gd name="f31" fmla="val 1113321"/>
                <a:gd name="f32" fmla="val 1561386"/>
                <a:gd name="f33" fmla="val 83439"/>
                <a:gd name="f34" fmla="val 74993"/>
                <a:gd name="f35" fmla="val 1560170"/>
                <a:gd name="f36" fmla="val 191760"/>
                <a:gd name="f37" fmla="val 1512821"/>
                <a:gd name="f38" fmla="val 185674"/>
                <a:gd name="f39" fmla="val 1513686"/>
                <a:gd name="f40" fmla="val 181356"/>
                <a:gd name="f41" fmla="val 1514405"/>
                <a:gd name="f42" fmla="val 178562"/>
                <a:gd name="f43" fmla="val 1518006"/>
                <a:gd name="f44" fmla="val 175641"/>
                <a:gd name="f45" fmla="val 1521608"/>
                <a:gd name="f46" fmla="val 159176"/>
                <a:gd name="f47" fmla="val 1529302"/>
                <a:gd name="f48" fmla="val 144033"/>
                <a:gd name="f49" fmla="val 1537806"/>
                <a:gd name="f50" fmla="val 129581"/>
                <a:gd name="f51" fmla="val 1546310"/>
                <a:gd name="f52" fmla="val 115189"/>
                <a:gd name="f53" fmla="val 1554003"/>
                <a:gd name="f54" fmla="val 1225682"/>
                <a:gd name="f55" fmla="val 1531684"/>
                <a:gd name="f56" fmla="val 273558"/>
                <a:gd name="f57" fmla="val 262054"/>
                <a:gd name="f58" fmla="val 1529121"/>
                <a:gd name="f59" fmla="val 247919"/>
                <a:gd name="f60" fmla="val 1525207"/>
                <a:gd name="f61" fmla="val 232570"/>
                <a:gd name="f62" fmla="val 1520753"/>
                <a:gd name="f63" fmla="val 217424"/>
                <a:gd name="f64" fmla="val 1516569"/>
                <a:gd name="f65" fmla="val 207694"/>
                <a:gd name="f66" fmla="val 1514599"/>
                <a:gd name="f67" fmla="val 199120"/>
                <a:gd name="f68" fmla="val 1513237"/>
                <a:gd name="f69" fmla="val 349123"/>
                <a:gd name="f70" fmla="val 1387688"/>
                <a:gd name="f71" fmla="val 311080"/>
                <a:gd name="f72" fmla="val 1423857"/>
                <a:gd name="f73" fmla="val 284051"/>
                <a:gd name="f74" fmla="val 1456717"/>
                <a:gd name="f75" fmla="val 270666"/>
                <a:gd name="f76" fmla="val 1491062"/>
                <a:gd name="f77" fmla="val 1604277"/>
                <a:gd name="f78" fmla="val 1431607"/>
                <a:gd name="f79" fmla="val 305181"/>
                <a:gd name="f80" fmla="val 310187"/>
                <a:gd name="f81" fmla="val 1426309"/>
                <a:gd name="f82" fmla="val 314848"/>
                <a:gd name="f83" fmla="val 1421079"/>
                <a:gd name="f84" fmla="val 319914"/>
                <a:gd name="f85" fmla="val 1415712"/>
                <a:gd name="f86" fmla="val 326136"/>
                <a:gd name="f87" fmla="val 1410007"/>
                <a:gd name="f88" fmla="val 386654"/>
                <a:gd name="f89" fmla="val 1393803"/>
                <a:gd name="f90" fmla="val 407660"/>
                <a:gd name="f91" fmla="val 1397075"/>
                <a:gd name="f92" fmla="val 424053"/>
                <a:gd name="f93" fmla="val 1399927"/>
                <a:gd name="f94" fmla="val 1664198"/>
                <a:gd name="f95" fmla="val 1415768"/>
                <a:gd name="f96" fmla="val 521970"/>
                <a:gd name="f97" fmla="val 479478"/>
                <a:gd name="f98" fmla="val 1408241"/>
                <a:gd name="f99" fmla="val 570034"/>
                <a:gd name="f100" fmla="val 1350120"/>
                <a:gd name="f101" fmla="val 1800375"/>
                <a:gd name="f102" fmla="val 1379771"/>
                <a:gd name="f103" fmla="val 1073404"/>
                <a:gd name="f104" fmla="val 1049721"/>
                <a:gd name="f105" fmla="val 1363930"/>
                <a:gd name="f106" fmla="val 560832"/>
                <a:gd name="f107" fmla="val 387985"/>
                <a:gd name="f108" fmla="val 1393447"/>
                <a:gd name="f109" fmla="val 392828"/>
                <a:gd name="f110" fmla="val 1394810"/>
                <a:gd name="f111" fmla="val 2489471"/>
                <a:gd name="f112" fmla="val 838263"/>
                <a:gd name="f113" fmla="val 2418916"/>
                <a:gd name="f114" fmla="val 888610"/>
                <a:gd name="f115" fmla="val 2366519"/>
                <a:gd name="f116" fmla="val 924228"/>
                <a:gd name="f117" fmla="val 2317751"/>
                <a:gd name="f118" fmla="val 955455"/>
                <a:gd name="f119" fmla="val 2274969"/>
                <a:gd name="f120" fmla="val 980290"/>
                <a:gd name="f121" fmla="val 2240534"/>
                <a:gd name="f122" fmla="val 996736"/>
                <a:gd name="f123" fmla="val 2121789"/>
                <a:gd name="f124" fmla="val 1014016"/>
                <a:gd name="f125" fmla="val 2114061"/>
                <a:gd name="f126" fmla="val 1036842"/>
                <a:gd name="f127" fmla="val 2100167"/>
                <a:gd name="f128" fmla="val 1058386"/>
                <a:gd name="f129" fmla="val 2080891"/>
                <a:gd name="f130" fmla="val 1077904"/>
                <a:gd name="f131" fmla="val 2057019"/>
                <a:gd name="f132" fmla="val 1094656"/>
                <a:gd name="f133" fmla="val 2044636"/>
                <a:gd name="f134" fmla="val 1100662"/>
                <a:gd name="f135" fmla="val 2032063"/>
                <a:gd name="f136" fmla="val 1107074"/>
                <a:gd name="f137" fmla="val 1999920"/>
                <a:gd name="f138" fmla="val 1143535"/>
                <a:gd name="f139" fmla="val 1995737"/>
                <a:gd name="f140" fmla="val 1188647"/>
                <a:gd name="f141" fmla="val 1987168"/>
                <a:gd name="f142" fmla="val 1209854"/>
                <a:gd name="f143" fmla="val 1911544"/>
                <a:gd name="f144" fmla="val 1234692"/>
                <a:gd name="f145" fmla="val 1863852"/>
                <a:gd name="f146" fmla="val 1241531"/>
                <a:gd name="f147" fmla="val 1821303"/>
                <a:gd name="f148" fmla="val 1246750"/>
                <a:gd name="f149" fmla="val 1793494"/>
                <a:gd name="f150" fmla="val 1250890"/>
                <a:gd name="f151" fmla="val 1735355"/>
                <a:gd name="f152" fmla="val 1261706"/>
                <a:gd name="f153" fmla="val 1681418"/>
                <a:gd name="f154" fmla="val 1270804"/>
                <a:gd name="f155" fmla="val 1630915"/>
                <a:gd name="f156" fmla="val 1278438"/>
                <a:gd name="f157" fmla="val 1583081"/>
                <a:gd name="f158" fmla="val 1284862"/>
                <a:gd name="f159" fmla="val 1537149"/>
                <a:gd name="f160" fmla="val 1290333"/>
                <a:gd name="f161" fmla="val 1492353"/>
                <a:gd name="f162" fmla="val 1295104"/>
                <a:gd name="f163" fmla="val 1357122"/>
                <a:gd name="f164" fmla="val 1307772"/>
                <a:gd name="f165" fmla="val 1151255"/>
                <a:gd name="f166" fmla="val 1332250"/>
                <a:gd name="f167" fmla="val 1112043"/>
                <a:gd name="f168" fmla="val 1355740"/>
                <a:gd name="f169" fmla="val 1092747"/>
                <a:gd name="f170" fmla="val 1367587"/>
                <a:gd name="f171" fmla="val 927112"/>
                <a:gd name="f172" fmla="val 862101"/>
                <a:gd name="f173" fmla="val 2457323"/>
                <a:gd name="f174" fmla="val 904865"/>
                <a:gd name="f175" fmla="val 1267981"/>
                <a:gd name="f176" fmla="val 909320"/>
                <a:gd name="f177" fmla="val 1271771"/>
                <a:gd name="f178" fmla="val 574245"/>
                <a:gd name="f179" fmla="val 1344368"/>
                <a:gd name="f180" fmla="val 573786"/>
                <a:gd name="f181" fmla="val 1344489"/>
                <a:gd name="f182" fmla="val 600456"/>
                <a:gd name="f183" fmla="val 1309931"/>
                <a:gd name="f184" fmla="val 598932"/>
                <a:gd name="f185" fmla="val 1310650"/>
                <a:gd name="f186" fmla="val 699468"/>
                <a:gd name="f187" fmla="val 1311368"/>
                <a:gd name="f188" fmla="val 604774"/>
                <a:gd name="f189" fmla="val 653034"/>
                <a:gd name="f190" fmla="val 1263853"/>
                <a:gd name="f191" fmla="val 625423"/>
                <a:gd name="f192" fmla="val 1294148"/>
                <a:gd name="f193" fmla="val 620236"/>
                <a:gd name="f194" fmla="val 1301382"/>
                <a:gd name="f195" fmla="val 613953"/>
                <a:gd name="f196" fmla="val 1307130"/>
                <a:gd name="f197" fmla="val 606171"/>
                <a:gd name="f198" fmla="val 868856"/>
                <a:gd name="f199" fmla="val 1266730"/>
                <a:gd name="f200" fmla="val 661670"/>
                <a:gd name="f201" fmla="val 657352"/>
                <a:gd name="f202" fmla="val 1264573"/>
                <a:gd name="f203" fmla="val 901133"/>
                <a:gd name="f204" fmla="val 1265494"/>
                <a:gd name="f205" fmla="val 904240"/>
                <a:gd name="f206" fmla="val 1267449"/>
                <a:gd name="f207" fmla="val 776192"/>
                <a:gd name="f208" fmla="val 1200222"/>
                <a:gd name="f209" fmla="val 768754"/>
                <a:gd name="f210" fmla="val 1200413"/>
                <a:gd name="f211" fmla="val 760984"/>
                <a:gd name="f212" fmla="val 1201211"/>
                <a:gd name="f213" fmla="val 759587"/>
                <a:gd name="f214" fmla="val 1201935"/>
                <a:gd name="f215" fmla="val 755904"/>
                <a:gd name="f216" fmla="val 1202655"/>
                <a:gd name="f217" fmla="val 703373"/>
                <a:gd name="f218" fmla="val 1228842"/>
                <a:gd name="f219" fmla="val 893316"/>
                <a:gd name="f220" fmla="val 1260285"/>
                <a:gd name="f221" fmla="val 836549"/>
                <a:gd name="f222" fmla="val 1222093"/>
                <a:gd name="f223" fmla="val 791972"/>
                <a:gd name="f224" fmla="val 783772"/>
                <a:gd name="f225" fmla="val 1200707"/>
                <a:gd name="f226" fmla="val 896253"/>
                <a:gd name="f227" fmla="val 1262242"/>
                <a:gd name="f228" fmla="val 898525"/>
                <a:gd name="f229" fmla="val 893445"/>
                <a:gd name="f230" fmla="val 1260251"/>
                <a:gd name="f231" fmla="val 583038"/>
                <a:gd name="f232" fmla="val 2811526"/>
                <a:gd name="f233" fmla="val 540265"/>
                <a:gd name="f234" fmla="val 2806731"/>
                <a:gd name="f235" fmla="val 580857"/>
                <a:gd name="f236" fmla="val 2771267"/>
                <a:gd name="f237" fmla="val 618747"/>
                <a:gd name="f238" fmla="val 2727753"/>
                <a:gd name="f239" fmla="val 650156"/>
                <a:gd name="f240" fmla="val 2706919"/>
                <a:gd name="f241" fmla="val 666432"/>
                <a:gd name="f242" fmla="val 2677365"/>
                <a:gd name="f243" fmla="val 694640"/>
                <a:gd name="f244" fmla="val 2617598"/>
                <a:gd name="f245" fmla="val 742208"/>
                <a:gd name="f246" fmla="val 2574282"/>
                <a:gd name="f247" fmla="val 775399"/>
                <a:gd name="f248" fmla="val 2525157"/>
                <a:gd name="f249" fmla="val 812196"/>
                <a:gd name="f250" fmla="val 2490358"/>
                <a:gd name="f251" fmla="val 837615"/>
                <a:gd name="f252" fmla="val 567335"/>
                <a:gd name="f253" fmla="val 543148"/>
                <a:gd name="f254" fmla="val 2813685"/>
                <a:gd name="f255" fmla="val 2812288"/>
                <a:gd name="f256" fmla="val 541709"/>
                <a:gd name="f257" fmla="val 222806"/>
                <a:gd name="f258" fmla="val 2895484"/>
                <a:gd name="f259" fmla="val 386081"/>
                <a:gd name="f260" fmla="val 2891694"/>
                <a:gd name="f261" fmla="val 396452"/>
                <a:gd name="f262" fmla="val 2870109"/>
                <a:gd name="f263" fmla="val 451331"/>
                <a:gd name="f264" fmla="val 2849860"/>
                <a:gd name="f265" fmla="val 496777"/>
                <a:gd name="f266" fmla="val 2831915"/>
                <a:gd name="f267" fmla="val 528555"/>
                <a:gd name="f268" fmla="val 2817241"/>
                <a:gd name="f269" fmla="val 542429"/>
                <a:gd name="f270" fmla="val 2901860"/>
                <a:gd name="f271" fmla="val 368634"/>
                <a:gd name="f272" fmla="val 2900807"/>
                <a:gd name="f273" fmla="val 368913"/>
                <a:gd name="f274" fmla="val 2899410"/>
                <a:gd name="f275" fmla="val 374666"/>
                <a:gd name="f276" fmla="val 2895092"/>
                <a:gd name="f277" fmla="val 386185"/>
                <a:gd name="f278" fmla="val 2983611"/>
                <a:gd name="f279" fmla="val 139957"/>
                <a:gd name="f280" fmla="val 2935005"/>
                <a:gd name="f281" fmla="val 275336"/>
                <a:gd name="f282" fmla="val 2913649"/>
                <a:gd name="f283" fmla="val 336375"/>
                <a:gd name="f284" fmla="val 207107"/>
              </a:gdLst>
              <a:ahLst/>
              <a:cxnLst>
                <a:cxn ang="3cd4">
                  <a:pos x="hc" y="t"/>
                </a:cxn>
                <a:cxn ang="0">
                  <a:pos x="r" y="vc"/>
                </a:cxn>
                <a:cxn ang="cd4">
                  <a:pos x="hc" y="b"/>
                </a:cxn>
                <a:cxn ang="cd2">
                  <a:pos x="l" y="vc"/>
                </a:cxn>
              </a:cxnLst>
              <a:rect l="l" t="t" r="r" b="b"/>
              <a:pathLst>
                <a:path w="3512819" h="1690370">
                  <a:moveTo>
                    <a:pt x="f0" y="f1"/>
                  </a:moveTo>
                  <a:lnTo>
                    <a:pt x="f2" y="f3"/>
                  </a:lnTo>
                  <a:lnTo>
                    <a:pt x="f4" y="f3"/>
                  </a:lnTo>
                  <a:lnTo>
                    <a:pt x="f5" y="f6"/>
                  </a:lnTo>
                  <a:lnTo>
                    <a:pt x="f7" y="f6"/>
                  </a:lnTo>
                  <a:lnTo>
                    <a:pt x="f8" y="f9"/>
                  </a:lnTo>
                  <a:lnTo>
                    <a:pt x="f10" y="f11"/>
                  </a:lnTo>
                  <a:lnTo>
                    <a:pt x="f0" y="f1"/>
                  </a:lnTo>
                  <a:close/>
                </a:path>
                <a:path w="3512819" h="1690370">
                  <a:moveTo>
                    <a:pt x="f12" y="f13"/>
                  </a:moveTo>
                  <a:lnTo>
                    <a:pt x="f14" y="f3"/>
                  </a:lnTo>
                  <a:lnTo>
                    <a:pt x="f15" y="f3"/>
                  </a:lnTo>
                  <a:lnTo>
                    <a:pt x="f12" y="f16"/>
                  </a:lnTo>
                  <a:lnTo>
                    <a:pt x="f12" y="f13"/>
                  </a:lnTo>
                  <a:close/>
                </a:path>
                <a:path w="3512819" h="1690370">
                  <a:moveTo>
                    <a:pt x="f12" y="f17"/>
                  </a:moveTo>
                  <a:lnTo>
                    <a:pt x="f18" y="f3"/>
                  </a:lnTo>
                  <a:lnTo>
                    <a:pt x="f19" y="f3"/>
                  </a:lnTo>
                  <a:lnTo>
                    <a:pt x="f12" y="f20"/>
                  </a:lnTo>
                  <a:lnTo>
                    <a:pt x="f12" y="f17"/>
                  </a:lnTo>
                  <a:close/>
                </a:path>
                <a:path w="3512819" h="1690370">
                  <a:moveTo>
                    <a:pt x="f12" y="f21"/>
                  </a:moveTo>
                  <a:lnTo>
                    <a:pt x="f22" y="f3"/>
                  </a:lnTo>
                  <a:lnTo>
                    <a:pt x="f12" y="f3"/>
                  </a:lnTo>
                  <a:lnTo>
                    <a:pt x="f12" y="f21"/>
                  </a:lnTo>
                  <a:close/>
                </a:path>
                <a:path w="3512819" h="1690370">
                  <a:moveTo>
                    <a:pt x="f23" y="f24"/>
                  </a:moveTo>
                  <a:lnTo>
                    <a:pt x="f25" y="f26"/>
                  </a:lnTo>
                  <a:lnTo>
                    <a:pt x="f27" y="f28"/>
                  </a:lnTo>
                  <a:lnTo>
                    <a:pt x="f29" y="f30"/>
                  </a:lnTo>
                  <a:lnTo>
                    <a:pt x="f7" y="f6"/>
                  </a:lnTo>
                  <a:lnTo>
                    <a:pt x="f5" y="f6"/>
                  </a:lnTo>
                  <a:lnTo>
                    <a:pt x="f31" y="f32"/>
                  </a:lnTo>
                  <a:lnTo>
                    <a:pt x="f33" y="f32"/>
                  </a:lnTo>
                  <a:lnTo>
                    <a:pt x="f34" y="f35"/>
                  </a:lnTo>
                  <a:lnTo>
                    <a:pt x="f23" y="f24"/>
                  </a:lnTo>
                  <a:close/>
                </a:path>
                <a:path w="3512819" h="1690370">
                  <a:moveTo>
                    <a:pt x="f36" y="f37"/>
                  </a:moveTo>
                  <a:lnTo>
                    <a:pt x="f38" y="f39"/>
                  </a:lnTo>
                  <a:lnTo>
                    <a:pt x="f40" y="f41"/>
                  </a:lnTo>
                  <a:lnTo>
                    <a:pt x="f42" y="f43"/>
                  </a:lnTo>
                  <a:lnTo>
                    <a:pt x="f44" y="f45"/>
                  </a:lnTo>
                  <a:lnTo>
                    <a:pt x="f46" y="f47"/>
                  </a:lnTo>
                  <a:lnTo>
                    <a:pt x="f48" y="f49"/>
                  </a:lnTo>
                  <a:lnTo>
                    <a:pt x="f50" y="f51"/>
                  </a:lnTo>
                  <a:lnTo>
                    <a:pt x="f52" y="f53"/>
                  </a:lnTo>
                  <a:lnTo>
                    <a:pt x="f33" y="f32"/>
                  </a:lnTo>
                  <a:lnTo>
                    <a:pt x="f31" y="f32"/>
                  </a:lnTo>
                  <a:lnTo>
                    <a:pt x="f54" y="f55"/>
                  </a:lnTo>
                  <a:lnTo>
                    <a:pt x="f56" y="f55"/>
                  </a:lnTo>
                  <a:lnTo>
                    <a:pt x="f57" y="f58"/>
                  </a:lnTo>
                  <a:lnTo>
                    <a:pt x="f59" y="f60"/>
                  </a:lnTo>
                  <a:lnTo>
                    <a:pt x="f61" y="f62"/>
                  </a:lnTo>
                  <a:lnTo>
                    <a:pt x="f63" y="f64"/>
                  </a:lnTo>
                  <a:lnTo>
                    <a:pt x="f65" y="f66"/>
                  </a:lnTo>
                  <a:lnTo>
                    <a:pt x="f67" y="f68"/>
                  </a:lnTo>
                  <a:lnTo>
                    <a:pt x="f36" y="f37"/>
                  </a:lnTo>
                  <a:close/>
                </a:path>
                <a:path w="3512819" h="1690370">
                  <a:moveTo>
                    <a:pt x="f69" y="f70"/>
                  </a:moveTo>
                  <a:lnTo>
                    <a:pt x="f71" y="f72"/>
                  </a:lnTo>
                  <a:lnTo>
                    <a:pt x="f73" y="f74"/>
                  </a:lnTo>
                  <a:lnTo>
                    <a:pt x="f75" y="f76"/>
                  </a:lnTo>
                  <a:lnTo>
                    <a:pt x="f56" y="f55"/>
                  </a:lnTo>
                  <a:lnTo>
                    <a:pt x="f54" y="f55"/>
                  </a:lnTo>
                  <a:lnTo>
                    <a:pt x="f77" y="f78"/>
                  </a:lnTo>
                  <a:lnTo>
                    <a:pt x="f79" y="f78"/>
                  </a:lnTo>
                  <a:lnTo>
                    <a:pt x="f80" y="f81"/>
                  </a:lnTo>
                  <a:lnTo>
                    <a:pt x="f82" y="f83"/>
                  </a:lnTo>
                  <a:lnTo>
                    <a:pt x="f84" y="f85"/>
                  </a:lnTo>
                  <a:lnTo>
                    <a:pt x="f86" y="f87"/>
                  </a:lnTo>
                  <a:lnTo>
                    <a:pt x="f88" y="f89"/>
                  </a:lnTo>
                  <a:lnTo>
                    <a:pt x="f69" y="f70"/>
                  </a:lnTo>
                  <a:close/>
                </a:path>
                <a:path w="3512819" h="1690370">
                  <a:moveTo>
                    <a:pt x="f90" y="f91"/>
                  </a:moveTo>
                  <a:lnTo>
                    <a:pt x="f92" y="f93"/>
                  </a:lnTo>
                  <a:lnTo>
                    <a:pt x="f79" y="f78"/>
                  </a:lnTo>
                  <a:lnTo>
                    <a:pt x="f77" y="f78"/>
                  </a:lnTo>
                  <a:lnTo>
                    <a:pt x="f94" y="f95"/>
                  </a:lnTo>
                  <a:lnTo>
                    <a:pt x="f96" y="f95"/>
                  </a:lnTo>
                  <a:lnTo>
                    <a:pt x="f97" y="f98"/>
                  </a:lnTo>
                  <a:lnTo>
                    <a:pt x="f90" y="f91"/>
                  </a:lnTo>
                  <a:close/>
                </a:path>
                <a:path w="3512819" h="1690370">
                  <a:moveTo>
                    <a:pt x="f99" y="f100"/>
                  </a:moveTo>
                  <a:lnTo>
                    <a:pt x="f96" y="f95"/>
                  </a:lnTo>
                  <a:lnTo>
                    <a:pt x="f94" y="f95"/>
                  </a:lnTo>
                  <a:lnTo>
                    <a:pt x="f101" y="f102"/>
                  </a:lnTo>
                  <a:lnTo>
                    <a:pt x="f103" y="f102"/>
                  </a:lnTo>
                  <a:lnTo>
                    <a:pt x="f104" y="f105"/>
                  </a:lnTo>
                  <a:lnTo>
                    <a:pt x="f106" y="f105"/>
                  </a:lnTo>
                  <a:lnTo>
                    <a:pt x="f99" y="f100"/>
                  </a:lnTo>
                  <a:close/>
                </a:path>
                <a:path w="3512819" h="1690370">
                  <a:moveTo>
                    <a:pt x="f107" y="f108"/>
                  </a:moveTo>
                  <a:lnTo>
                    <a:pt x="f88" y="f89"/>
                  </a:lnTo>
                  <a:lnTo>
                    <a:pt x="f109" y="f110"/>
                  </a:lnTo>
                  <a:lnTo>
                    <a:pt x="f90" y="f91"/>
                  </a:lnTo>
                  <a:lnTo>
                    <a:pt x="f107" y="f108"/>
                  </a:lnTo>
                  <a:close/>
                </a:path>
                <a:path w="3512819" h="1690370">
                  <a:moveTo>
                    <a:pt x="f111" y="f112"/>
                  </a:moveTo>
                  <a:lnTo>
                    <a:pt x="f113" y="f114"/>
                  </a:lnTo>
                  <a:lnTo>
                    <a:pt x="f115" y="f116"/>
                  </a:lnTo>
                  <a:lnTo>
                    <a:pt x="f117" y="f118"/>
                  </a:lnTo>
                  <a:lnTo>
                    <a:pt x="f119" y="f120"/>
                  </a:lnTo>
                  <a:lnTo>
                    <a:pt x="f121" y="f122"/>
                  </a:lnTo>
                  <a:lnTo>
                    <a:pt x="f123" y="f124"/>
                  </a:lnTo>
                  <a:lnTo>
                    <a:pt x="f125" y="f126"/>
                  </a:lnTo>
                  <a:lnTo>
                    <a:pt x="f127" y="f128"/>
                  </a:lnTo>
                  <a:lnTo>
                    <a:pt x="f129" y="f130"/>
                  </a:lnTo>
                  <a:lnTo>
                    <a:pt x="f131" y="f132"/>
                  </a:lnTo>
                  <a:lnTo>
                    <a:pt x="f133" y="f134"/>
                  </a:lnTo>
                  <a:lnTo>
                    <a:pt x="f135" y="f136"/>
                  </a:lnTo>
                  <a:lnTo>
                    <a:pt x="f137" y="f138"/>
                  </a:lnTo>
                  <a:lnTo>
                    <a:pt x="f139" y="f140"/>
                  </a:lnTo>
                  <a:lnTo>
                    <a:pt x="f141" y="f142"/>
                  </a:lnTo>
                  <a:lnTo>
                    <a:pt x="f143" y="f144"/>
                  </a:lnTo>
                  <a:lnTo>
                    <a:pt x="f145" y="f146"/>
                  </a:lnTo>
                  <a:lnTo>
                    <a:pt x="f147" y="f148"/>
                  </a:lnTo>
                  <a:lnTo>
                    <a:pt x="f149" y="f150"/>
                  </a:lnTo>
                  <a:lnTo>
                    <a:pt x="f151" y="f152"/>
                  </a:lnTo>
                  <a:lnTo>
                    <a:pt x="f153" y="f154"/>
                  </a:lnTo>
                  <a:lnTo>
                    <a:pt x="f155" y="f156"/>
                  </a:lnTo>
                  <a:lnTo>
                    <a:pt x="f157" y="f158"/>
                  </a:lnTo>
                  <a:lnTo>
                    <a:pt x="f159" y="f160"/>
                  </a:lnTo>
                  <a:lnTo>
                    <a:pt x="f161" y="f162"/>
                  </a:lnTo>
                  <a:lnTo>
                    <a:pt x="f163" y="f164"/>
                  </a:lnTo>
                  <a:lnTo>
                    <a:pt x="f165" y="f166"/>
                  </a:lnTo>
                  <a:lnTo>
                    <a:pt x="f167" y="f168"/>
                  </a:lnTo>
                  <a:lnTo>
                    <a:pt x="f169" y="f170"/>
                  </a:lnTo>
                  <a:lnTo>
                    <a:pt x="f103" y="f102"/>
                  </a:lnTo>
                  <a:lnTo>
                    <a:pt x="f101" y="f102"/>
                  </a:lnTo>
                  <a:lnTo>
                    <a:pt x="f12" y="f171"/>
                  </a:lnTo>
                  <a:lnTo>
                    <a:pt x="f12" y="f172"/>
                  </a:lnTo>
                  <a:lnTo>
                    <a:pt x="f173" y="f172"/>
                  </a:lnTo>
                  <a:lnTo>
                    <a:pt x="f111" y="f112"/>
                  </a:lnTo>
                  <a:close/>
                </a:path>
                <a:path w="3512819" h="1690370">
                  <a:moveTo>
                    <a:pt x="f174" y="f175"/>
                  </a:moveTo>
                  <a:lnTo>
                    <a:pt x="f176" y="f177"/>
                  </a:lnTo>
                  <a:lnTo>
                    <a:pt x="f106" y="f105"/>
                  </a:lnTo>
                  <a:lnTo>
                    <a:pt x="f104" y="f105"/>
                  </a:lnTo>
                  <a:lnTo>
                    <a:pt x="f174" y="f175"/>
                  </a:lnTo>
                  <a:close/>
                </a:path>
                <a:path w="3512819" h="1690370">
                  <a:moveTo>
                    <a:pt x="f178" y="f179"/>
                  </a:moveTo>
                  <a:lnTo>
                    <a:pt x="f180" y="f181"/>
                  </a:lnTo>
                  <a:lnTo>
                    <a:pt x="f99" y="f100"/>
                  </a:lnTo>
                  <a:lnTo>
                    <a:pt x="f178" y="f179"/>
                  </a:lnTo>
                  <a:close/>
                </a:path>
                <a:path w="3512819" h="1690370">
                  <a:moveTo>
                    <a:pt x="f182" y="f183"/>
                  </a:moveTo>
                  <a:lnTo>
                    <a:pt x="f184" y="f185"/>
                  </a:lnTo>
                  <a:lnTo>
                    <a:pt x="f178" y="f179"/>
                  </a:lnTo>
                  <a:lnTo>
                    <a:pt x="f186" y="f187"/>
                  </a:lnTo>
                  <a:lnTo>
                    <a:pt x="f188" y="f187"/>
                  </a:lnTo>
                  <a:lnTo>
                    <a:pt x="f182" y="f183"/>
                  </a:lnTo>
                  <a:close/>
                </a:path>
                <a:path w="3512819" h="1690370">
                  <a:moveTo>
                    <a:pt x="f189" y="f190"/>
                  </a:moveTo>
                  <a:lnTo>
                    <a:pt x="f191" y="f192"/>
                  </a:lnTo>
                  <a:lnTo>
                    <a:pt x="f193" y="f194"/>
                  </a:lnTo>
                  <a:lnTo>
                    <a:pt x="f195" y="f196"/>
                  </a:lnTo>
                  <a:lnTo>
                    <a:pt x="f197" y="f185"/>
                  </a:lnTo>
                  <a:lnTo>
                    <a:pt x="f188" y="f187"/>
                  </a:lnTo>
                  <a:lnTo>
                    <a:pt x="f186" y="f187"/>
                  </a:lnTo>
                  <a:lnTo>
                    <a:pt x="f198" y="f199"/>
                  </a:lnTo>
                  <a:lnTo>
                    <a:pt x="f200" y="f199"/>
                  </a:lnTo>
                  <a:lnTo>
                    <a:pt x="f201" y="f202"/>
                  </a:lnTo>
                  <a:lnTo>
                    <a:pt x="f189" y="f190"/>
                  </a:lnTo>
                  <a:close/>
                </a:path>
                <a:path w="3512819" h="1690370">
                  <a:moveTo>
                    <a:pt x="f203" y="f204"/>
                  </a:moveTo>
                  <a:lnTo>
                    <a:pt x="f174" y="f175"/>
                  </a:lnTo>
                  <a:lnTo>
                    <a:pt x="f205" y="f206"/>
                  </a:lnTo>
                  <a:lnTo>
                    <a:pt x="f203" y="f204"/>
                  </a:lnTo>
                  <a:close/>
                </a:path>
                <a:path w="3512819" h="1690370">
                  <a:moveTo>
                    <a:pt x="f207" y="f208"/>
                  </a:moveTo>
                  <a:lnTo>
                    <a:pt x="f209" y="f210"/>
                  </a:lnTo>
                  <a:lnTo>
                    <a:pt x="f211" y="f212"/>
                  </a:lnTo>
                  <a:lnTo>
                    <a:pt x="f213" y="f214"/>
                  </a:lnTo>
                  <a:lnTo>
                    <a:pt x="f215" y="f216"/>
                  </a:lnTo>
                  <a:lnTo>
                    <a:pt x="f217" y="f218"/>
                  </a:lnTo>
                  <a:lnTo>
                    <a:pt x="f200" y="f199"/>
                  </a:lnTo>
                  <a:lnTo>
                    <a:pt x="f198" y="f199"/>
                  </a:lnTo>
                  <a:lnTo>
                    <a:pt x="f219" y="f220"/>
                  </a:lnTo>
                  <a:lnTo>
                    <a:pt x="f221" y="f222"/>
                  </a:lnTo>
                  <a:lnTo>
                    <a:pt x="f223" y="f214"/>
                  </a:lnTo>
                  <a:lnTo>
                    <a:pt x="f224" y="f225"/>
                  </a:lnTo>
                  <a:lnTo>
                    <a:pt x="f207" y="f208"/>
                  </a:lnTo>
                  <a:close/>
                </a:path>
                <a:path w="3512819" h="1690370">
                  <a:moveTo>
                    <a:pt x="f226" y="f227"/>
                  </a:moveTo>
                  <a:lnTo>
                    <a:pt x="f228" y="f190"/>
                  </a:lnTo>
                  <a:lnTo>
                    <a:pt x="f203" y="f204"/>
                  </a:lnTo>
                  <a:lnTo>
                    <a:pt x="f226" y="f227"/>
                  </a:lnTo>
                  <a:close/>
                </a:path>
                <a:path w="3512819" h="1690370">
                  <a:moveTo>
                    <a:pt x="f229" y="f230"/>
                  </a:moveTo>
                  <a:lnTo>
                    <a:pt x="f219" y="f220"/>
                  </a:lnTo>
                  <a:lnTo>
                    <a:pt x="f226" y="f227"/>
                  </a:lnTo>
                  <a:lnTo>
                    <a:pt x="f229" y="f230"/>
                  </a:lnTo>
                  <a:close/>
                </a:path>
                <a:path w="3512819" h="1690370">
                  <a:moveTo>
                    <a:pt x="f12" y="f231"/>
                  </a:moveTo>
                  <a:lnTo>
                    <a:pt x="f173" y="f172"/>
                  </a:lnTo>
                  <a:lnTo>
                    <a:pt x="f12" y="f172"/>
                  </a:lnTo>
                  <a:lnTo>
                    <a:pt x="f12" y="f231"/>
                  </a:lnTo>
                  <a:close/>
                </a:path>
                <a:path w="3512819" h="1690370">
                  <a:moveTo>
                    <a:pt x="f232" y="f233"/>
                  </a:moveTo>
                  <a:lnTo>
                    <a:pt x="f234" y="f235"/>
                  </a:lnTo>
                  <a:lnTo>
                    <a:pt x="f236" y="f237"/>
                  </a:lnTo>
                  <a:lnTo>
                    <a:pt x="f238" y="f239"/>
                  </a:lnTo>
                  <a:lnTo>
                    <a:pt x="f240" y="f241"/>
                  </a:lnTo>
                  <a:lnTo>
                    <a:pt x="f242" y="f243"/>
                  </a:lnTo>
                  <a:lnTo>
                    <a:pt x="f244" y="f245"/>
                  </a:lnTo>
                  <a:lnTo>
                    <a:pt x="f246" y="f247"/>
                  </a:lnTo>
                  <a:lnTo>
                    <a:pt x="f248" y="f249"/>
                  </a:lnTo>
                  <a:lnTo>
                    <a:pt x="f250" y="f251"/>
                  </a:lnTo>
                  <a:lnTo>
                    <a:pt x="f12" y="f252"/>
                  </a:lnTo>
                  <a:lnTo>
                    <a:pt x="f12" y="f253"/>
                  </a:lnTo>
                  <a:lnTo>
                    <a:pt x="f254" y="f253"/>
                  </a:lnTo>
                  <a:lnTo>
                    <a:pt x="f255" y="f256"/>
                  </a:lnTo>
                  <a:lnTo>
                    <a:pt x="f232" y="f233"/>
                  </a:lnTo>
                  <a:close/>
                </a:path>
                <a:path w="3512819" h="1690370">
                  <a:moveTo>
                    <a:pt x="f12" y="f257"/>
                  </a:moveTo>
                  <a:lnTo>
                    <a:pt x="f258" y="f259"/>
                  </a:lnTo>
                  <a:lnTo>
                    <a:pt x="f260" y="f261"/>
                  </a:lnTo>
                  <a:lnTo>
                    <a:pt x="f262" y="f263"/>
                  </a:lnTo>
                  <a:lnTo>
                    <a:pt x="f264" y="f265"/>
                  </a:lnTo>
                  <a:lnTo>
                    <a:pt x="f266" y="f267"/>
                  </a:lnTo>
                  <a:lnTo>
                    <a:pt x="f268" y="f269"/>
                  </a:lnTo>
                  <a:lnTo>
                    <a:pt x="f254" y="f253"/>
                  </a:lnTo>
                  <a:lnTo>
                    <a:pt x="f12" y="f253"/>
                  </a:lnTo>
                  <a:lnTo>
                    <a:pt x="f12" y="f257"/>
                  </a:lnTo>
                  <a:close/>
                </a:path>
                <a:path w="3512819" h="1690370">
                  <a:moveTo>
                    <a:pt x="f270" y="f271"/>
                  </a:moveTo>
                  <a:lnTo>
                    <a:pt x="f272" y="f273"/>
                  </a:lnTo>
                  <a:lnTo>
                    <a:pt x="f274" y="f275"/>
                  </a:lnTo>
                  <a:lnTo>
                    <a:pt x="f276" y="f277"/>
                  </a:lnTo>
                  <a:lnTo>
                    <a:pt x="f258" y="f259"/>
                  </a:lnTo>
                  <a:lnTo>
                    <a:pt x="f270" y="f271"/>
                  </a:lnTo>
                  <a:close/>
                </a:path>
                <a:path w="3512819" h="1690370">
                  <a:moveTo>
                    <a:pt x="f12" y="f0"/>
                  </a:moveTo>
                  <a:lnTo>
                    <a:pt x="f278" y="f279"/>
                  </a:lnTo>
                  <a:lnTo>
                    <a:pt x="f280" y="f281"/>
                  </a:lnTo>
                  <a:lnTo>
                    <a:pt x="f282" y="f283"/>
                  </a:lnTo>
                  <a:lnTo>
                    <a:pt x="f270" y="f271"/>
                  </a:lnTo>
                  <a:lnTo>
                    <a:pt x="f12" y="f284"/>
                  </a:lnTo>
                  <a:lnTo>
                    <a:pt x="f12" y="f0"/>
                  </a:lnTo>
                  <a:close/>
                </a:path>
              </a:pathLst>
            </a:custGeom>
            <a:solidFill>
              <a:srgbClr val="E0CEBD"/>
            </a:solidFill>
            <a:ln>
              <a:noFill/>
              <a:prstDash val="solid"/>
            </a:ln>
          </p:spPr>
          <p:txBody>
            <a:bodyPr vert="horz" wrap="square" lIns="0" tIns="0" rIns="0" bIns="0" anchor="t" anchorCtr="0" compatLnSpc="0">
              <a:noAutofit/>
            </a:bodyPr>
            <a:lstStyle/>
            <a:p>
              <a:pPr marL="0" marR="0" lvl="0" indent="0" rtl="0" hangingPunct="0">
                <a:lnSpc>
                  <a:spcPct val="100000"/>
                </a:lnSpc>
                <a:spcBef>
                  <a:spcPts val="0"/>
                </a:spcBef>
                <a:spcAft>
                  <a:spcPts val="0"/>
                </a:spcAft>
                <a:buNone/>
                <a:tabLst/>
              </a:pPr>
              <a:endParaRPr lang="en-IN" sz="1800" b="0" i="0" u="none" strike="noStrike" kern="1200">
                <a:ln>
                  <a:noFill/>
                </a:ln>
                <a:latin typeface="Arial" pitchFamily="18"/>
                <a:ea typeface="Microsoft YaHei" pitchFamily="2"/>
                <a:cs typeface="Lucida Sans" pitchFamily="2"/>
              </a:endParaRPr>
            </a:p>
          </p:txBody>
        </p:sp>
        <p:sp>
          <p:nvSpPr>
            <p:cNvPr id="17" name="object 17"/>
            <p:cNvSpPr/>
            <p:nvPr/>
          </p:nvSpPr>
          <p:spPr>
            <a:xfrm>
              <a:off x="17668440" y="8802360"/>
              <a:ext cx="619920" cy="181080"/>
            </a:xfrm>
            <a:custGeom>
              <a:avLst/>
              <a:gdLst>
                <a:gd name="f0" fmla="val 0"/>
                <a:gd name="f1" fmla="val 619860"/>
                <a:gd name="f2" fmla="val 5715"/>
                <a:gd name="f3" fmla="val 162286"/>
                <a:gd name="f4" fmla="val 6477"/>
                <a:gd name="f5" fmla="val 165168"/>
                <a:gd name="f6" fmla="val 2794"/>
                <a:gd name="f7" fmla="val 166616"/>
                <a:gd name="f8" fmla="val 4318"/>
                <a:gd name="f9" fmla="val 171658"/>
                <a:gd name="f10" fmla="val 635"/>
                <a:gd name="f11" fmla="val 173093"/>
                <a:gd name="f12" fmla="val 1397"/>
                <a:gd name="f13" fmla="val 175252"/>
                <a:gd name="f14" fmla="val 175963"/>
                <a:gd name="f15" fmla="val 181005"/>
                <a:gd name="f16" fmla="val 17484"/>
              </a:gdLst>
              <a:ahLst/>
              <a:cxnLst>
                <a:cxn ang="3cd4">
                  <a:pos x="hc" y="t"/>
                </a:cxn>
                <a:cxn ang="0">
                  <a:pos x="r" y="vc"/>
                </a:cxn>
                <a:cxn ang="cd4">
                  <a:pos x="hc" y="b"/>
                </a:cxn>
                <a:cxn ang="cd2">
                  <a:pos x="l" y="vc"/>
                </a:cxn>
              </a:cxnLst>
              <a:rect l="l" t="t" r="r" b="b"/>
              <a:pathLst>
                <a:path w="620394" h="181609">
                  <a:moveTo>
                    <a:pt x="f1" y="f0"/>
                  </a:moveTo>
                  <a:lnTo>
                    <a:pt x="f2" y="f3"/>
                  </a:lnTo>
                  <a:lnTo>
                    <a:pt x="f4" y="f5"/>
                  </a:lnTo>
                  <a:lnTo>
                    <a:pt x="f6" y="f7"/>
                  </a:lnTo>
                  <a:lnTo>
                    <a:pt x="f8" y="f9"/>
                  </a:lnTo>
                  <a:lnTo>
                    <a:pt x="f10" y="f11"/>
                  </a:lnTo>
                  <a:lnTo>
                    <a:pt x="f12" y="f13"/>
                  </a:lnTo>
                  <a:lnTo>
                    <a:pt x="f0" y="f14"/>
                  </a:lnTo>
                  <a:lnTo>
                    <a:pt x="f12" y="f15"/>
                  </a:lnTo>
                  <a:lnTo>
                    <a:pt x="f1" y="f16"/>
                  </a:lnTo>
                  <a:lnTo>
                    <a:pt x="f1" y="f0"/>
                  </a:lnTo>
                  <a:close/>
                </a:path>
              </a:pathLst>
            </a:custGeom>
            <a:solidFill>
              <a:srgbClr val="4C2A13">
                <a:alpha val="39000"/>
              </a:srgbClr>
            </a:solidFill>
            <a:ln>
              <a:noFill/>
              <a:prstDash val="solid"/>
            </a:ln>
          </p:spPr>
          <p:txBody>
            <a:bodyPr vert="horz" wrap="square" lIns="0" tIns="0" rIns="0" bIns="0" anchor="t" anchorCtr="0" compatLnSpc="0">
              <a:noAutofit/>
            </a:bodyPr>
            <a:lstStyle/>
            <a:p>
              <a:pPr marL="0" marR="0" lvl="0" indent="0" rtl="0" hangingPunct="0">
                <a:lnSpc>
                  <a:spcPct val="100000"/>
                </a:lnSpc>
                <a:spcBef>
                  <a:spcPts val="0"/>
                </a:spcBef>
                <a:spcAft>
                  <a:spcPts val="0"/>
                </a:spcAft>
                <a:buNone/>
                <a:tabLst/>
              </a:pPr>
              <a:endParaRPr lang="en-IN" sz="1800" b="0" i="0" u="none" strike="noStrike" kern="1200">
                <a:ln>
                  <a:noFill/>
                </a:ln>
                <a:latin typeface="Arial" pitchFamily="18"/>
                <a:ea typeface="Microsoft YaHei" pitchFamily="2"/>
                <a:cs typeface="Lucida Sans" pitchFamily="2"/>
              </a:endParaRPr>
            </a:p>
          </p:txBody>
        </p:sp>
        <p:sp>
          <p:nvSpPr>
            <p:cNvPr id="18" name="object 18"/>
            <p:cNvSpPr/>
            <p:nvPr/>
          </p:nvSpPr>
          <p:spPr>
            <a:xfrm>
              <a:off x="17668440" y="8802360"/>
              <a:ext cx="619920" cy="181080"/>
            </a:xfrm>
            <a:custGeom>
              <a:avLst/>
              <a:gdLst>
                <a:gd name="f0" fmla="val 0"/>
                <a:gd name="f1" fmla="val 5715"/>
                <a:gd name="f2" fmla="val 162272"/>
                <a:gd name="f3" fmla="val 6477"/>
                <a:gd name="f4" fmla="val 165143"/>
                <a:gd name="f5" fmla="val 2794"/>
                <a:gd name="f6" fmla="val 166590"/>
                <a:gd name="f7" fmla="val 4318"/>
                <a:gd name="f8" fmla="val 171632"/>
                <a:gd name="f9" fmla="val 635"/>
                <a:gd name="f10" fmla="val 173067"/>
                <a:gd name="f11" fmla="val 1397"/>
                <a:gd name="f12" fmla="val 175226"/>
                <a:gd name="f13" fmla="val 175950"/>
                <a:gd name="f14" fmla="val 180992"/>
                <a:gd name="f15" fmla="val 619813"/>
                <a:gd name="f16" fmla="val 17482"/>
              </a:gdLst>
              <a:ahLst/>
              <a:cxnLst>
                <a:cxn ang="3cd4">
                  <a:pos x="hc" y="t"/>
                </a:cxn>
                <a:cxn ang="0">
                  <a:pos x="r" y="vc"/>
                </a:cxn>
                <a:cxn ang="cd4">
                  <a:pos x="hc" y="b"/>
                </a:cxn>
                <a:cxn ang="cd2">
                  <a:pos x="l" y="vc"/>
                </a:cxn>
              </a:cxnLst>
              <a:rect l="l" t="t" r="r" b="b"/>
              <a:pathLst>
                <a:path w="620394" h="181609">
                  <a:moveTo>
                    <a:pt x="f1" y="f2"/>
                  </a:moveTo>
                  <a:lnTo>
                    <a:pt x="f3" y="f4"/>
                  </a:lnTo>
                  <a:lnTo>
                    <a:pt x="f5" y="f6"/>
                  </a:lnTo>
                  <a:lnTo>
                    <a:pt x="f7" y="f8"/>
                  </a:lnTo>
                  <a:lnTo>
                    <a:pt x="f9" y="f10"/>
                  </a:lnTo>
                  <a:lnTo>
                    <a:pt x="f11" y="f12"/>
                  </a:lnTo>
                  <a:lnTo>
                    <a:pt x="f0" y="f13"/>
                  </a:lnTo>
                  <a:lnTo>
                    <a:pt x="f11" y="f14"/>
                  </a:lnTo>
                  <a:lnTo>
                    <a:pt x="f15" y="f16"/>
                  </a:lnTo>
                </a:path>
                <a:path w="620394" h="181609">
                  <a:moveTo>
                    <a:pt x="f15" y="f0"/>
                  </a:moveTo>
                  <a:lnTo>
                    <a:pt x="f1" y="f2"/>
                  </a:lnTo>
                </a:path>
              </a:pathLst>
            </a:custGeom>
            <a:noFill/>
            <a:ln w="3240">
              <a:solidFill>
                <a:srgbClr val="FFFFFF"/>
              </a:solidFill>
              <a:prstDash val="solid"/>
            </a:ln>
          </p:spPr>
          <p:txBody>
            <a:bodyPr vert="horz" wrap="square" lIns="0" tIns="0" rIns="0" bIns="0" anchor="t" anchorCtr="0" compatLnSpc="0">
              <a:noAutofit/>
            </a:bodyPr>
            <a:lstStyle/>
            <a:p>
              <a:pPr marL="0" marR="0" lvl="0" indent="0" rtl="0" hangingPunct="0">
                <a:lnSpc>
                  <a:spcPct val="100000"/>
                </a:lnSpc>
                <a:spcBef>
                  <a:spcPts val="0"/>
                </a:spcBef>
                <a:spcAft>
                  <a:spcPts val="0"/>
                </a:spcAft>
                <a:buNone/>
                <a:tabLst/>
              </a:pPr>
              <a:endParaRPr lang="en-IN" sz="1800" b="0" i="0" u="none" strike="noStrike" kern="1200">
                <a:ln>
                  <a:noFill/>
                </a:ln>
                <a:latin typeface="Arial" pitchFamily="18"/>
                <a:ea typeface="Microsoft YaHei" pitchFamily="2"/>
                <a:cs typeface="Lucida Sans" pitchFamily="2"/>
              </a:endParaRPr>
            </a:p>
          </p:txBody>
        </p:sp>
        <p:sp>
          <p:nvSpPr>
            <p:cNvPr id="19" name="object 19"/>
            <p:cNvSpPr/>
            <p:nvPr/>
          </p:nvSpPr>
          <p:spPr>
            <a:xfrm>
              <a:off x="15076799" y="9162000"/>
              <a:ext cx="3211200" cy="865799"/>
            </a:xfrm>
            <a:custGeom>
              <a:avLst/>
              <a:gdLst>
                <a:gd name="f0" fmla="val 0"/>
                <a:gd name="f1" fmla="val 89281"/>
                <a:gd name="f2" fmla="val 825730"/>
                <a:gd name="f3" fmla="val 18034"/>
                <a:gd name="f4" fmla="val 844448"/>
                <a:gd name="f5" fmla="val 18669"/>
                <a:gd name="f6" fmla="val 847329"/>
                <a:gd name="f7" fmla="val 13716"/>
                <a:gd name="f8" fmla="val 848768"/>
                <a:gd name="f9" fmla="val 15113"/>
                <a:gd name="f10" fmla="val 851646"/>
                <a:gd name="f11" fmla="val 11557"/>
                <a:gd name="f12" fmla="val 853090"/>
                <a:gd name="f13" fmla="val 854528"/>
                <a:gd name="f14" fmla="val 6477"/>
                <a:gd name="f15" fmla="val 855248"/>
                <a:gd name="f16" fmla="val 7874"/>
                <a:gd name="f17" fmla="val 858849"/>
                <a:gd name="f18" fmla="val 2159"/>
                <a:gd name="f19" fmla="val 860288"/>
                <a:gd name="f20" fmla="val 2921"/>
                <a:gd name="f21" fmla="val 863890"/>
                <a:gd name="f22" fmla="val 864609"/>
                <a:gd name="f23" fmla="val 762"/>
                <a:gd name="f24" fmla="val 866048"/>
                <a:gd name="f25" fmla="val 121666"/>
                <a:gd name="f26" fmla="val 834366"/>
                <a:gd name="f27" fmla="val 833647"/>
                <a:gd name="f28" fmla="val 118110"/>
                <a:gd name="f29" fmla="val 117652"/>
                <a:gd name="f30" fmla="val 831490"/>
                <a:gd name="f31" fmla="val 112268"/>
                <a:gd name="f32" fmla="val 112141"/>
                <a:gd name="f33" fmla="val 830770"/>
                <a:gd name="f34" fmla="val 95758"/>
                <a:gd name="f35" fmla="val 94919"/>
                <a:gd name="f36" fmla="val 828607"/>
                <a:gd name="f37" fmla="val 90043"/>
                <a:gd name="f38" fmla="val 832929"/>
                <a:gd name="f39" fmla="val 117348"/>
                <a:gd name="f40" fmla="val 830051"/>
                <a:gd name="f41" fmla="val 103632"/>
                <a:gd name="f42" fmla="val 112014"/>
                <a:gd name="f43" fmla="val 104394"/>
                <a:gd name="f44" fmla="val 111633"/>
                <a:gd name="f45" fmla="val 827888"/>
                <a:gd name="f46" fmla="val 94361"/>
                <a:gd name="f47" fmla="val 827168"/>
                <a:gd name="f48" fmla="val 594741"/>
                <a:gd name="f49" fmla="val 691809"/>
                <a:gd name="f50" fmla="val 269240"/>
                <a:gd name="f51" fmla="val 778209"/>
                <a:gd name="f52" fmla="val 270002"/>
                <a:gd name="f53" fmla="val 780372"/>
                <a:gd name="f54" fmla="val 266446"/>
                <a:gd name="f55" fmla="val 781811"/>
                <a:gd name="f56" fmla="val 267843"/>
                <a:gd name="f57" fmla="val 785408"/>
                <a:gd name="f58" fmla="val 262128"/>
                <a:gd name="f59" fmla="val 786850"/>
                <a:gd name="f60" fmla="val 788289"/>
                <a:gd name="f61" fmla="val 259207"/>
                <a:gd name="f62" fmla="val 789009"/>
                <a:gd name="f63" fmla="val 260604"/>
                <a:gd name="f64" fmla="val 791891"/>
                <a:gd name="f65" fmla="val 257048"/>
                <a:gd name="f66" fmla="val 793330"/>
                <a:gd name="f67" fmla="val 257810"/>
                <a:gd name="f68" fmla="val 796932"/>
                <a:gd name="f69" fmla="val 255651"/>
                <a:gd name="f70" fmla="val 256286"/>
                <a:gd name="f71" fmla="val 798371"/>
                <a:gd name="f72" fmla="val 609854"/>
                <a:gd name="f73" fmla="val 704772"/>
                <a:gd name="f74" fmla="val 609473"/>
                <a:gd name="f75" fmla="val 704053"/>
                <a:gd name="f76" fmla="val 606933"/>
                <a:gd name="f77" fmla="val 605884"/>
                <a:gd name="f78" fmla="val 701890"/>
                <a:gd name="f79" fmla="val 601853"/>
                <a:gd name="f80" fmla="val 601344"/>
                <a:gd name="f81" fmla="val 699012"/>
                <a:gd name="f82" fmla="val 599059"/>
                <a:gd name="f83" fmla="val 698293"/>
                <a:gd name="f84" fmla="val 596138"/>
                <a:gd name="f85" fmla="val 609092"/>
                <a:gd name="f86" fmla="val 703334"/>
                <a:gd name="f87" fmla="val 605536"/>
                <a:gd name="f88" fmla="val 701171"/>
                <a:gd name="f89" fmla="val 601218"/>
                <a:gd name="f90" fmla="val 697575"/>
                <a:gd name="f91" fmla="val 3211168"/>
                <a:gd name="f92" fmla="val 2182241"/>
                <a:gd name="f93" fmla="val 272060"/>
                <a:gd name="f94" fmla="val 2183003"/>
                <a:gd name="f95" fmla="val 274941"/>
                <a:gd name="f96" fmla="val 2174367"/>
                <a:gd name="f97" fmla="val 277099"/>
                <a:gd name="f98" fmla="val 2175129"/>
                <a:gd name="f99" fmla="val 280701"/>
                <a:gd name="f100" fmla="val 2170811"/>
                <a:gd name="f101" fmla="val 282140"/>
                <a:gd name="f102" fmla="val 283579"/>
                <a:gd name="f103" fmla="val 2162810"/>
                <a:gd name="f104" fmla="val 285741"/>
                <a:gd name="f105" fmla="val 2163572"/>
                <a:gd name="f106" fmla="val 289338"/>
                <a:gd name="f107" fmla="val 2157857"/>
                <a:gd name="f108" fmla="val 290782"/>
                <a:gd name="f109" fmla="val 2158492"/>
                <a:gd name="f110" fmla="val 293660"/>
                <a:gd name="f111" fmla="val 2152777"/>
                <a:gd name="f112" fmla="val 295823"/>
                <a:gd name="f113" fmla="val 297260"/>
                <a:gd name="f114" fmla="val 17480"/>
              </a:gdLst>
              <a:ahLst/>
              <a:cxnLst>
                <a:cxn ang="3cd4">
                  <a:pos x="hc" y="t"/>
                </a:cxn>
                <a:cxn ang="0">
                  <a:pos x="r" y="vc"/>
                </a:cxn>
                <a:cxn ang="cd4">
                  <a:pos x="hc" y="b"/>
                </a:cxn>
                <a:cxn ang="cd2">
                  <a:pos x="l" y="vc"/>
                </a:cxn>
              </a:cxnLst>
              <a:rect l="l" t="t" r="r" b="b"/>
              <a:pathLst>
                <a:path w="3211194" h="866140">
                  <a:moveTo>
                    <a:pt x="f1" y="f2"/>
                  </a:moveTo>
                  <a:lnTo>
                    <a:pt x="f3" y="f4"/>
                  </a:lnTo>
                  <a:lnTo>
                    <a:pt x="f5" y="f6"/>
                  </a:lnTo>
                  <a:lnTo>
                    <a:pt x="f7" y="f8"/>
                  </a:lnTo>
                  <a:lnTo>
                    <a:pt x="f9" y="f10"/>
                  </a:lnTo>
                  <a:lnTo>
                    <a:pt x="f11" y="f12"/>
                  </a:lnTo>
                  <a:lnTo>
                    <a:pt x="f11" y="f13"/>
                  </a:lnTo>
                  <a:lnTo>
                    <a:pt x="f14" y="f15"/>
                  </a:lnTo>
                  <a:lnTo>
                    <a:pt x="f16" y="f17"/>
                  </a:lnTo>
                  <a:lnTo>
                    <a:pt x="f18" y="f19"/>
                  </a:lnTo>
                  <a:lnTo>
                    <a:pt x="f20" y="f21"/>
                  </a:lnTo>
                  <a:lnTo>
                    <a:pt x="f0" y="f22"/>
                  </a:lnTo>
                  <a:lnTo>
                    <a:pt x="f23" y="f24"/>
                  </a:lnTo>
                  <a:lnTo>
                    <a:pt x="f25" y="f26"/>
                  </a:lnTo>
                  <a:lnTo>
                    <a:pt x="f25" y="f27"/>
                  </a:lnTo>
                  <a:lnTo>
                    <a:pt x="f28" y="f27"/>
                  </a:lnTo>
                  <a:lnTo>
                    <a:pt x="f29" y="f30"/>
                  </a:lnTo>
                  <a:lnTo>
                    <a:pt x="f31" y="f30"/>
                  </a:lnTo>
                  <a:lnTo>
                    <a:pt x="f32" y="f33"/>
                  </a:lnTo>
                  <a:lnTo>
                    <a:pt x="f34" y="f33"/>
                  </a:lnTo>
                  <a:lnTo>
                    <a:pt x="f35" y="f36"/>
                  </a:lnTo>
                  <a:lnTo>
                    <a:pt x="f37" y="f36"/>
                  </a:lnTo>
                  <a:lnTo>
                    <a:pt x="f1" y="f2"/>
                  </a:lnTo>
                  <a:close/>
                </a:path>
                <a:path w="3211194" h="866140">
                  <a:moveTo>
                    <a:pt x="f25" y="f38"/>
                  </a:moveTo>
                  <a:lnTo>
                    <a:pt x="f28" y="f27"/>
                  </a:lnTo>
                  <a:lnTo>
                    <a:pt x="f25" y="f27"/>
                  </a:lnTo>
                  <a:lnTo>
                    <a:pt x="f25" y="f38"/>
                  </a:lnTo>
                  <a:close/>
                </a:path>
                <a:path w="3211194" h="866140">
                  <a:moveTo>
                    <a:pt x="f39" y="f40"/>
                  </a:moveTo>
                  <a:lnTo>
                    <a:pt x="f31" y="f30"/>
                  </a:lnTo>
                  <a:lnTo>
                    <a:pt x="f29" y="f30"/>
                  </a:lnTo>
                  <a:lnTo>
                    <a:pt x="f39" y="f40"/>
                  </a:lnTo>
                  <a:close/>
                </a:path>
                <a:path w="3211194" h="866140">
                  <a:moveTo>
                    <a:pt x="f41" y="f36"/>
                  </a:moveTo>
                  <a:lnTo>
                    <a:pt x="f34" y="f33"/>
                  </a:lnTo>
                  <a:lnTo>
                    <a:pt x="f32" y="f33"/>
                  </a:lnTo>
                  <a:lnTo>
                    <a:pt x="f42" y="f40"/>
                  </a:lnTo>
                  <a:lnTo>
                    <a:pt x="f43" y="f40"/>
                  </a:lnTo>
                  <a:lnTo>
                    <a:pt x="f41" y="f36"/>
                  </a:lnTo>
                  <a:close/>
                </a:path>
                <a:path w="3211194" h="866140">
                  <a:moveTo>
                    <a:pt x="f44" y="f45"/>
                  </a:moveTo>
                  <a:lnTo>
                    <a:pt x="f43" y="f40"/>
                  </a:lnTo>
                  <a:lnTo>
                    <a:pt x="f42" y="f40"/>
                  </a:lnTo>
                  <a:lnTo>
                    <a:pt x="f44" y="f45"/>
                  </a:lnTo>
                  <a:close/>
                </a:path>
                <a:path w="3211194" h="866140">
                  <a:moveTo>
                    <a:pt x="f46" y="f47"/>
                  </a:moveTo>
                  <a:lnTo>
                    <a:pt x="f37" y="f36"/>
                  </a:lnTo>
                  <a:lnTo>
                    <a:pt x="f35" y="f36"/>
                  </a:lnTo>
                  <a:lnTo>
                    <a:pt x="f46" y="f47"/>
                  </a:lnTo>
                  <a:close/>
                </a:path>
                <a:path w="3211194" h="866140">
                  <a:moveTo>
                    <a:pt x="f48" y="f49"/>
                  </a:moveTo>
                  <a:lnTo>
                    <a:pt x="f50" y="f51"/>
                  </a:lnTo>
                  <a:lnTo>
                    <a:pt x="f52" y="f53"/>
                  </a:lnTo>
                  <a:lnTo>
                    <a:pt x="f54" y="f55"/>
                  </a:lnTo>
                  <a:lnTo>
                    <a:pt x="f56" y="f57"/>
                  </a:lnTo>
                  <a:lnTo>
                    <a:pt x="f58" y="f59"/>
                  </a:lnTo>
                  <a:lnTo>
                    <a:pt x="f58" y="f60"/>
                  </a:lnTo>
                  <a:lnTo>
                    <a:pt x="f61" y="f62"/>
                  </a:lnTo>
                  <a:lnTo>
                    <a:pt x="f63" y="f64"/>
                  </a:lnTo>
                  <a:lnTo>
                    <a:pt x="f65" y="f66"/>
                  </a:lnTo>
                  <a:lnTo>
                    <a:pt x="f67" y="f68"/>
                  </a:lnTo>
                  <a:lnTo>
                    <a:pt x="f69" y="f68"/>
                  </a:lnTo>
                  <a:lnTo>
                    <a:pt x="f70" y="f71"/>
                  </a:lnTo>
                  <a:lnTo>
                    <a:pt x="f72" y="f73"/>
                  </a:lnTo>
                  <a:lnTo>
                    <a:pt x="f74" y="f75"/>
                  </a:lnTo>
                  <a:lnTo>
                    <a:pt x="f76" y="f75"/>
                  </a:lnTo>
                  <a:lnTo>
                    <a:pt x="f77" y="f78"/>
                  </a:lnTo>
                  <a:lnTo>
                    <a:pt x="f79" y="f78"/>
                  </a:lnTo>
                  <a:lnTo>
                    <a:pt x="f80" y="f81"/>
                  </a:lnTo>
                  <a:lnTo>
                    <a:pt x="f82" y="f81"/>
                  </a:lnTo>
                  <a:lnTo>
                    <a:pt x="f82" y="f83"/>
                  </a:lnTo>
                  <a:lnTo>
                    <a:pt x="f84" y="f83"/>
                  </a:lnTo>
                  <a:lnTo>
                    <a:pt x="f48" y="f49"/>
                  </a:lnTo>
                  <a:close/>
                </a:path>
                <a:path w="3211194" h="866140">
                  <a:moveTo>
                    <a:pt x="f85" y="f86"/>
                  </a:moveTo>
                  <a:lnTo>
                    <a:pt x="f76" y="f75"/>
                  </a:lnTo>
                  <a:lnTo>
                    <a:pt x="f74" y="f75"/>
                  </a:lnTo>
                  <a:lnTo>
                    <a:pt x="f85" y="f86"/>
                  </a:lnTo>
                  <a:close/>
                </a:path>
                <a:path w="3211194" h="866140">
                  <a:moveTo>
                    <a:pt x="f87" y="f88"/>
                  </a:moveTo>
                  <a:lnTo>
                    <a:pt x="f79" y="f78"/>
                  </a:lnTo>
                  <a:lnTo>
                    <a:pt x="f77" y="f78"/>
                  </a:lnTo>
                  <a:lnTo>
                    <a:pt x="f87" y="f88"/>
                  </a:lnTo>
                  <a:close/>
                </a:path>
                <a:path w="3211194" h="866140">
                  <a:moveTo>
                    <a:pt x="f89" y="f83"/>
                  </a:moveTo>
                  <a:lnTo>
                    <a:pt x="f82" y="f81"/>
                  </a:lnTo>
                  <a:lnTo>
                    <a:pt x="f80" y="f81"/>
                  </a:lnTo>
                  <a:lnTo>
                    <a:pt x="f89" y="f83"/>
                  </a:lnTo>
                  <a:close/>
                </a:path>
                <a:path w="3211194" h="866140">
                  <a:moveTo>
                    <a:pt x="f82" y="f90"/>
                  </a:moveTo>
                  <a:lnTo>
                    <a:pt x="f84" y="f83"/>
                  </a:lnTo>
                  <a:lnTo>
                    <a:pt x="f82" y="f83"/>
                  </a:lnTo>
                  <a:lnTo>
                    <a:pt x="f82" y="f90"/>
                  </a:lnTo>
                  <a:close/>
                </a:path>
                <a:path w="3211194" h="866140">
                  <a:moveTo>
                    <a:pt x="f91" y="f0"/>
                  </a:moveTo>
                  <a:lnTo>
                    <a:pt x="f92" y="f93"/>
                  </a:lnTo>
                  <a:lnTo>
                    <a:pt x="f94" y="f95"/>
                  </a:lnTo>
                  <a:lnTo>
                    <a:pt x="f96" y="f97"/>
                  </a:lnTo>
                  <a:lnTo>
                    <a:pt x="f98" y="f99"/>
                  </a:lnTo>
                  <a:lnTo>
                    <a:pt x="f100" y="f101"/>
                  </a:lnTo>
                  <a:lnTo>
                    <a:pt x="f100" y="f102"/>
                  </a:lnTo>
                  <a:lnTo>
                    <a:pt x="f103" y="f104"/>
                  </a:lnTo>
                  <a:lnTo>
                    <a:pt x="f105" y="f106"/>
                  </a:lnTo>
                  <a:lnTo>
                    <a:pt x="f107" y="f108"/>
                  </a:lnTo>
                  <a:lnTo>
                    <a:pt x="f109" y="f110"/>
                  </a:lnTo>
                  <a:lnTo>
                    <a:pt x="f111" y="f112"/>
                  </a:lnTo>
                  <a:lnTo>
                    <a:pt x="f111" y="f113"/>
                  </a:lnTo>
                  <a:lnTo>
                    <a:pt x="f91" y="f114"/>
                  </a:lnTo>
                  <a:lnTo>
                    <a:pt x="f91" y="f0"/>
                  </a:lnTo>
                  <a:close/>
                </a:path>
              </a:pathLst>
            </a:custGeom>
            <a:solidFill>
              <a:srgbClr val="4C2A13">
                <a:alpha val="39000"/>
              </a:srgbClr>
            </a:solidFill>
            <a:ln>
              <a:noFill/>
              <a:prstDash val="solid"/>
            </a:ln>
          </p:spPr>
          <p:txBody>
            <a:bodyPr vert="horz" wrap="square" lIns="0" tIns="0" rIns="0" bIns="0" anchor="t" anchorCtr="0" compatLnSpc="0">
              <a:noAutofit/>
            </a:bodyPr>
            <a:lstStyle/>
            <a:p>
              <a:pPr marL="0" marR="0" lvl="0" indent="0" rtl="0" hangingPunct="0">
                <a:lnSpc>
                  <a:spcPct val="100000"/>
                </a:lnSpc>
                <a:spcBef>
                  <a:spcPts val="0"/>
                </a:spcBef>
                <a:spcAft>
                  <a:spcPts val="0"/>
                </a:spcAft>
                <a:buNone/>
                <a:tabLst/>
              </a:pPr>
              <a:endParaRPr lang="en-IN" sz="1800" b="0" i="0" u="none" strike="noStrike" kern="1200">
                <a:ln>
                  <a:noFill/>
                </a:ln>
                <a:latin typeface="Arial" pitchFamily="18"/>
                <a:ea typeface="Microsoft YaHei" pitchFamily="2"/>
                <a:cs typeface="Lucida Sans" pitchFamily="2"/>
              </a:endParaRPr>
            </a:p>
          </p:txBody>
        </p:sp>
        <p:sp>
          <p:nvSpPr>
            <p:cNvPr id="20" name="object 20"/>
            <p:cNvSpPr/>
            <p:nvPr/>
          </p:nvSpPr>
          <p:spPr>
            <a:xfrm>
              <a:off x="15076799" y="9162000"/>
              <a:ext cx="3211200" cy="865799"/>
            </a:xfrm>
            <a:custGeom>
              <a:avLst/>
              <a:gdLst>
                <a:gd name="f0" fmla="val 0"/>
                <a:gd name="f1" fmla="val 18034"/>
                <a:gd name="f2" fmla="val 844433"/>
                <a:gd name="f3" fmla="val 18669"/>
                <a:gd name="f4" fmla="val 847316"/>
                <a:gd name="f5" fmla="val 13716"/>
                <a:gd name="f6" fmla="val 848755"/>
                <a:gd name="f7" fmla="val 15113"/>
                <a:gd name="f8" fmla="val 851631"/>
                <a:gd name="f9" fmla="val 11557"/>
                <a:gd name="f10" fmla="val 853075"/>
                <a:gd name="f11" fmla="val 854514"/>
                <a:gd name="f12" fmla="val 6477"/>
                <a:gd name="f13" fmla="val 855233"/>
                <a:gd name="f14" fmla="val 7874"/>
                <a:gd name="f15" fmla="val 858835"/>
                <a:gd name="f16" fmla="val 2159"/>
                <a:gd name="f17" fmla="val 860274"/>
                <a:gd name="f18" fmla="val 2921"/>
                <a:gd name="f19" fmla="val 863875"/>
                <a:gd name="f20" fmla="val 864594"/>
                <a:gd name="f21" fmla="val 762"/>
                <a:gd name="f22" fmla="val 866033"/>
                <a:gd name="f23" fmla="val 121667"/>
                <a:gd name="f24" fmla="val 834353"/>
                <a:gd name="f25" fmla="val 832914"/>
                <a:gd name="f26" fmla="val 118111"/>
                <a:gd name="f27" fmla="val 833633"/>
                <a:gd name="f28" fmla="val 117349"/>
                <a:gd name="f29" fmla="val 830036"/>
                <a:gd name="f30" fmla="val 112269"/>
                <a:gd name="f31" fmla="val 831475"/>
                <a:gd name="f32" fmla="val 111634"/>
                <a:gd name="f33" fmla="val 827874"/>
                <a:gd name="f34" fmla="val 104395"/>
                <a:gd name="f35" fmla="val 103633"/>
                <a:gd name="f36" fmla="val 828592"/>
                <a:gd name="f37" fmla="val 95758"/>
                <a:gd name="f38" fmla="val 830757"/>
                <a:gd name="f39" fmla="val 94361"/>
                <a:gd name="f40" fmla="val 827155"/>
                <a:gd name="f41" fmla="val 90043"/>
                <a:gd name="f42" fmla="val 89281"/>
                <a:gd name="f43" fmla="val 825716"/>
                <a:gd name="f44" fmla="val 269242"/>
                <a:gd name="f45" fmla="val 778195"/>
                <a:gd name="f46" fmla="val 270004"/>
                <a:gd name="f47" fmla="val 780358"/>
                <a:gd name="f48" fmla="val 266448"/>
                <a:gd name="f49" fmla="val 781796"/>
                <a:gd name="f50" fmla="val 267845"/>
                <a:gd name="f51" fmla="val 785394"/>
                <a:gd name="f52" fmla="val 262130"/>
                <a:gd name="f53" fmla="val 786837"/>
                <a:gd name="f54" fmla="val 788275"/>
                <a:gd name="f55" fmla="val 259209"/>
                <a:gd name="f56" fmla="val 788995"/>
                <a:gd name="f57" fmla="val 260606"/>
                <a:gd name="f58" fmla="val 791877"/>
                <a:gd name="f59" fmla="val 257050"/>
                <a:gd name="f60" fmla="val 793316"/>
                <a:gd name="f61" fmla="val 257812"/>
                <a:gd name="f62" fmla="val 796918"/>
                <a:gd name="f63" fmla="val 255653"/>
                <a:gd name="f64" fmla="val 256288"/>
                <a:gd name="f65" fmla="val 798357"/>
                <a:gd name="f66" fmla="val 609860"/>
                <a:gd name="f67" fmla="val 704758"/>
                <a:gd name="f68" fmla="val 609098"/>
                <a:gd name="f69" fmla="val 703319"/>
                <a:gd name="f70" fmla="val 606939"/>
                <a:gd name="f71" fmla="val 704038"/>
                <a:gd name="f72" fmla="val 605542"/>
                <a:gd name="f73" fmla="val 701157"/>
                <a:gd name="f74" fmla="val 601859"/>
                <a:gd name="f75" fmla="val 701875"/>
                <a:gd name="f76" fmla="val 601224"/>
                <a:gd name="f77" fmla="val 698279"/>
                <a:gd name="f78" fmla="val 599064"/>
                <a:gd name="f79" fmla="val 698999"/>
                <a:gd name="f80" fmla="val 697560"/>
                <a:gd name="f81" fmla="val 596143"/>
                <a:gd name="f82" fmla="val 594746"/>
                <a:gd name="f83" fmla="val 691796"/>
                <a:gd name="f84" fmla="val 2182262"/>
                <a:gd name="f85" fmla="val 272045"/>
                <a:gd name="f86" fmla="val 2183024"/>
                <a:gd name="f87" fmla="val 274928"/>
                <a:gd name="f88" fmla="val 2174388"/>
                <a:gd name="f89" fmla="val 277085"/>
                <a:gd name="f90" fmla="val 2175150"/>
                <a:gd name="f91" fmla="val 280687"/>
                <a:gd name="f92" fmla="val 2170832"/>
                <a:gd name="f93" fmla="val 282126"/>
                <a:gd name="f94" fmla="val 283565"/>
                <a:gd name="f95" fmla="val 2162831"/>
                <a:gd name="f96" fmla="val 285728"/>
                <a:gd name="f97" fmla="val 2163593"/>
                <a:gd name="f98" fmla="val 289324"/>
                <a:gd name="f99" fmla="val 2157878"/>
                <a:gd name="f100" fmla="val 290768"/>
                <a:gd name="f101" fmla="val 2158513"/>
                <a:gd name="f102" fmla="val 293645"/>
                <a:gd name="f103" fmla="val 2152798"/>
                <a:gd name="f104" fmla="val 295809"/>
                <a:gd name="f105" fmla="val 297247"/>
                <a:gd name="f106" fmla="val 3211147"/>
                <a:gd name="f107" fmla="val 17478"/>
              </a:gdLst>
              <a:ahLst/>
              <a:cxnLst>
                <a:cxn ang="3cd4">
                  <a:pos x="hc" y="t"/>
                </a:cxn>
                <a:cxn ang="0">
                  <a:pos x="r" y="vc"/>
                </a:cxn>
                <a:cxn ang="cd4">
                  <a:pos x="hc" y="b"/>
                </a:cxn>
                <a:cxn ang="cd2">
                  <a:pos x="l" y="vc"/>
                </a:cxn>
              </a:cxnLst>
              <a:rect l="l" t="t" r="r" b="b"/>
              <a:pathLst>
                <a:path w="3211194" h="866140">
                  <a:moveTo>
                    <a:pt x="f1" y="f2"/>
                  </a:moveTo>
                  <a:lnTo>
                    <a:pt x="f3" y="f4"/>
                  </a:lnTo>
                  <a:lnTo>
                    <a:pt x="f5" y="f6"/>
                  </a:lnTo>
                  <a:lnTo>
                    <a:pt x="f7" y="f8"/>
                  </a:lnTo>
                  <a:lnTo>
                    <a:pt x="f9" y="f10"/>
                  </a:lnTo>
                  <a:lnTo>
                    <a:pt x="f9" y="f11"/>
                  </a:lnTo>
                  <a:lnTo>
                    <a:pt x="f12" y="f13"/>
                  </a:lnTo>
                  <a:lnTo>
                    <a:pt x="f14" y="f15"/>
                  </a:lnTo>
                  <a:lnTo>
                    <a:pt x="f16" y="f17"/>
                  </a:lnTo>
                  <a:lnTo>
                    <a:pt x="f18" y="f19"/>
                  </a:lnTo>
                  <a:lnTo>
                    <a:pt x="f0" y="f20"/>
                  </a:lnTo>
                  <a:lnTo>
                    <a:pt x="f21" y="f22"/>
                  </a:lnTo>
                  <a:lnTo>
                    <a:pt x="f23" y="f24"/>
                  </a:lnTo>
                  <a:lnTo>
                    <a:pt x="f23" y="f25"/>
                  </a:lnTo>
                  <a:lnTo>
                    <a:pt x="f26" y="f27"/>
                  </a:lnTo>
                  <a:lnTo>
                    <a:pt x="f28" y="f29"/>
                  </a:lnTo>
                  <a:lnTo>
                    <a:pt x="f30" y="f31"/>
                  </a:lnTo>
                  <a:lnTo>
                    <a:pt x="f32" y="f33"/>
                  </a:lnTo>
                  <a:lnTo>
                    <a:pt x="f34" y="f29"/>
                  </a:lnTo>
                  <a:lnTo>
                    <a:pt x="f35" y="f36"/>
                  </a:lnTo>
                  <a:lnTo>
                    <a:pt x="f37" y="f38"/>
                  </a:lnTo>
                  <a:lnTo>
                    <a:pt x="f39" y="f40"/>
                  </a:lnTo>
                  <a:lnTo>
                    <a:pt x="f41" y="f36"/>
                  </a:lnTo>
                  <a:lnTo>
                    <a:pt x="f42" y="f43"/>
                  </a:lnTo>
                  <a:lnTo>
                    <a:pt x="f1" y="f2"/>
                  </a:lnTo>
                </a:path>
                <a:path w="3211194" h="866140">
                  <a:moveTo>
                    <a:pt x="f44" y="f45"/>
                  </a:moveTo>
                  <a:lnTo>
                    <a:pt x="f46" y="f47"/>
                  </a:lnTo>
                  <a:lnTo>
                    <a:pt x="f48" y="f49"/>
                  </a:lnTo>
                  <a:lnTo>
                    <a:pt x="f50" y="f51"/>
                  </a:lnTo>
                  <a:lnTo>
                    <a:pt x="f52" y="f53"/>
                  </a:lnTo>
                  <a:lnTo>
                    <a:pt x="f52" y="f54"/>
                  </a:lnTo>
                  <a:lnTo>
                    <a:pt x="f55" y="f56"/>
                  </a:lnTo>
                  <a:lnTo>
                    <a:pt x="f57" y="f58"/>
                  </a:lnTo>
                  <a:lnTo>
                    <a:pt x="f59" y="f60"/>
                  </a:lnTo>
                  <a:lnTo>
                    <a:pt x="f61" y="f62"/>
                  </a:lnTo>
                  <a:lnTo>
                    <a:pt x="f63" y="f62"/>
                  </a:lnTo>
                  <a:lnTo>
                    <a:pt x="f64" y="f65"/>
                  </a:lnTo>
                  <a:lnTo>
                    <a:pt x="f66" y="f67"/>
                  </a:lnTo>
                  <a:lnTo>
                    <a:pt x="f68" y="f69"/>
                  </a:lnTo>
                  <a:lnTo>
                    <a:pt x="f70" y="f71"/>
                  </a:lnTo>
                  <a:lnTo>
                    <a:pt x="f72" y="f73"/>
                  </a:lnTo>
                  <a:lnTo>
                    <a:pt x="f74" y="f75"/>
                  </a:lnTo>
                  <a:lnTo>
                    <a:pt x="f76" y="f77"/>
                  </a:lnTo>
                  <a:lnTo>
                    <a:pt x="f78" y="f79"/>
                  </a:lnTo>
                  <a:lnTo>
                    <a:pt x="f78" y="f80"/>
                  </a:lnTo>
                  <a:lnTo>
                    <a:pt x="f81" y="f77"/>
                  </a:lnTo>
                  <a:lnTo>
                    <a:pt x="f82" y="f83"/>
                  </a:lnTo>
                  <a:lnTo>
                    <a:pt x="f44" y="f45"/>
                  </a:lnTo>
                </a:path>
                <a:path w="3211194" h="866140">
                  <a:moveTo>
                    <a:pt x="f84" y="f85"/>
                  </a:moveTo>
                  <a:lnTo>
                    <a:pt x="f86" y="f87"/>
                  </a:lnTo>
                  <a:lnTo>
                    <a:pt x="f88" y="f89"/>
                  </a:lnTo>
                  <a:lnTo>
                    <a:pt x="f90" y="f91"/>
                  </a:lnTo>
                  <a:lnTo>
                    <a:pt x="f92" y="f93"/>
                  </a:lnTo>
                  <a:lnTo>
                    <a:pt x="f92" y="f94"/>
                  </a:lnTo>
                  <a:lnTo>
                    <a:pt x="f95" y="f96"/>
                  </a:lnTo>
                  <a:lnTo>
                    <a:pt x="f97" y="f98"/>
                  </a:lnTo>
                  <a:lnTo>
                    <a:pt x="f99" y="f100"/>
                  </a:lnTo>
                  <a:lnTo>
                    <a:pt x="f101" y="f102"/>
                  </a:lnTo>
                  <a:lnTo>
                    <a:pt x="f103" y="f104"/>
                  </a:lnTo>
                  <a:lnTo>
                    <a:pt x="f103" y="f105"/>
                  </a:lnTo>
                  <a:lnTo>
                    <a:pt x="f106" y="f107"/>
                  </a:lnTo>
                </a:path>
                <a:path w="3211194" h="866140">
                  <a:moveTo>
                    <a:pt x="f106" y="f0"/>
                  </a:moveTo>
                  <a:lnTo>
                    <a:pt x="f84" y="f85"/>
                  </a:lnTo>
                </a:path>
              </a:pathLst>
            </a:custGeom>
            <a:noFill/>
            <a:ln w="3240">
              <a:solidFill>
                <a:srgbClr val="FFFFFF"/>
              </a:solidFill>
              <a:prstDash val="solid"/>
            </a:ln>
          </p:spPr>
          <p:txBody>
            <a:bodyPr vert="horz" wrap="square" lIns="0" tIns="0" rIns="0" bIns="0" anchor="t" anchorCtr="0" compatLnSpc="0">
              <a:noAutofit/>
            </a:bodyPr>
            <a:lstStyle/>
            <a:p>
              <a:pPr marL="0" marR="0" lvl="0" indent="0" rtl="0" hangingPunct="0">
                <a:lnSpc>
                  <a:spcPct val="100000"/>
                </a:lnSpc>
                <a:spcBef>
                  <a:spcPts val="0"/>
                </a:spcBef>
                <a:spcAft>
                  <a:spcPts val="0"/>
                </a:spcAft>
                <a:buNone/>
                <a:tabLst/>
              </a:pPr>
              <a:endParaRPr lang="en-IN" sz="1800" b="0" i="0" u="none" strike="noStrike" kern="1200">
                <a:ln>
                  <a:noFill/>
                </a:ln>
                <a:latin typeface="Arial" pitchFamily="18"/>
                <a:ea typeface="Microsoft YaHei" pitchFamily="2"/>
                <a:cs typeface="Lucida Sans" pitchFamily="2"/>
              </a:endParaRPr>
            </a:p>
          </p:txBody>
        </p:sp>
        <p:sp>
          <p:nvSpPr>
            <p:cNvPr id="21" name="object 21"/>
            <p:cNvSpPr/>
            <p:nvPr/>
          </p:nvSpPr>
          <p:spPr>
            <a:xfrm>
              <a:off x="15397920" y="9523080"/>
              <a:ext cx="2890440" cy="764280"/>
            </a:xfrm>
            <a:custGeom>
              <a:avLst/>
              <a:gdLst>
                <a:gd name="f0" fmla="val 0"/>
                <a:gd name="f1" fmla="val 2890056"/>
                <a:gd name="f2" fmla="val 763933"/>
                <a:gd name="f3" fmla="val 66982"/>
                <a:gd name="f4" fmla="val 17704"/>
              </a:gdLst>
              <a:ahLst/>
              <a:cxnLst>
                <a:cxn ang="3cd4">
                  <a:pos x="hc" y="t"/>
                </a:cxn>
                <a:cxn ang="0">
                  <a:pos x="r" y="vc"/>
                </a:cxn>
                <a:cxn ang="cd4">
                  <a:pos x="hc" y="b"/>
                </a:cxn>
                <a:cxn ang="cd2">
                  <a:pos x="l" y="vc"/>
                </a:cxn>
              </a:cxnLst>
              <a:rect l="l" t="t" r="r" b="b"/>
              <a:pathLst>
                <a:path w="2890519" h="764540">
                  <a:moveTo>
                    <a:pt x="f1" y="f0"/>
                  </a:moveTo>
                  <a:lnTo>
                    <a:pt x="f0" y="f2"/>
                  </a:lnTo>
                  <a:lnTo>
                    <a:pt x="f3" y="f2"/>
                  </a:lnTo>
                  <a:lnTo>
                    <a:pt x="f1" y="f4"/>
                  </a:lnTo>
                  <a:lnTo>
                    <a:pt x="f1" y="f0"/>
                  </a:lnTo>
                  <a:close/>
                </a:path>
              </a:pathLst>
            </a:custGeom>
            <a:solidFill>
              <a:srgbClr val="4C2A13">
                <a:alpha val="39000"/>
              </a:srgbClr>
            </a:solidFill>
            <a:ln>
              <a:noFill/>
              <a:prstDash val="solid"/>
            </a:ln>
          </p:spPr>
          <p:txBody>
            <a:bodyPr vert="horz" wrap="square" lIns="0" tIns="0" rIns="0" bIns="0" anchor="t" anchorCtr="0" compatLnSpc="0">
              <a:noAutofit/>
            </a:bodyPr>
            <a:lstStyle/>
            <a:p>
              <a:pPr marL="0" marR="0" lvl="0" indent="0" rtl="0" hangingPunct="0">
                <a:lnSpc>
                  <a:spcPct val="100000"/>
                </a:lnSpc>
                <a:spcBef>
                  <a:spcPts val="0"/>
                </a:spcBef>
                <a:spcAft>
                  <a:spcPts val="0"/>
                </a:spcAft>
                <a:buNone/>
                <a:tabLst/>
              </a:pPr>
              <a:endParaRPr lang="en-IN" sz="1800" b="0" i="0" u="none" strike="noStrike" kern="1200">
                <a:ln>
                  <a:noFill/>
                </a:ln>
                <a:latin typeface="Arial" pitchFamily="18"/>
                <a:ea typeface="Microsoft YaHei" pitchFamily="2"/>
                <a:cs typeface="Lucida Sans" pitchFamily="2"/>
              </a:endParaRPr>
            </a:p>
          </p:txBody>
        </p:sp>
        <p:sp>
          <p:nvSpPr>
            <p:cNvPr id="22" name="object 22"/>
            <p:cNvSpPr/>
            <p:nvPr/>
          </p:nvSpPr>
          <p:spPr>
            <a:xfrm>
              <a:off x="15397920" y="9523080"/>
              <a:ext cx="2890440" cy="764280"/>
            </a:xfrm>
            <a:custGeom>
              <a:avLst/>
              <a:gdLst>
                <a:gd name="f0" fmla="val 0"/>
                <a:gd name="f1" fmla="val 66983"/>
                <a:gd name="f2" fmla="val 763918"/>
                <a:gd name="f3" fmla="val 2890032"/>
                <a:gd name="f4" fmla="val 17704"/>
              </a:gdLst>
              <a:ahLst/>
              <a:cxnLst>
                <a:cxn ang="3cd4">
                  <a:pos x="hc" y="t"/>
                </a:cxn>
                <a:cxn ang="0">
                  <a:pos x="r" y="vc"/>
                </a:cxn>
                <a:cxn ang="cd4">
                  <a:pos x="hc" y="b"/>
                </a:cxn>
                <a:cxn ang="cd2">
                  <a:pos x="l" y="vc"/>
                </a:cxn>
              </a:cxnLst>
              <a:rect l="l" t="t" r="r" b="b"/>
              <a:pathLst>
                <a:path w="2890519" h="764540">
                  <a:moveTo>
                    <a:pt x="f1" y="f2"/>
                  </a:moveTo>
                  <a:lnTo>
                    <a:pt x="f3" y="f4"/>
                  </a:lnTo>
                </a:path>
                <a:path w="2890519" h="764540">
                  <a:moveTo>
                    <a:pt x="f3" y="f0"/>
                  </a:moveTo>
                  <a:lnTo>
                    <a:pt x="f0" y="f2"/>
                  </a:lnTo>
                </a:path>
              </a:pathLst>
            </a:custGeom>
            <a:noFill/>
            <a:ln w="3240">
              <a:solidFill>
                <a:srgbClr val="FFFFFF"/>
              </a:solidFill>
              <a:prstDash val="solid"/>
            </a:ln>
          </p:spPr>
          <p:txBody>
            <a:bodyPr vert="horz" wrap="square" lIns="0" tIns="0" rIns="0" bIns="0" anchor="t" anchorCtr="0" compatLnSpc="0">
              <a:noAutofit/>
            </a:bodyPr>
            <a:lstStyle/>
            <a:p>
              <a:pPr marL="0" marR="0" lvl="0" indent="0" rtl="0" hangingPunct="0">
                <a:lnSpc>
                  <a:spcPct val="100000"/>
                </a:lnSpc>
                <a:spcBef>
                  <a:spcPts val="0"/>
                </a:spcBef>
                <a:spcAft>
                  <a:spcPts val="0"/>
                </a:spcAft>
                <a:buNone/>
                <a:tabLst/>
              </a:pPr>
              <a:endParaRPr lang="en-IN" sz="1800" b="0" i="0" u="none" strike="noStrike" kern="1200">
                <a:ln>
                  <a:noFill/>
                </a:ln>
                <a:latin typeface="Arial" pitchFamily="18"/>
                <a:ea typeface="Microsoft YaHei" pitchFamily="2"/>
                <a:cs typeface="Lucida Sans" pitchFamily="2"/>
              </a:endParaRPr>
            </a:p>
          </p:txBody>
        </p:sp>
        <p:sp>
          <p:nvSpPr>
            <p:cNvPr id="23" name="object 23"/>
            <p:cNvSpPr/>
            <p:nvPr/>
          </p:nvSpPr>
          <p:spPr>
            <a:xfrm>
              <a:off x="16761960" y="9883440"/>
              <a:ext cx="1526400" cy="403560"/>
            </a:xfrm>
            <a:custGeom>
              <a:avLst/>
              <a:gdLst>
                <a:gd name="f0" fmla="val 0"/>
                <a:gd name="f1" fmla="val 1526025"/>
                <a:gd name="f2" fmla="val 403376"/>
                <a:gd name="f3" fmla="val 65687"/>
                <a:gd name="f4" fmla="val 17250"/>
              </a:gdLst>
              <a:ahLst/>
              <a:cxnLst>
                <a:cxn ang="3cd4">
                  <a:pos x="hc" y="t"/>
                </a:cxn>
                <a:cxn ang="0">
                  <a:pos x="r" y="vc"/>
                </a:cxn>
                <a:cxn ang="cd4">
                  <a:pos x="hc" y="b"/>
                </a:cxn>
                <a:cxn ang="cd2">
                  <a:pos x="l" y="vc"/>
                </a:cxn>
              </a:cxnLst>
              <a:rect l="l" t="t" r="r" b="b"/>
              <a:pathLst>
                <a:path w="1526540" h="403859">
                  <a:moveTo>
                    <a:pt x="f1" y="f0"/>
                  </a:moveTo>
                  <a:lnTo>
                    <a:pt x="f0" y="f2"/>
                  </a:lnTo>
                  <a:lnTo>
                    <a:pt x="f3" y="f2"/>
                  </a:lnTo>
                  <a:lnTo>
                    <a:pt x="f1" y="f4"/>
                  </a:lnTo>
                  <a:lnTo>
                    <a:pt x="f1" y="f0"/>
                  </a:lnTo>
                  <a:close/>
                </a:path>
              </a:pathLst>
            </a:custGeom>
            <a:solidFill>
              <a:srgbClr val="4C2A13">
                <a:alpha val="39000"/>
              </a:srgbClr>
            </a:solidFill>
            <a:ln>
              <a:noFill/>
              <a:prstDash val="solid"/>
            </a:ln>
          </p:spPr>
          <p:txBody>
            <a:bodyPr vert="horz" wrap="square" lIns="0" tIns="0" rIns="0" bIns="0" anchor="t" anchorCtr="0" compatLnSpc="0">
              <a:noAutofit/>
            </a:bodyPr>
            <a:lstStyle/>
            <a:p>
              <a:pPr marL="0" marR="0" lvl="0" indent="0" rtl="0" hangingPunct="0">
                <a:lnSpc>
                  <a:spcPct val="100000"/>
                </a:lnSpc>
                <a:spcBef>
                  <a:spcPts val="0"/>
                </a:spcBef>
                <a:spcAft>
                  <a:spcPts val="0"/>
                </a:spcAft>
                <a:buNone/>
                <a:tabLst/>
              </a:pPr>
              <a:endParaRPr lang="en-IN" sz="1800" b="0" i="0" u="none" strike="noStrike" kern="1200">
                <a:ln>
                  <a:noFill/>
                </a:ln>
                <a:latin typeface="Arial" pitchFamily="18"/>
                <a:ea typeface="Microsoft YaHei" pitchFamily="2"/>
                <a:cs typeface="Lucida Sans" pitchFamily="2"/>
              </a:endParaRPr>
            </a:p>
          </p:txBody>
        </p:sp>
        <p:sp>
          <p:nvSpPr>
            <p:cNvPr id="24" name="object 24"/>
            <p:cNvSpPr/>
            <p:nvPr/>
          </p:nvSpPr>
          <p:spPr>
            <a:xfrm>
              <a:off x="16761960" y="9883440"/>
              <a:ext cx="1526400" cy="403560"/>
            </a:xfrm>
            <a:custGeom>
              <a:avLst/>
              <a:gdLst>
                <a:gd name="f0" fmla="val 0"/>
                <a:gd name="f1" fmla="val 65687"/>
                <a:gd name="f2" fmla="val 403363"/>
                <a:gd name="f3" fmla="val 1525989"/>
                <a:gd name="f4" fmla="val 17249"/>
              </a:gdLst>
              <a:ahLst/>
              <a:cxnLst>
                <a:cxn ang="3cd4">
                  <a:pos x="hc" y="t"/>
                </a:cxn>
                <a:cxn ang="0">
                  <a:pos x="r" y="vc"/>
                </a:cxn>
                <a:cxn ang="cd4">
                  <a:pos x="hc" y="b"/>
                </a:cxn>
                <a:cxn ang="cd2">
                  <a:pos x="l" y="vc"/>
                </a:cxn>
              </a:cxnLst>
              <a:rect l="l" t="t" r="r" b="b"/>
              <a:pathLst>
                <a:path w="1526540" h="403859">
                  <a:moveTo>
                    <a:pt x="f1" y="f2"/>
                  </a:moveTo>
                  <a:lnTo>
                    <a:pt x="f3" y="f4"/>
                  </a:lnTo>
                </a:path>
                <a:path w="1526540" h="403859">
                  <a:moveTo>
                    <a:pt x="f3" y="f0"/>
                  </a:moveTo>
                  <a:lnTo>
                    <a:pt x="f0" y="f2"/>
                  </a:lnTo>
                </a:path>
              </a:pathLst>
            </a:custGeom>
            <a:noFill/>
            <a:ln w="3240">
              <a:solidFill>
                <a:srgbClr val="FFFFFF"/>
              </a:solidFill>
              <a:prstDash val="solid"/>
            </a:ln>
          </p:spPr>
          <p:txBody>
            <a:bodyPr vert="horz" wrap="square" lIns="0" tIns="0" rIns="0" bIns="0" anchor="t" anchorCtr="0" compatLnSpc="0">
              <a:noAutofit/>
            </a:bodyPr>
            <a:lstStyle/>
            <a:p>
              <a:pPr marL="0" marR="0" lvl="0" indent="0" rtl="0" hangingPunct="0">
                <a:lnSpc>
                  <a:spcPct val="100000"/>
                </a:lnSpc>
                <a:spcBef>
                  <a:spcPts val="0"/>
                </a:spcBef>
                <a:spcAft>
                  <a:spcPts val="0"/>
                </a:spcAft>
                <a:buNone/>
                <a:tabLst/>
              </a:pPr>
              <a:endParaRPr lang="en-IN" sz="1800" b="0" i="0" u="none" strike="noStrike" kern="1200">
                <a:ln>
                  <a:noFill/>
                </a:ln>
                <a:latin typeface="Arial" pitchFamily="18"/>
                <a:ea typeface="Microsoft YaHei" pitchFamily="2"/>
                <a:cs typeface="Lucida Sans" pitchFamily="2"/>
              </a:endParaRPr>
            </a:p>
          </p:txBody>
        </p:sp>
        <p:sp>
          <p:nvSpPr>
            <p:cNvPr id="25" name="object 25"/>
            <p:cNvSpPr/>
            <p:nvPr/>
          </p:nvSpPr>
          <p:spPr>
            <a:xfrm>
              <a:off x="18125280" y="10243800"/>
              <a:ext cx="162720" cy="42840"/>
            </a:xfrm>
            <a:custGeom>
              <a:avLst/>
              <a:gdLst>
                <a:gd name="f0" fmla="val 0"/>
                <a:gd name="f1" fmla="val 162775"/>
                <a:gd name="f2" fmla="val 43026"/>
                <a:gd name="f3" fmla="val 66967"/>
                <a:gd name="f4" fmla="val 17701"/>
              </a:gdLst>
              <a:ahLst/>
              <a:cxnLst>
                <a:cxn ang="3cd4">
                  <a:pos x="hc" y="t"/>
                </a:cxn>
                <a:cxn ang="0">
                  <a:pos x="r" y="vc"/>
                </a:cxn>
                <a:cxn ang="cd4">
                  <a:pos x="hc" y="b"/>
                </a:cxn>
                <a:cxn ang="cd2">
                  <a:pos x="l" y="vc"/>
                </a:cxn>
              </a:cxnLst>
              <a:rect l="l" t="t" r="r" b="b"/>
              <a:pathLst>
                <a:path w="163194" h="43179">
                  <a:moveTo>
                    <a:pt x="f1" y="f0"/>
                  </a:moveTo>
                  <a:lnTo>
                    <a:pt x="f0" y="f2"/>
                  </a:lnTo>
                  <a:lnTo>
                    <a:pt x="f3" y="f2"/>
                  </a:lnTo>
                  <a:lnTo>
                    <a:pt x="f1" y="f4"/>
                  </a:lnTo>
                  <a:lnTo>
                    <a:pt x="f1" y="f0"/>
                  </a:lnTo>
                  <a:close/>
                </a:path>
              </a:pathLst>
            </a:custGeom>
            <a:solidFill>
              <a:srgbClr val="4C2A13">
                <a:alpha val="39000"/>
              </a:srgbClr>
            </a:solidFill>
            <a:ln>
              <a:noFill/>
              <a:prstDash val="solid"/>
            </a:ln>
          </p:spPr>
          <p:txBody>
            <a:bodyPr vert="horz" wrap="square" lIns="0" tIns="0" rIns="0" bIns="0" anchor="t" anchorCtr="0" compatLnSpc="0">
              <a:noAutofit/>
            </a:bodyPr>
            <a:lstStyle/>
            <a:p>
              <a:pPr marL="0" marR="0" lvl="0" indent="0" rtl="0" hangingPunct="0">
                <a:lnSpc>
                  <a:spcPct val="100000"/>
                </a:lnSpc>
                <a:spcBef>
                  <a:spcPts val="0"/>
                </a:spcBef>
                <a:spcAft>
                  <a:spcPts val="0"/>
                </a:spcAft>
                <a:buNone/>
                <a:tabLst/>
              </a:pPr>
              <a:endParaRPr lang="en-IN" sz="1800" b="0" i="0" u="none" strike="noStrike" kern="1200">
                <a:ln>
                  <a:noFill/>
                </a:ln>
                <a:latin typeface="Arial" pitchFamily="18"/>
                <a:ea typeface="Microsoft YaHei" pitchFamily="2"/>
                <a:cs typeface="Lucida Sans" pitchFamily="2"/>
              </a:endParaRPr>
            </a:p>
          </p:txBody>
        </p:sp>
        <p:sp>
          <p:nvSpPr>
            <p:cNvPr id="26" name="object 26"/>
            <p:cNvSpPr/>
            <p:nvPr/>
          </p:nvSpPr>
          <p:spPr>
            <a:xfrm>
              <a:off x="18125280" y="10243800"/>
              <a:ext cx="162720" cy="42840"/>
            </a:xfrm>
            <a:custGeom>
              <a:avLst/>
              <a:gdLst>
                <a:gd name="f0" fmla="val 0"/>
                <a:gd name="f1" fmla="val 66965"/>
                <a:gd name="f2" fmla="val 43012"/>
                <a:gd name="f3" fmla="val 162723"/>
                <a:gd name="f4" fmla="val 17700"/>
              </a:gdLst>
              <a:ahLst/>
              <a:cxnLst>
                <a:cxn ang="3cd4">
                  <a:pos x="hc" y="t"/>
                </a:cxn>
                <a:cxn ang="0">
                  <a:pos x="r" y="vc"/>
                </a:cxn>
                <a:cxn ang="cd4">
                  <a:pos x="hc" y="b"/>
                </a:cxn>
                <a:cxn ang="cd2">
                  <a:pos x="l" y="vc"/>
                </a:cxn>
              </a:cxnLst>
              <a:rect l="l" t="t" r="r" b="b"/>
              <a:pathLst>
                <a:path w="163194" h="43179">
                  <a:moveTo>
                    <a:pt x="f1" y="f2"/>
                  </a:moveTo>
                  <a:lnTo>
                    <a:pt x="f3" y="f4"/>
                  </a:lnTo>
                </a:path>
                <a:path w="163194" h="43179">
                  <a:moveTo>
                    <a:pt x="f3" y="f0"/>
                  </a:moveTo>
                  <a:lnTo>
                    <a:pt x="f0" y="f2"/>
                  </a:lnTo>
                </a:path>
              </a:pathLst>
            </a:custGeom>
            <a:noFill/>
            <a:ln w="3240">
              <a:solidFill>
                <a:srgbClr val="FFFFFF"/>
              </a:solidFill>
              <a:prstDash val="solid"/>
            </a:ln>
          </p:spPr>
          <p:txBody>
            <a:bodyPr vert="horz" wrap="square" lIns="0" tIns="0" rIns="0" bIns="0" anchor="t" anchorCtr="0" compatLnSpc="0">
              <a:noAutofit/>
            </a:bodyPr>
            <a:lstStyle/>
            <a:p>
              <a:pPr marL="0" marR="0" lvl="0" indent="0" rtl="0" hangingPunct="0">
                <a:lnSpc>
                  <a:spcPct val="100000"/>
                </a:lnSpc>
                <a:spcBef>
                  <a:spcPts val="0"/>
                </a:spcBef>
                <a:spcAft>
                  <a:spcPts val="0"/>
                </a:spcAft>
                <a:buNone/>
                <a:tabLst/>
              </a:pPr>
              <a:endParaRPr lang="en-IN" sz="1800" b="0" i="0" u="none" strike="noStrike" kern="1200">
                <a:ln>
                  <a:noFill/>
                </a:ln>
                <a:latin typeface="Arial" pitchFamily="18"/>
                <a:ea typeface="Microsoft YaHei" pitchFamily="2"/>
                <a:cs typeface="Lucida Sans" pitchFamily="2"/>
              </a:endParaRPr>
            </a:p>
          </p:txBody>
        </p:sp>
      </p:grpSp>
      <p:pic>
        <p:nvPicPr>
          <p:cNvPr id="27" name="object 27"/>
          <p:cNvPicPr>
            <a:picLocks noChangeAspect="1"/>
          </p:cNvPicPr>
          <p:nvPr/>
        </p:nvPicPr>
        <p:blipFill>
          <a:blip r:embed="rId4">
            <a:lum bright="-50000"/>
            <a:alphaModFix/>
          </a:blip>
          <a:srcRect/>
          <a:stretch>
            <a:fillRect/>
          </a:stretch>
        </p:blipFill>
        <p:spPr>
          <a:xfrm>
            <a:off x="-9360" y="774000"/>
            <a:ext cx="1258920" cy="965880"/>
          </a:xfrm>
          <a:prstGeom prst="rect">
            <a:avLst/>
          </a:prstGeom>
          <a:noFill/>
          <a:ln>
            <a:noFill/>
          </a:ln>
        </p:spPr>
      </p:pic>
      <p:pic>
        <p:nvPicPr>
          <p:cNvPr id="28" name="object 28"/>
          <p:cNvPicPr>
            <a:picLocks noChangeAspect="1"/>
          </p:cNvPicPr>
          <p:nvPr/>
        </p:nvPicPr>
        <p:blipFill>
          <a:blip r:embed="rId5">
            <a:lum bright="-50000"/>
            <a:alphaModFix/>
          </a:blip>
          <a:srcRect/>
          <a:stretch>
            <a:fillRect/>
          </a:stretch>
        </p:blipFill>
        <p:spPr>
          <a:xfrm>
            <a:off x="448919" y="9198000"/>
            <a:ext cx="923040" cy="718920"/>
          </a:xfrm>
          <a:prstGeom prst="rect">
            <a:avLst/>
          </a:prstGeom>
          <a:noFill/>
          <a:ln>
            <a:noFill/>
          </a:ln>
        </p:spPr>
      </p:pic>
      <p:sp>
        <p:nvSpPr>
          <p:cNvPr id="29" name="object 29"/>
          <p:cNvSpPr txBox="1">
            <a:spLocks noGrp="1"/>
          </p:cNvSpPr>
          <p:nvPr>
            <p:ph type="title" idx="4294967295"/>
          </p:nvPr>
        </p:nvSpPr>
        <p:spPr>
          <a:xfrm>
            <a:off x="1302120" y="520784"/>
            <a:ext cx="9842130" cy="935689"/>
          </a:xfrm>
        </p:spPr>
        <p:txBody>
          <a:bodyPr wrap="square" tIns="12240">
            <a:spAutoFit/>
          </a:bodyPr>
          <a:lstStyle/>
          <a:p>
            <a:pPr marL="12600" lvl="0">
              <a:spcBef>
                <a:spcPts val="96"/>
              </a:spcBef>
            </a:pPr>
            <a:r>
              <a:rPr lang="en-US" sz="6000" dirty="0" smtClean="0">
                <a:solidFill>
                  <a:srgbClr val="000000"/>
                </a:solidFill>
                <a:effectLst>
                  <a:outerShdw blurRad="38100" dist="38100" dir="2700000" algn="tl">
                    <a:srgbClr val="000000">
                      <a:alpha val="43137"/>
                    </a:srgbClr>
                  </a:outerShdw>
                </a:effectLst>
                <a:latin typeface="Century" panose="02040604050505020304" pitchFamily="18" charset="0"/>
                <a:cs typeface="Tahoma" pitchFamily="2"/>
              </a:rPr>
              <a:t>CONT..</a:t>
            </a:r>
            <a:endParaRPr lang="en-US" sz="6000" dirty="0">
              <a:solidFill>
                <a:srgbClr val="000000"/>
              </a:solidFill>
              <a:effectLst>
                <a:outerShdw blurRad="38100" dist="38100" dir="2700000" algn="tl">
                  <a:srgbClr val="000000">
                    <a:alpha val="43137"/>
                  </a:srgbClr>
                </a:outerShdw>
              </a:effectLst>
              <a:latin typeface="Century" panose="02040604050505020304" pitchFamily="18" charset="0"/>
              <a:cs typeface="Tahoma" pitchFamily="2"/>
            </a:endParaRPr>
          </a:p>
        </p:txBody>
      </p:sp>
      <p:grpSp>
        <p:nvGrpSpPr>
          <p:cNvPr id="33" name="object 33"/>
          <p:cNvGrpSpPr/>
          <p:nvPr/>
        </p:nvGrpSpPr>
        <p:grpSpPr>
          <a:xfrm>
            <a:off x="12190320" y="411840"/>
            <a:ext cx="6047999" cy="8706599"/>
            <a:chOff x="12190320" y="411840"/>
            <a:chExt cx="6047999" cy="8706599"/>
          </a:xfrm>
        </p:grpSpPr>
        <p:pic>
          <p:nvPicPr>
            <p:cNvPr id="34" name="object 34"/>
            <p:cNvPicPr>
              <a:picLocks noChangeAspect="1"/>
            </p:cNvPicPr>
            <p:nvPr/>
          </p:nvPicPr>
          <p:blipFill>
            <a:blip r:embed="rId6">
              <a:lum bright="-50000"/>
              <a:alphaModFix/>
            </a:blip>
            <a:srcRect/>
            <a:stretch>
              <a:fillRect/>
            </a:stretch>
          </p:blipFill>
          <p:spPr>
            <a:xfrm>
              <a:off x="12190320" y="1167840"/>
              <a:ext cx="5486399" cy="7950599"/>
            </a:xfrm>
            <a:prstGeom prst="rect">
              <a:avLst/>
            </a:prstGeom>
            <a:noFill/>
            <a:ln>
              <a:noFill/>
            </a:ln>
          </p:spPr>
        </p:pic>
        <p:sp>
          <p:nvSpPr>
            <p:cNvPr id="35" name="object 35"/>
            <p:cNvSpPr/>
            <p:nvPr/>
          </p:nvSpPr>
          <p:spPr>
            <a:xfrm>
              <a:off x="16689239" y="411840"/>
              <a:ext cx="1549080" cy="2286360"/>
            </a:xfrm>
            <a:custGeom>
              <a:avLst/>
              <a:gdLst>
                <a:gd name="f0" fmla="val 0"/>
                <a:gd name="f1" fmla="val 279257"/>
                <a:gd name="f2" fmla="val 276336"/>
                <a:gd name="f3" fmla="val 1447"/>
                <a:gd name="f4" fmla="val 272780"/>
                <a:gd name="f5" fmla="val 2882"/>
                <a:gd name="f6" fmla="val 271383"/>
                <a:gd name="f7" fmla="val 7200"/>
                <a:gd name="f8" fmla="val 12966"/>
                <a:gd name="f9" fmla="val 272758"/>
                <a:gd name="f10" fmla="val 20128"/>
                <a:gd name="f11" fmla="val 274955"/>
                <a:gd name="f12" fmla="val 26550"/>
                <a:gd name="f13" fmla="val 278223"/>
                <a:gd name="f14" fmla="val 32299"/>
                <a:gd name="f15" fmla="val 282813"/>
                <a:gd name="f16" fmla="val 37439"/>
                <a:gd name="f17" fmla="val 299694"/>
                <a:gd name="f18" fmla="val 54909"/>
                <a:gd name="f19" fmla="val 316706"/>
                <a:gd name="f20" fmla="val 72988"/>
                <a:gd name="f21" fmla="val 350504"/>
                <a:gd name="f22" fmla="val 112318"/>
                <a:gd name="f23" fmla="val 381549"/>
                <a:gd name="f24" fmla="val 151956"/>
                <a:gd name="f25" fmla="val 412136"/>
                <a:gd name="f26" fmla="val 192774"/>
                <a:gd name="f27" fmla="val 473063"/>
                <a:gd name="f28" fmla="val 275948"/>
                <a:gd name="f29" fmla="val 503968"/>
                <a:gd name="f30" fmla="val 317302"/>
                <a:gd name="f31" fmla="val 535543"/>
                <a:gd name="f32" fmla="val 357835"/>
                <a:gd name="f33" fmla="val 560621"/>
                <a:gd name="f34" fmla="val 390789"/>
                <a:gd name="f35" fmla="val 585962"/>
                <a:gd name="f36" fmla="val 424349"/>
                <a:gd name="f37" fmla="val 611302"/>
                <a:gd name="f38" fmla="val 457774"/>
                <a:gd name="f39" fmla="val 636381"/>
                <a:gd name="f40" fmla="val 490321"/>
                <a:gd name="f41" fmla="val 666093"/>
                <a:gd name="f42" fmla="val 528809"/>
                <a:gd name="f43" fmla="val 695725"/>
                <a:gd name="f44" fmla="val 567036"/>
                <a:gd name="f45" fmla="val 725299"/>
                <a:gd name="f46" fmla="val 605061"/>
                <a:gd name="f47" fmla="val 754839"/>
                <a:gd name="f48" fmla="val 642945"/>
                <a:gd name="f49" fmla="val 873114"/>
                <a:gd name="f50" fmla="val 794244"/>
                <a:gd name="f51" fmla="val 902827"/>
                <a:gd name="f52" fmla="val 832307"/>
                <a:gd name="f53" fmla="val 934184"/>
                <a:gd name="f54" fmla="val 873341"/>
                <a:gd name="f55" fmla="val 964851"/>
                <a:gd name="f56" fmla="val 914968"/>
                <a:gd name="f57" fmla="val 994913"/>
                <a:gd name="f58" fmla="val 957164"/>
                <a:gd name="f59" fmla="val 1024458"/>
                <a:gd name="f60" fmla="val 999901"/>
                <a:gd name="f61" fmla="val 1053572"/>
                <a:gd name="f62" fmla="val 1043156"/>
                <a:gd name="f63" fmla="val 1082341"/>
                <a:gd name="f64" fmla="val 1086901"/>
                <a:gd name="f65" fmla="val 1110853"/>
                <a:gd name="f66" fmla="val 1131112"/>
                <a:gd name="f67" fmla="val 1135838"/>
                <a:gd name="f68" fmla="val 1170958"/>
                <a:gd name="f69" fmla="val 1161046"/>
                <a:gd name="f70" fmla="val 1210626"/>
                <a:gd name="f71" fmla="val 1211578"/>
                <a:gd name="f72" fmla="val 1289665"/>
                <a:gd name="f73" fmla="val 1236627"/>
                <a:gd name="f74" fmla="val 1329155"/>
                <a:gd name="f75" fmla="val 1261348"/>
                <a:gd name="f76" fmla="val 1368704"/>
                <a:gd name="f77" fmla="val 1292891"/>
                <a:gd name="f78" fmla="val 1421530"/>
                <a:gd name="f79" fmla="val 1308586"/>
                <a:gd name="f80" fmla="val 1447978"/>
                <a:gd name="f81" fmla="val 1323959"/>
                <a:gd name="f82" fmla="val 1473822"/>
                <a:gd name="f83" fmla="val 1324721"/>
                <a:gd name="f84" fmla="val 1481023"/>
                <a:gd name="f85" fmla="val 1316831"/>
                <a:gd name="f86" fmla="val 1477333"/>
                <a:gd name="f87" fmla="val 1309131"/>
                <a:gd name="f88" fmla="val 1470402"/>
                <a:gd name="f89" fmla="val 1292971"/>
                <a:gd name="f90" fmla="val 1452219"/>
                <a:gd name="f91" fmla="val 1258439"/>
                <a:gd name="f92" fmla="val 1412683"/>
                <a:gd name="f93" fmla="val 1223889"/>
                <a:gd name="f94" fmla="val 1372836"/>
                <a:gd name="f95" fmla="val 1189333"/>
                <a:gd name="f96" fmla="val 1332885"/>
                <a:gd name="f97" fmla="val 1154782"/>
                <a:gd name="f98" fmla="val 1293038"/>
                <a:gd name="f99" fmla="val 1120251"/>
                <a:gd name="f100" fmla="val 1253502"/>
                <a:gd name="f101" fmla="val 1088886"/>
                <a:gd name="f102" fmla="val 1218303"/>
                <a:gd name="f103" fmla="val 1057301"/>
                <a:gd name="f104" fmla="val 1183416"/>
                <a:gd name="f105" fmla="val 1025766"/>
                <a:gd name="f106" fmla="val 1148633"/>
                <a:gd name="f107" fmla="val 994547"/>
                <a:gd name="f108" fmla="val 1113747"/>
                <a:gd name="f109" fmla="val 963914"/>
                <a:gd name="f110" fmla="val 1078547"/>
                <a:gd name="f111" fmla="val 930925"/>
                <a:gd name="f112" fmla="val 1041323"/>
                <a:gd name="f113" fmla="val 897936"/>
                <a:gd name="f114" fmla="val 1004854"/>
                <a:gd name="f115" fmla="val 864962"/>
                <a:gd name="f116" fmla="val 969015"/>
                <a:gd name="f117" fmla="val 832020"/>
                <a:gd name="f118" fmla="val 933678"/>
                <a:gd name="f119" fmla="val 799125"/>
                <a:gd name="f120" fmla="val 898720"/>
                <a:gd name="f121" fmla="val 766291"/>
                <a:gd name="f122" fmla="val 864015"/>
                <a:gd name="f123" fmla="val 733536"/>
                <a:gd name="f124" fmla="val 829437"/>
                <a:gd name="f125" fmla="val 696659"/>
                <a:gd name="f126" fmla="val 791139"/>
                <a:gd name="f127" fmla="val 659462"/>
                <a:gd name="f128" fmla="val 753244"/>
                <a:gd name="f129" fmla="val 621982"/>
                <a:gd name="f130" fmla="val 715670"/>
                <a:gd name="f131" fmla="val 584259"/>
                <a:gd name="f132" fmla="val 678338"/>
                <a:gd name="f133" fmla="val 546331"/>
                <a:gd name="f134" fmla="val 641166"/>
                <a:gd name="f135" fmla="val 508238"/>
                <a:gd name="f136" fmla="val 604075"/>
                <a:gd name="f137" fmla="val 466955"/>
                <a:gd name="f138" fmla="val 564441"/>
                <a:gd name="f139" fmla="val 425338"/>
                <a:gd name="f140" fmla="val 526226"/>
                <a:gd name="f141" fmla="val 383579"/>
                <a:gd name="f142" fmla="val 488955"/>
                <a:gd name="f143" fmla="val 341868"/>
                <a:gd name="f144" fmla="val 452158"/>
                <a:gd name="f145" fmla="val 304902"/>
                <a:gd name="f146" fmla="val 418161"/>
                <a:gd name="f147" fmla="val 267910"/>
                <a:gd name="f148" fmla="val 384713"/>
                <a:gd name="f149" fmla="val 230876"/>
                <a:gd name="f150" fmla="val 351755"/>
                <a:gd name="f151" fmla="val 193786"/>
                <a:gd name="f152" fmla="val 319227"/>
                <a:gd name="f153" fmla="val 156624"/>
                <a:gd name="f154" fmla="val 287070"/>
                <a:gd name="f155" fmla="val 119376"/>
                <a:gd name="f156" fmla="val 255226"/>
                <a:gd name="f157" fmla="val 82026"/>
                <a:gd name="f158" fmla="val 223635"/>
                <a:gd name="f159" fmla="val 44561"/>
                <a:gd name="f160" fmla="val 192239"/>
                <a:gd name="f161" fmla="val 38433"/>
                <a:gd name="f162" fmla="val 187798"/>
                <a:gd name="f163" fmla="val 32781"/>
                <a:gd name="f164" fmla="val 183151"/>
                <a:gd name="f165" fmla="val 27273"/>
                <a:gd name="f166" fmla="val 178368"/>
                <a:gd name="f167" fmla="val 21574"/>
                <a:gd name="f168" fmla="val 173520"/>
                <a:gd name="f169" fmla="val 16494"/>
                <a:gd name="f170" fmla="val 171361"/>
                <a:gd name="f171" fmla="val 12176"/>
                <a:gd name="f172" fmla="val 7858"/>
                <a:gd name="f173" fmla="val 168478"/>
                <a:gd name="f174" fmla="val 5699"/>
                <a:gd name="f175" fmla="val 169202"/>
                <a:gd name="f176" fmla="val 4937"/>
                <a:gd name="f177" fmla="val 1498"/>
                <a:gd name="f178" fmla="val 173152"/>
                <a:gd name="f179" fmla="val 179733"/>
                <a:gd name="f180" fmla="val 811"/>
                <a:gd name="f181" fmla="val 187529"/>
                <a:gd name="f182" fmla="val 4302"/>
                <a:gd name="f183" fmla="val 195122"/>
                <a:gd name="f184" fmla="val 27003"/>
                <a:gd name="f185" fmla="val 227430"/>
                <a:gd name="f186" fmla="val 38342"/>
                <a:gd name="f187" fmla="val 243212"/>
                <a:gd name="f188" fmla="val 50276"/>
                <a:gd name="f189" fmla="val 259194"/>
                <a:gd name="f190" fmla="val 77169"/>
                <a:gd name="f191" fmla="val 297418"/>
                <a:gd name="f192" fmla="val 104185"/>
                <a:gd name="f193" fmla="val 335330"/>
                <a:gd name="f194" fmla="val 158459"/>
                <a:gd name="f195" fmla="val 411050"/>
                <a:gd name="f196" fmla="val 185658"/>
                <a:gd name="f197" fmla="val 449275"/>
                <a:gd name="f198" fmla="val 207819"/>
                <a:gd name="f199" fmla="val 479822"/>
                <a:gd name="f200" fmla="val 229885"/>
                <a:gd name="f201" fmla="val 510028"/>
                <a:gd name="f202" fmla="val 251809"/>
                <a:gd name="f203" fmla="val 540097"/>
                <a:gd name="f204" fmla="val 273542"/>
                <a:gd name="f205" fmla="val 570230"/>
                <a:gd name="f206" fmla="val 301445"/>
                <a:gd name="f207" fmla="val 606950"/>
                <a:gd name="f208" fmla="val 356953"/>
                <a:gd name="f209" fmla="val 680392"/>
                <a:gd name="f210" fmla="val 384911"/>
                <a:gd name="f211" fmla="val 717113"/>
                <a:gd name="f212" fmla="val 413242"/>
                <a:gd name="f213" fmla="val 753833"/>
                <a:gd name="f214" fmla="val 445422"/>
                <a:gd name="f215" fmla="val 794766"/>
                <a:gd name="f216" fmla="val 477899"/>
                <a:gd name="f217" fmla="val 835538"/>
                <a:gd name="f218" fmla="val 510587"/>
                <a:gd name="f219" fmla="val 876230"/>
                <a:gd name="f220" fmla="val 576260"/>
                <a:gd name="f221" fmla="val 957693"/>
                <a:gd name="f222" fmla="val 609076"/>
                <a:gd name="f223" fmla="val 998626"/>
                <a:gd name="f224" fmla="val 640401"/>
                <a:gd name="f225" fmla="val 1038593"/>
                <a:gd name="f226" fmla="val 734806"/>
                <a:gd name="f227" fmla="val 1158827"/>
                <a:gd name="f228" fmla="val 766417"/>
                <a:gd name="f229" fmla="val 1199129"/>
                <a:gd name="f230" fmla="val 798099"/>
                <a:gd name="f231" fmla="val 1239599"/>
                <a:gd name="f232" fmla="val 829853"/>
                <a:gd name="f233" fmla="val 1280272"/>
                <a:gd name="f234" fmla="val 861679"/>
                <a:gd name="f235" fmla="val 1321181"/>
                <a:gd name="f236" fmla="val 891010"/>
                <a:gd name="f237" fmla="val 1360491"/>
                <a:gd name="f238" fmla="val 920496"/>
                <a:gd name="f239" fmla="val 1399665"/>
                <a:gd name="f240" fmla="val 979789"/>
                <a:gd name="f241" fmla="val 1478140"/>
                <a:gd name="f242" fmla="val 1009285"/>
                <a:gd name="f243" fmla="val 1519188"/>
                <a:gd name="f244" fmla="val 1038604"/>
                <a:gd name="f245" fmla="val 1560713"/>
                <a:gd name="f246" fmla="val 1067816"/>
                <a:gd name="f247" fmla="val 1602488"/>
                <a:gd name="f248" fmla="val 1096993"/>
                <a:gd name="f249" fmla="val 1644288"/>
                <a:gd name="f250" fmla="val 1126205"/>
                <a:gd name="f251" fmla="val 1685886"/>
                <a:gd name="f252" fmla="val 1155524"/>
                <a:gd name="f253" fmla="val 1727057"/>
                <a:gd name="f254" fmla="val 1216421"/>
                <a:gd name="f255" fmla="val 1810702"/>
                <a:gd name="f256" fmla="val 1247331"/>
                <a:gd name="f257" fmla="val 1854348"/>
                <a:gd name="f258" fmla="val 1277874"/>
                <a:gd name="f259" fmla="val 1898434"/>
                <a:gd name="f260" fmla="val 1308173"/>
                <a:gd name="f261" fmla="val 1942879"/>
                <a:gd name="f262" fmla="val 1338353"/>
                <a:gd name="f263" fmla="val 1987605"/>
                <a:gd name="f264" fmla="val 1368536"/>
                <a:gd name="f265" fmla="val 2032533"/>
                <a:gd name="f266" fmla="val 1371393"/>
                <a:gd name="f267" fmla="val 2036707"/>
                <a:gd name="f268" fmla="val 1374060"/>
                <a:gd name="f269" fmla="val 2042163"/>
                <a:gd name="f270" fmla="val 1377394"/>
                <a:gd name="f271" fmla="val 2049642"/>
                <a:gd name="f272" fmla="val 1382252"/>
                <a:gd name="f273" fmla="val 2059889"/>
                <a:gd name="f274" fmla="val 1352621"/>
                <a:gd name="f275" fmla="val 2029955"/>
                <a:gd name="f276" fmla="val 1324943"/>
                <a:gd name="f277" fmla="val 2001302"/>
                <a:gd name="f278" fmla="val 1298741"/>
                <a:gd name="f279" fmla="val 1973323"/>
                <a:gd name="f280" fmla="val 1273540"/>
                <a:gd name="f281" fmla="val 1945411"/>
                <a:gd name="f282" fmla="val 1237329"/>
                <a:gd name="f283" fmla="val 1905996"/>
                <a:gd name="f284" fmla="val 1200904"/>
                <a:gd name="f285" fmla="val 1867778"/>
                <a:gd name="f286" fmla="val 1164311"/>
                <a:gd name="f287" fmla="val 1830455"/>
                <a:gd name="f288" fmla="val 1127601"/>
                <a:gd name="f289" fmla="val 1793723"/>
                <a:gd name="f290" fmla="val 1054024"/>
                <a:gd name="f291" fmla="val 1720827"/>
                <a:gd name="f292" fmla="val 1017254"/>
                <a:gd name="f293" fmla="val 1684058"/>
                <a:gd name="f294" fmla="val 979445"/>
                <a:gd name="f295" fmla="val 1647981"/>
                <a:gd name="f296" fmla="val 941645"/>
                <a:gd name="f297" fmla="val 1613061"/>
                <a:gd name="f298" fmla="val 903851"/>
                <a:gd name="f299" fmla="val 1579103"/>
                <a:gd name="f300" fmla="val 866060"/>
                <a:gd name="f301" fmla="val 1545912"/>
                <a:gd name="f302" fmla="val 828269"/>
                <a:gd name="f303" fmla="val 1513294"/>
                <a:gd name="f304" fmla="val 790475"/>
                <a:gd name="f305" fmla="val 1481055"/>
                <a:gd name="f306" fmla="val 714867"/>
                <a:gd name="f307" fmla="val 1416939"/>
                <a:gd name="f308" fmla="val 674022"/>
                <a:gd name="f309" fmla="val 1386470"/>
                <a:gd name="f310" fmla="val 660130"/>
                <a:gd name="f311" fmla="val 1376629"/>
                <a:gd name="f312" fmla="val 660892"/>
                <a:gd name="f313" fmla="val 1387424"/>
                <a:gd name="f314" fmla="val 692538"/>
                <a:gd name="f315" fmla="val 1415875"/>
                <a:gd name="f316" fmla="val 703310"/>
                <a:gd name="f317" fmla="val 1425587"/>
                <a:gd name="f318" fmla="val 737870"/>
                <a:gd name="f319" fmla="val 1455953"/>
                <a:gd name="f320" fmla="val 772482"/>
                <a:gd name="f321" fmla="val 1486141"/>
                <a:gd name="f322" fmla="val 807180"/>
                <a:gd name="f323" fmla="val 1516570"/>
                <a:gd name="f324" fmla="val 841994"/>
                <a:gd name="f325" fmla="val 1547660"/>
                <a:gd name="f326" fmla="val 876956"/>
                <a:gd name="f327" fmla="val 1579829"/>
                <a:gd name="f328" fmla="val 912098"/>
                <a:gd name="f329" fmla="val 1613496"/>
                <a:gd name="f330" fmla="val 948527"/>
                <a:gd name="f331" fmla="val 1648771"/>
                <a:gd name="f332" fmla="val 985176"/>
                <a:gd name="f333" fmla="val 1683838"/>
                <a:gd name="f334" fmla="val 1021899"/>
                <a:gd name="f335" fmla="val 1718834"/>
                <a:gd name="f336" fmla="val 1058548"/>
                <a:gd name="f337" fmla="val 1753901"/>
                <a:gd name="f338" fmla="val 1094978"/>
                <a:gd name="f339" fmla="val 1789176"/>
                <a:gd name="f340" fmla="val 1140412"/>
                <a:gd name="f341" fmla="val 1835161"/>
                <a:gd name="f342" fmla="val 1163308"/>
                <a:gd name="f343" fmla="val 1858932"/>
                <a:gd name="f344" fmla="val 1186418"/>
                <a:gd name="f345" fmla="val 1882775"/>
                <a:gd name="f346" fmla="val 1220323"/>
                <a:gd name="f347" fmla="val 1919618"/>
                <a:gd name="f348" fmla="val 1254109"/>
                <a:gd name="f349" fmla="val 1956663"/>
                <a:gd name="f350" fmla="val 1287895"/>
                <a:gd name="f351" fmla="val 1993842"/>
                <a:gd name="f352" fmla="val 1321800"/>
                <a:gd name="f353" fmla="val 2031085"/>
                <a:gd name="f354" fmla="val 1353560"/>
                <a:gd name="f355" fmla="val 2067417"/>
                <a:gd name="f356" fmla="val 1385295"/>
                <a:gd name="f357" fmla="val 2104025"/>
                <a:gd name="f358" fmla="val 1416748"/>
                <a:gd name="f359" fmla="val 2141432"/>
                <a:gd name="f360" fmla="val 1447661"/>
                <a:gd name="f361" fmla="val 2180158"/>
                <a:gd name="f362" fmla="val 1477777"/>
                <a:gd name="f363" fmla="val 2220723"/>
                <a:gd name="f364" fmla="val 1506839"/>
                <a:gd name="f365" fmla="val 2263648"/>
                <a:gd name="f366" fmla="val 1508998"/>
                <a:gd name="f367" fmla="val 2267966"/>
                <a:gd name="f368" fmla="val 1511157"/>
                <a:gd name="f369" fmla="val 2271572"/>
                <a:gd name="f370" fmla="val 1514713"/>
                <a:gd name="f371" fmla="val 2274455"/>
                <a:gd name="f372" fmla="val 1521493"/>
                <a:gd name="f373" fmla="val 2281202"/>
                <a:gd name="f374" fmla="val 1528476"/>
                <a:gd name="f375" fmla="val 2285249"/>
                <a:gd name="f376" fmla="val 1535054"/>
                <a:gd name="f377" fmla="val 2286598"/>
                <a:gd name="f378" fmla="val 1540621"/>
                <a:gd name="f379" fmla="val 2285250"/>
                <a:gd name="f380" fmla="val 1546463"/>
                <a:gd name="f381" fmla="val 2282367"/>
                <a:gd name="f382" fmla="val 1549257"/>
                <a:gd name="f383" fmla="val 2275166"/>
                <a:gd name="f384" fmla="val 1547860"/>
                <a:gd name="f385" fmla="val 2265083"/>
                <a:gd name="f386" fmla="val 1545931"/>
                <a:gd name="f387" fmla="val 2250362"/>
                <a:gd name="f388" fmla="val 1541192"/>
                <a:gd name="f389" fmla="val 2235841"/>
                <a:gd name="f390" fmla="val 1533501"/>
                <a:gd name="f391" fmla="val 2222263"/>
                <a:gd name="f392" fmla="val 1522714"/>
                <a:gd name="f393" fmla="val 2210371"/>
                <a:gd name="f394" fmla="val 1514419"/>
                <a:gd name="f395" fmla="val 2202799"/>
                <a:gd name="f396" fmla="val 1506743"/>
                <a:gd name="f397" fmla="val 2194080"/>
                <a:gd name="f398" fmla="val 1499496"/>
                <a:gd name="f399" fmla="val 2184146"/>
                <a:gd name="f400" fmla="val 1492488"/>
                <a:gd name="f401" fmla="val 2172931"/>
                <a:gd name="f402" fmla="val 1480689"/>
                <a:gd name="f403" fmla="val 2155325"/>
                <a:gd name="f404" fmla="val 1457090"/>
                <a:gd name="f405" fmla="val 2120384"/>
                <a:gd name="f406" fmla="val 1417424"/>
                <a:gd name="f407" fmla="val 2062919"/>
                <a:gd name="f408" fmla="val 1389973"/>
                <a:gd name="f409" fmla="val 2023569"/>
                <a:gd name="f410" fmla="val 1362517"/>
                <a:gd name="f411" fmla="val 1984334"/>
                <a:gd name="f412" fmla="val 1335058"/>
                <a:gd name="f413" fmla="val 1945225"/>
                <a:gd name="f414" fmla="val 1307601"/>
                <a:gd name="f415" fmla="val 1906254"/>
                <a:gd name="f416" fmla="val 1280151"/>
                <a:gd name="f417" fmla="val 1867433"/>
                <a:gd name="f418" fmla="val 1223914"/>
                <a:gd name="f419" fmla="val 1788183"/>
                <a:gd name="f420" fmla="val 1194726"/>
                <a:gd name="f421" fmla="val 1748216"/>
                <a:gd name="f422" fmla="val 1165460"/>
                <a:gd name="f423" fmla="val 1708456"/>
                <a:gd name="f424" fmla="val 1136424"/>
                <a:gd name="f425" fmla="val 1668489"/>
                <a:gd name="f426" fmla="val 1107932"/>
                <a:gd name="f427" fmla="val 1627898"/>
                <a:gd name="f428" fmla="val 1079740"/>
                <a:gd name="f429" fmla="val 1586016"/>
                <a:gd name="f430" fmla="val 1051274"/>
                <a:gd name="f431" fmla="val 1544616"/>
                <a:gd name="f432" fmla="val 1022546"/>
                <a:gd name="f433" fmla="val 1503704"/>
                <a:gd name="f434" fmla="val 993568"/>
                <a:gd name="f435" fmla="val 1463290"/>
                <a:gd name="f436" fmla="val 964352"/>
                <a:gd name="f437" fmla="val 1423383"/>
                <a:gd name="f438" fmla="val 934910"/>
                <a:gd name="f439" fmla="val 1383989"/>
                <a:gd name="f440" fmla="val 905254"/>
                <a:gd name="f441" fmla="val 1345118"/>
                <a:gd name="f442" fmla="val 875395"/>
                <a:gd name="f443" fmla="val 1306779"/>
                <a:gd name="f444" fmla="val 811013"/>
                <a:gd name="f445" fmla="val 1224292"/>
                <a:gd name="f446" fmla="val 778818"/>
                <a:gd name="f447" fmla="val 1183093"/>
                <a:gd name="f448" fmla="val 746613"/>
                <a:gd name="f449" fmla="val 1141945"/>
                <a:gd name="f450" fmla="val 714390"/>
                <a:gd name="f451" fmla="val 1100866"/>
                <a:gd name="f452" fmla="val 682145"/>
                <a:gd name="f453" fmla="val 1059873"/>
                <a:gd name="f454" fmla="val 649871"/>
                <a:gd name="f455" fmla="val 1018985"/>
                <a:gd name="f456" fmla="val 617562"/>
                <a:gd name="f457" fmla="val 978217"/>
                <a:gd name="f458" fmla="val 585212"/>
                <a:gd name="f459" fmla="val 937588"/>
                <a:gd name="f460" fmla="val 552815"/>
                <a:gd name="f461" fmla="val 897115"/>
                <a:gd name="f462" fmla="val 522304"/>
                <a:gd name="f463" fmla="val 858597"/>
                <a:gd name="f464" fmla="val 491854"/>
                <a:gd name="f465" fmla="val 819876"/>
                <a:gd name="f466" fmla="val 461481"/>
                <a:gd name="f467" fmla="val 780948"/>
                <a:gd name="f468" fmla="val 431203"/>
                <a:gd name="f469" fmla="val 741807"/>
                <a:gd name="f470" fmla="val 401036"/>
                <a:gd name="f471" fmla="val 702450"/>
                <a:gd name="f472" fmla="val 370998"/>
                <a:gd name="f473" fmla="val 662870"/>
                <a:gd name="f474" fmla="val 341106"/>
                <a:gd name="f475" fmla="val 623065"/>
                <a:gd name="f476" fmla="val 311377"/>
                <a:gd name="f477" fmla="val 583028"/>
                <a:gd name="f478" fmla="val 281829"/>
                <a:gd name="f479" fmla="val 542754"/>
                <a:gd name="f480" fmla="val 252478"/>
                <a:gd name="f481" fmla="val 502240"/>
                <a:gd name="f482" fmla="val 223343"/>
                <a:gd name="f483" fmla="val 194439"/>
                <a:gd name="f484" fmla="val 420470"/>
                <a:gd name="f485" fmla="val 165785"/>
                <a:gd name="f486" fmla="val 379205"/>
                <a:gd name="f487" fmla="val 137398"/>
                <a:gd name="f488" fmla="val 337680"/>
                <a:gd name="f489" fmla="val 128728"/>
                <a:gd name="f490" fmla="val 326709"/>
                <a:gd name="f491" fmla="val 119856"/>
                <a:gd name="f492" fmla="val 315809"/>
                <a:gd name="f493" fmla="val 112198"/>
                <a:gd name="f494" fmla="val 303963"/>
                <a:gd name="f495" fmla="val 107172"/>
                <a:gd name="f496" fmla="val 290156"/>
                <a:gd name="f497" fmla="val 107934"/>
                <a:gd name="f498" fmla="val 289445"/>
                <a:gd name="f499" fmla="val 108696"/>
                <a:gd name="f500" fmla="val 109331"/>
                <a:gd name="f501" fmla="val 288721"/>
                <a:gd name="f502" fmla="val 117012"/>
                <a:gd name="f503" fmla="val 288552"/>
                <a:gd name="f504" fmla="val 125825"/>
                <a:gd name="f505" fmla="val 293851"/>
                <a:gd name="f506" fmla="val 135566"/>
                <a:gd name="f507" fmla="val 301985"/>
                <a:gd name="f508" fmla="val 152362"/>
                <a:gd name="f509" fmla="val 315349"/>
                <a:gd name="f510" fmla="val 159131"/>
                <a:gd name="f511" fmla="val 321389"/>
                <a:gd name="f512" fmla="val 172704"/>
                <a:gd name="f513" fmla="val 334073"/>
                <a:gd name="f514" fmla="val 210708"/>
                <a:gd name="f515" fmla="val 367106"/>
                <a:gd name="f516" fmla="val 285289"/>
                <a:gd name="f517" fmla="val 432893"/>
                <a:gd name="f518" fmla="val 322437"/>
                <a:gd name="f519" fmla="val 465112"/>
                <a:gd name="f520" fmla="val 360532"/>
                <a:gd name="f521" fmla="val 499135"/>
                <a:gd name="f522" fmla="val 398627"/>
                <a:gd name="f523" fmla="val 533705"/>
                <a:gd name="f524" fmla="val 436730"/>
                <a:gd name="f525" fmla="val 568832"/>
                <a:gd name="f526" fmla="val 474853"/>
                <a:gd name="f527" fmla="val 604524"/>
                <a:gd name="f528" fmla="val 513005"/>
                <a:gd name="f529" fmla="val 640789"/>
                <a:gd name="f530" fmla="val 551197"/>
                <a:gd name="f531" fmla="val 677636"/>
                <a:gd name="f532" fmla="val 589440"/>
                <a:gd name="f533" fmla="val 715074"/>
                <a:gd name="f534" fmla="val 627745"/>
                <a:gd name="f535" fmla="val 753110"/>
                <a:gd name="f536" fmla="val 661592"/>
                <a:gd name="f537" fmla="val 787582"/>
                <a:gd name="f538" fmla="val 695327"/>
                <a:gd name="f539" fmla="val 822309"/>
                <a:gd name="f540" fmla="val 728968"/>
                <a:gd name="f541" fmla="val 857286"/>
                <a:gd name="f542" fmla="val 762531"/>
                <a:gd name="f543" fmla="val 892510"/>
                <a:gd name="f544" fmla="val 796036"/>
                <a:gd name="f545" fmla="val 927976"/>
                <a:gd name="f546" fmla="val 829498"/>
                <a:gd name="f547" fmla="val 963679"/>
                <a:gd name="f548" fmla="val 862936"/>
                <a:gd name="f549" fmla="val 999616"/>
                <a:gd name="f550" fmla="val 896367"/>
                <a:gd name="f551" fmla="val 1035783"/>
                <a:gd name="f552" fmla="val 929809"/>
                <a:gd name="f553" fmla="val 1072174"/>
                <a:gd name="f554" fmla="val 963279"/>
                <a:gd name="f555" fmla="val 1108786"/>
                <a:gd name="f556" fmla="val 1027628"/>
                <a:gd name="f557" fmla="val 1180728"/>
                <a:gd name="f558" fmla="val 1059898"/>
                <a:gd name="f559" fmla="val 1216931"/>
                <a:gd name="f560" fmla="val 1092215"/>
                <a:gd name="f561" fmla="val 1253413"/>
                <a:gd name="f562" fmla="val 1124569"/>
                <a:gd name="f563" fmla="val 1290267"/>
                <a:gd name="f564" fmla="val 1156946"/>
                <a:gd name="f565" fmla="val 1327584"/>
                <a:gd name="f566" fmla="val 1189335"/>
                <a:gd name="f567" fmla="val 1365459"/>
                <a:gd name="f568" fmla="val 1221724"/>
                <a:gd name="f569" fmla="val 1403985"/>
                <a:gd name="f570" fmla="val 1251480"/>
                <a:gd name="f571" fmla="val 1439919"/>
                <a:gd name="f572" fmla="val 1281405"/>
                <a:gd name="f573" fmla="val 1475726"/>
                <a:gd name="f574" fmla="val 1311311"/>
                <a:gd name="f575" fmla="val 1511723"/>
                <a:gd name="f576" fmla="val 1341007"/>
                <a:gd name="f577" fmla="val 1548224"/>
                <a:gd name="f578" fmla="val 1370306"/>
                <a:gd name="f579" fmla="val 1585544"/>
                <a:gd name="f580" fmla="val 1399019"/>
                <a:gd name="f581" fmla="val 1623998"/>
                <a:gd name="f582" fmla="val 1426956"/>
                <a:gd name="f583" fmla="val 1663903"/>
                <a:gd name="f584" fmla="val 1432655"/>
                <a:gd name="f585" fmla="val 1671517"/>
                <a:gd name="f586" fmla="val 1438163"/>
                <a:gd name="f587" fmla="val 1677309"/>
                <a:gd name="f588" fmla="val 1443815"/>
                <a:gd name="f589" fmla="val 1681617"/>
                <a:gd name="f590" fmla="val 1449943"/>
                <a:gd name="f591" fmla="val 1684782"/>
                <a:gd name="f592" fmla="val 1455023"/>
                <a:gd name="f593" fmla="val 1688376"/>
                <a:gd name="f594" fmla="val 1458579"/>
                <a:gd name="f595" fmla="val 1689100"/>
                <a:gd name="f596" fmla="val 1461500"/>
                <a:gd name="f597" fmla="val 1687652"/>
                <a:gd name="f598" fmla="val 1464522"/>
                <a:gd name="f599" fmla="val 1684203"/>
                <a:gd name="f600" fmla="val 1465961"/>
                <a:gd name="f601" fmla="val 1678389"/>
                <a:gd name="f602" fmla="val 1465518"/>
                <a:gd name="f603" fmla="val 1670548"/>
                <a:gd name="f604" fmla="val 1462897"/>
                <a:gd name="f605" fmla="val 1661020"/>
                <a:gd name="f606" fmla="val 1456370"/>
                <a:gd name="f607" fmla="val 1645639"/>
                <a:gd name="f608" fmla="val 1448879"/>
                <a:gd name="f609" fmla="val 1631407"/>
                <a:gd name="f610" fmla="val 1440840"/>
                <a:gd name="f611" fmla="val 1617579"/>
                <a:gd name="f612" fmla="val 1432671"/>
                <a:gd name="f613" fmla="val 1603413"/>
                <a:gd name="f614" fmla="val 1404648"/>
                <a:gd name="f615" fmla="val 1558484"/>
                <a:gd name="f616" fmla="val 1376737"/>
                <a:gd name="f617" fmla="val 1513629"/>
                <a:gd name="f618" fmla="val 1321121"/>
                <a:gd name="f619" fmla="val 1424157"/>
                <a:gd name="f620" fmla="val 1293351"/>
                <a:gd name="f621" fmla="val 1379545"/>
                <a:gd name="f622" fmla="val 1265562"/>
                <a:gd name="f623" fmla="val 1335021"/>
                <a:gd name="f624" fmla="val 1237723"/>
                <a:gd name="f625" fmla="val 1290588"/>
                <a:gd name="f626" fmla="val 1209800"/>
                <a:gd name="f627" fmla="val 1246249"/>
                <a:gd name="f628" fmla="val 1181761"/>
                <a:gd name="f629" fmla="val 1202007"/>
                <a:gd name="f630" fmla="val 1153573"/>
                <a:gd name="f631" fmla="val 1157865"/>
                <a:gd name="f632" fmla="val 1125204"/>
                <a:gd name="f633" fmla="val 1113828"/>
                <a:gd name="f634" fmla="val 1095676"/>
                <a:gd name="f635" fmla="val 1068829"/>
                <a:gd name="f636" fmla="val 1066102"/>
                <a:gd name="f637" fmla="val 1024551"/>
                <a:gd name="f638" fmla="val 1036415"/>
                <a:gd name="f639" fmla="val 980992"/>
                <a:gd name="f640" fmla="val 1006548"/>
                <a:gd name="f641" fmla="val 938153"/>
                <a:gd name="f642" fmla="val 976434"/>
                <a:gd name="f643" fmla="val 896033"/>
                <a:gd name="f644" fmla="val 946007"/>
                <a:gd name="f645" fmla="val 854633"/>
                <a:gd name="f646" fmla="val 913140"/>
                <a:gd name="f647" fmla="val 812297"/>
                <a:gd name="f648" fmla="val 880317"/>
                <a:gd name="f649" fmla="val 769813"/>
                <a:gd name="f650" fmla="val 847525"/>
                <a:gd name="f651" fmla="val 727246"/>
                <a:gd name="f652" fmla="val 781986"/>
                <a:gd name="f653" fmla="val 642124"/>
                <a:gd name="f654" fmla="val 749213"/>
                <a:gd name="f655" fmla="val 599700"/>
                <a:gd name="f656" fmla="val 716421"/>
                <a:gd name="f657" fmla="val 557455"/>
                <a:gd name="f658" fmla="val 683599"/>
                <a:gd name="f659" fmla="val 515453"/>
                <a:gd name="f660" fmla="val 650732"/>
                <a:gd name="f661" fmla="val 473760"/>
                <a:gd name="f662" fmla="val 620840"/>
                <a:gd name="f663" fmla="val 435064"/>
                <a:gd name="f664" fmla="val 590919"/>
                <a:gd name="f665" fmla="val 396050"/>
                <a:gd name="f666" fmla="val 561070"/>
                <a:gd name="f667" fmla="val 356758"/>
                <a:gd name="f668" fmla="val 531389"/>
                <a:gd name="f669" fmla="val 317228"/>
                <a:gd name="f670" fmla="val 501977"/>
                <a:gd name="f671" fmla="val 277497"/>
                <a:gd name="f672" fmla="val 472932"/>
                <a:gd name="f673" fmla="val 237604"/>
                <a:gd name="f674" fmla="val 442884"/>
                <a:gd name="f675" fmla="val 196481"/>
                <a:gd name="f676" fmla="val 412384"/>
                <a:gd name="f677" fmla="val 155970"/>
                <a:gd name="f678" fmla="val 381742"/>
                <a:gd name="f679" fmla="val 115594"/>
                <a:gd name="f680" fmla="val 351266"/>
                <a:gd name="f681" fmla="val 74879"/>
                <a:gd name="f682" fmla="val 335613"/>
                <a:gd name="f683" fmla="val 55351"/>
                <a:gd name="f684" fmla="val 319865"/>
                <a:gd name="f685" fmla="val 37442"/>
                <a:gd name="f686" fmla="val 303974"/>
                <a:gd name="f687" fmla="val 20615"/>
                <a:gd name="f688" fmla="val 284337"/>
                <a:gd name="f689" fmla="val 723"/>
              </a:gdLst>
              <a:ahLst/>
              <a:cxnLst>
                <a:cxn ang="3cd4">
                  <a:pos x="hc" y="t"/>
                </a:cxn>
                <a:cxn ang="0">
                  <a:pos x="r" y="vc"/>
                </a:cxn>
                <a:cxn ang="cd4">
                  <a:pos x="hc" y="b"/>
                </a:cxn>
                <a:cxn ang="cd2">
                  <a:pos x="l" y="vc"/>
                </a:cxn>
              </a:cxnLst>
              <a:rect l="l" t="t" r="r" b="b"/>
              <a:pathLst>
                <a:path w="1549400" h="2286635">
                  <a:moveTo>
                    <a:pt x="f1" y="f0"/>
                  </a:moveTo>
                  <a:lnTo>
                    <a:pt x="f2" y="f3"/>
                  </a:lnTo>
                  <a:lnTo>
                    <a:pt x="f4" y="f5"/>
                  </a:lnTo>
                  <a:lnTo>
                    <a:pt x="f6" y="f7"/>
                  </a:lnTo>
                  <a:lnTo>
                    <a:pt x="f6" y="f8"/>
                  </a:lnTo>
                  <a:lnTo>
                    <a:pt x="f9" y="f10"/>
                  </a:lnTo>
                  <a:lnTo>
                    <a:pt x="f11" y="f12"/>
                  </a:lnTo>
                  <a:lnTo>
                    <a:pt x="f13" y="f14"/>
                  </a:lnTo>
                  <a:lnTo>
                    <a:pt x="f15" y="f16"/>
                  </a:lnTo>
                  <a:lnTo>
                    <a:pt x="f17" y="f18"/>
                  </a:lnTo>
                  <a:lnTo>
                    <a:pt x="f19" y="f20"/>
                  </a:lnTo>
                  <a:lnTo>
                    <a:pt x="f21" y="f22"/>
                  </a:lnTo>
                  <a:lnTo>
                    <a:pt x="f23" y="f24"/>
                  </a:lnTo>
                  <a:lnTo>
                    <a:pt x="f25" y="f26"/>
                  </a:lnTo>
                  <a:lnTo>
                    <a:pt x="f27" y="f28"/>
                  </a:lnTo>
                  <a:lnTo>
                    <a:pt x="f29" y="f30"/>
                  </a:lnTo>
                  <a:lnTo>
                    <a:pt x="f31" y="f32"/>
                  </a:lnTo>
                  <a:lnTo>
                    <a:pt x="f33" y="f34"/>
                  </a:lnTo>
                  <a:lnTo>
                    <a:pt x="f35" y="f36"/>
                  </a:lnTo>
                  <a:lnTo>
                    <a:pt x="f37" y="f38"/>
                  </a:lnTo>
                  <a:lnTo>
                    <a:pt x="f39" y="f40"/>
                  </a:lnTo>
                  <a:lnTo>
                    <a:pt x="f41" y="f42"/>
                  </a:lnTo>
                  <a:lnTo>
                    <a:pt x="f43" y="f44"/>
                  </a:lnTo>
                  <a:lnTo>
                    <a:pt x="f45" y="f46"/>
                  </a:lnTo>
                  <a:lnTo>
                    <a:pt x="f47" y="f48"/>
                  </a:lnTo>
                  <a:lnTo>
                    <a:pt x="f49" y="f50"/>
                  </a:lnTo>
                  <a:lnTo>
                    <a:pt x="f51" y="f52"/>
                  </a:lnTo>
                  <a:lnTo>
                    <a:pt x="f53" y="f54"/>
                  </a:lnTo>
                  <a:lnTo>
                    <a:pt x="f55" y="f56"/>
                  </a:lnTo>
                  <a:lnTo>
                    <a:pt x="f57" y="f58"/>
                  </a:lnTo>
                  <a:lnTo>
                    <a:pt x="f59" y="f60"/>
                  </a:lnTo>
                  <a:lnTo>
                    <a:pt x="f61" y="f62"/>
                  </a:lnTo>
                  <a:lnTo>
                    <a:pt x="f63" y="f64"/>
                  </a:lnTo>
                  <a:lnTo>
                    <a:pt x="f65" y="f66"/>
                  </a:lnTo>
                  <a:lnTo>
                    <a:pt x="f67" y="f68"/>
                  </a:lnTo>
                  <a:lnTo>
                    <a:pt x="f69" y="f70"/>
                  </a:lnTo>
                  <a:lnTo>
                    <a:pt x="f71" y="f72"/>
                  </a:lnTo>
                  <a:lnTo>
                    <a:pt x="f73" y="f74"/>
                  </a:lnTo>
                  <a:lnTo>
                    <a:pt x="f75" y="f76"/>
                  </a:lnTo>
                  <a:lnTo>
                    <a:pt x="f77" y="f78"/>
                  </a:lnTo>
                  <a:lnTo>
                    <a:pt x="f79" y="f80"/>
                  </a:lnTo>
                  <a:lnTo>
                    <a:pt x="f81" y="f82"/>
                  </a:lnTo>
                  <a:lnTo>
                    <a:pt x="f83" y="f84"/>
                  </a:lnTo>
                  <a:lnTo>
                    <a:pt x="f85" y="f86"/>
                  </a:lnTo>
                  <a:lnTo>
                    <a:pt x="f87" y="f88"/>
                  </a:lnTo>
                  <a:lnTo>
                    <a:pt x="f89" y="f90"/>
                  </a:lnTo>
                  <a:lnTo>
                    <a:pt x="f91" y="f92"/>
                  </a:lnTo>
                  <a:lnTo>
                    <a:pt x="f93" y="f94"/>
                  </a:lnTo>
                  <a:lnTo>
                    <a:pt x="f95" y="f96"/>
                  </a:lnTo>
                  <a:lnTo>
                    <a:pt x="f97" y="f98"/>
                  </a:lnTo>
                  <a:lnTo>
                    <a:pt x="f99" y="f100"/>
                  </a:lnTo>
                  <a:lnTo>
                    <a:pt x="f101" y="f102"/>
                  </a:lnTo>
                  <a:lnTo>
                    <a:pt x="f103" y="f104"/>
                  </a:lnTo>
                  <a:lnTo>
                    <a:pt x="f105" y="f106"/>
                  </a:lnTo>
                  <a:lnTo>
                    <a:pt x="f107" y="f108"/>
                  </a:lnTo>
                  <a:lnTo>
                    <a:pt x="f109" y="f110"/>
                  </a:lnTo>
                  <a:lnTo>
                    <a:pt x="f111" y="f112"/>
                  </a:lnTo>
                  <a:lnTo>
                    <a:pt x="f113" y="f114"/>
                  </a:lnTo>
                  <a:lnTo>
                    <a:pt x="f115" y="f116"/>
                  </a:lnTo>
                  <a:lnTo>
                    <a:pt x="f117" y="f118"/>
                  </a:lnTo>
                  <a:lnTo>
                    <a:pt x="f119" y="f120"/>
                  </a:lnTo>
                  <a:lnTo>
                    <a:pt x="f121" y="f122"/>
                  </a:lnTo>
                  <a:lnTo>
                    <a:pt x="f123" y="f124"/>
                  </a:lnTo>
                  <a:lnTo>
                    <a:pt x="f125" y="f126"/>
                  </a:lnTo>
                  <a:lnTo>
                    <a:pt x="f127" y="f128"/>
                  </a:lnTo>
                  <a:lnTo>
                    <a:pt x="f129" y="f130"/>
                  </a:lnTo>
                  <a:lnTo>
                    <a:pt x="f131" y="f132"/>
                  </a:lnTo>
                  <a:lnTo>
                    <a:pt x="f133" y="f134"/>
                  </a:lnTo>
                  <a:lnTo>
                    <a:pt x="f135" y="f136"/>
                  </a:lnTo>
                  <a:lnTo>
                    <a:pt x="f137" y="f138"/>
                  </a:lnTo>
                  <a:lnTo>
                    <a:pt x="f139" y="f140"/>
                  </a:lnTo>
                  <a:lnTo>
                    <a:pt x="f141" y="f142"/>
                  </a:lnTo>
                  <a:lnTo>
                    <a:pt x="f143" y="f144"/>
                  </a:lnTo>
                  <a:lnTo>
                    <a:pt x="f145" y="f146"/>
                  </a:lnTo>
                  <a:lnTo>
                    <a:pt x="f147" y="f148"/>
                  </a:lnTo>
                  <a:lnTo>
                    <a:pt x="f149" y="f150"/>
                  </a:lnTo>
                  <a:lnTo>
                    <a:pt x="f151" y="f152"/>
                  </a:lnTo>
                  <a:lnTo>
                    <a:pt x="f153" y="f154"/>
                  </a:lnTo>
                  <a:lnTo>
                    <a:pt x="f155" y="f156"/>
                  </a:lnTo>
                  <a:lnTo>
                    <a:pt x="f157" y="f158"/>
                  </a:lnTo>
                  <a:lnTo>
                    <a:pt x="f159" y="f160"/>
                  </a:lnTo>
                  <a:lnTo>
                    <a:pt x="f161" y="f162"/>
                  </a:lnTo>
                  <a:lnTo>
                    <a:pt x="f163" y="f164"/>
                  </a:lnTo>
                  <a:lnTo>
                    <a:pt x="f165" y="f166"/>
                  </a:lnTo>
                  <a:lnTo>
                    <a:pt x="f167" y="f168"/>
                  </a:lnTo>
                  <a:lnTo>
                    <a:pt x="f169" y="f170"/>
                  </a:lnTo>
                  <a:lnTo>
                    <a:pt x="f171" y="f170"/>
                  </a:lnTo>
                  <a:lnTo>
                    <a:pt x="f172" y="f173"/>
                  </a:lnTo>
                  <a:lnTo>
                    <a:pt x="f174" y="f173"/>
                  </a:lnTo>
                  <a:lnTo>
                    <a:pt x="f174" y="f175"/>
                  </a:lnTo>
                  <a:lnTo>
                    <a:pt x="f176" y="f175"/>
                  </a:lnTo>
                  <a:lnTo>
                    <a:pt x="f177" y="f178"/>
                  </a:lnTo>
                  <a:lnTo>
                    <a:pt x="f0" y="f179"/>
                  </a:lnTo>
                  <a:lnTo>
                    <a:pt x="f180" y="f181"/>
                  </a:lnTo>
                  <a:lnTo>
                    <a:pt x="f182" y="f183"/>
                  </a:lnTo>
                  <a:lnTo>
                    <a:pt x="f184" y="f185"/>
                  </a:lnTo>
                  <a:lnTo>
                    <a:pt x="f186" y="f187"/>
                  </a:lnTo>
                  <a:lnTo>
                    <a:pt x="f188" y="f189"/>
                  </a:lnTo>
                  <a:lnTo>
                    <a:pt x="f190" y="f191"/>
                  </a:lnTo>
                  <a:lnTo>
                    <a:pt x="f192" y="f193"/>
                  </a:lnTo>
                  <a:lnTo>
                    <a:pt x="f194" y="f195"/>
                  </a:lnTo>
                  <a:lnTo>
                    <a:pt x="f196" y="f197"/>
                  </a:lnTo>
                  <a:lnTo>
                    <a:pt x="f198" y="f199"/>
                  </a:lnTo>
                  <a:lnTo>
                    <a:pt x="f200" y="f201"/>
                  </a:lnTo>
                  <a:lnTo>
                    <a:pt x="f202" y="f203"/>
                  </a:lnTo>
                  <a:lnTo>
                    <a:pt x="f204" y="f205"/>
                  </a:lnTo>
                  <a:lnTo>
                    <a:pt x="f206" y="f207"/>
                  </a:lnTo>
                  <a:lnTo>
                    <a:pt x="f208" y="f209"/>
                  </a:lnTo>
                  <a:lnTo>
                    <a:pt x="f210" y="f211"/>
                  </a:lnTo>
                  <a:lnTo>
                    <a:pt x="f212" y="f213"/>
                  </a:lnTo>
                  <a:lnTo>
                    <a:pt x="f214" y="f215"/>
                  </a:lnTo>
                  <a:lnTo>
                    <a:pt x="f216" y="f217"/>
                  </a:lnTo>
                  <a:lnTo>
                    <a:pt x="f218" y="f219"/>
                  </a:lnTo>
                  <a:lnTo>
                    <a:pt x="f220" y="f221"/>
                  </a:lnTo>
                  <a:lnTo>
                    <a:pt x="f222" y="f223"/>
                  </a:lnTo>
                  <a:lnTo>
                    <a:pt x="f224" y="f225"/>
                  </a:lnTo>
                  <a:lnTo>
                    <a:pt x="f226" y="f227"/>
                  </a:lnTo>
                  <a:lnTo>
                    <a:pt x="f228" y="f229"/>
                  </a:lnTo>
                  <a:lnTo>
                    <a:pt x="f230" y="f231"/>
                  </a:lnTo>
                  <a:lnTo>
                    <a:pt x="f232" y="f233"/>
                  </a:lnTo>
                  <a:lnTo>
                    <a:pt x="f234" y="f235"/>
                  </a:lnTo>
                  <a:lnTo>
                    <a:pt x="f236" y="f237"/>
                  </a:lnTo>
                  <a:lnTo>
                    <a:pt x="f238" y="f239"/>
                  </a:lnTo>
                  <a:lnTo>
                    <a:pt x="f240" y="f241"/>
                  </a:lnTo>
                  <a:lnTo>
                    <a:pt x="f242" y="f243"/>
                  </a:lnTo>
                  <a:lnTo>
                    <a:pt x="f244" y="f245"/>
                  </a:lnTo>
                  <a:lnTo>
                    <a:pt x="f246" y="f247"/>
                  </a:lnTo>
                  <a:lnTo>
                    <a:pt x="f248" y="f249"/>
                  </a:lnTo>
                  <a:lnTo>
                    <a:pt x="f250" y="f251"/>
                  </a:lnTo>
                  <a:lnTo>
                    <a:pt x="f252" y="f253"/>
                  </a:lnTo>
                  <a:lnTo>
                    <a:pt x="f254" y="f255"/>
                  </a:lnTo>
                  <a:lnTo>
                    <a:pt x="f256" y="f257"/>
                  </a:lnTo>
                  <a:lnTo>
                    <a:pt x="f258" y="f259"/>
                  </a:lnTo>
                  <a:lnTo>
                    <a:pt x="f260" y="f261"/>
                  </a:lnTo>
                  <a:lnTo>
                    <a:pt x="f262" y="f263"/>
                  </a:lnTo>
                  <a:lnTo>
                    <a:pt x="f264" y="f265"/>
                  </a:lnTo>
                  <a:lnTo>
                    <a:pt x="f266" y="f267"/>
                  </a:lnTo>
                  <a:lnTo>
                    <a:pt x="f268" y="f269"/>
                  </a:lnTo>
                  <a:lnTo>
                    <a:pt x="f270" y="f271"/>
                  </a:lnTo>
                  <a:lnTo>
                    <a:pt x="f272" y="f273"/>
                  </a:lnTo>
                  <a:lnTo>
                    <a:pt x="f274" y="f275"/>
                  </a:lnTo>
                  <a:lnTo>
                    <a:pt x="f276" y="f277"/>
                  </a:lnTo>
                  <a:lnTo>
                    <a:pt x="f278" y="f279"/>
                  </a:lnTo>
                  <a:lnTo>
                    <a:pt x="f280" y="f281"/>
                  </a:lnTo>
                  <a:lnTo>
                    <a:pt x="f282" y="f283"/>
                  </a:lnTo>
                  <a:lnTo>
                    <a:pt x="f284" y="f285"/>
                  </a:lnTo>
                  <a:lnTo>
                    <a:pt x="f286" y="f287"/>
                  </a:lnTo>
                  <a:lnTo>
                    <a:pt x="f288" y="f289"/>
                  </a:lnTo>
                  <a:lnTo>
                    <a:pt x="f290" y="f291"/>
                  </a:lnTo>
                  <a:lnTo>
                    <a:pt x="f292" y="f293"/>
                  </a:lnTo>
                  <a:lnTo>
                    <a:pt x="f294" y="f295"/>
                  </a:lnTo>
                  <a:lnTo>
                    <a:pt x="f296" y="f297"/>
                  </a:lnTo>
                  <a:lnTo>
                    <a:pt x="f298" y="f299"/>
                  </a:lnTo>
                  <a:lnTo>
                    <a:pt x="f300" y="f301"/>
                  </a:lnTo>
                  <a:lnTo>
                    <a:pt x="f302" y="f303"/>
                  </a:lnTo>
                  <a:lnTo>
                    <a:pt x="f304" y="f305"/>
                  </a:lnTo>
                  <a:lnTo>
                    <a:pt x="f306" y="f307"/>
                  </a:lnTo>
                  <a:lnTo>
                    <a:pt x="f308" y="f309"/>
                  </a:lnTo>
                  <a:lnTo>
                    <a:pt x="f310" y="f311"/>
                  </a:lnTo>
                  <a:lnTo>
                    <a:pt x="f312" y="f313"/>
                  </a:lnTo>
                  <a:lnTo>
                    <a:pt x="f314" y="f315"/>
                  </a:lnTo>
                  <a:lnTo>
                    <a:pt x="f316" y="f317"/>
                  </a:lnTo>
                  <a:lnTo>
                    <a:pt x="f318" y="f319"/>
                  </a:lnTo>
                  <a:lnTo>
                    <a:pt x="f320" y="f321"/>
                  </a:lnTo>
                  <a:lnTo>
                    <a:pt x="f322" y="f323"/>
                  </a:lnTo>
                  <a:lnTo>
                    <a:pt x="f324" y="f325"/>
                  </a:lnTo>
                  <a:lnTo>
                    <a:pt x="f326" y="f327"/>
                  </a:lnTo>
                  <a:lnTo>
                    <a:pt x="f328" y="f329"/>
                  </a:lnTo>
                  <a:lnTo>
                    <a:pt x="f330" y="f331"/>
                  </a:lnTo>
                  <a:lnTo>
                    <a:pt x="f332" y="f333"/>
                  </a:lnTo>
                  <a:lnTo>
                    <a:pt x="f334" y="f335"/>
                  </a:lnTo>
                  <a:lnTo>
                    <a:pt x="f336" y="f337"/>
                  </a:lnTo>
                  <a:lnTo>
                    <a:pt x="f338" y="f339"/>
                  </a:lnTo>
                  <a:lnTo>
                    <a:pt x="f340" y="f341"/>
                  </a:lnTo>
                  <a:lnTo>
                    <a:pt x="f342" y="f343"/>
                  </a:lnTo>
                  <a:lnTo>
                    <a:pt x="f344" y="f345"/>
                  </a:lnTo>
                  <a:lnTo>
                    <a:pt x="f346" y="f347"/>
                  </a:lnTo>
                  <a:lnTo>
                    <a:pt x="f348" y="f349"/>
                  </a:lnTo>
                  <a:lnTo>
                    <a:pt x="f350" y="f351"/>
                  </a:lnTo>
                  <a:lnTo>
                    <a:pt x="f352" y="f353"/>
                  </a:lnTo>
                  <a:lnTo>
                    <a:pt x="f354" y="f355"/>
                  </a:lnTo>
                  <a:lnTo>
                    <a:pt x="f356" y="f357"/>
                  </a:lnTo>
                  <a:lnTo>
                    <a:pt x="f358" y="f359"/>
                  </a:lnTo>
                  <a:lnTo>
                    <a:pt x="f360" y="f361"/>
                  </a:lnTo>
                  <a:lnTo>
                    <a:pt x="f362" y="f363"/>
                  </a:lnTo>
                  <a:lnTo>
                    <a:pt x="f364" y="f365"/>
                  </a:lnTo>
                  <a:lnTo>
                    <a:pt x="f366" y="f367"/>
                  </a:lnTo>
                  <a:lnTo>
                    <a:pt x="f368" y="f369"/>
                  </a:lnTo>
                  <a:lnTo>
                    <a:pt x="f370" y="f371"/>
                  </a:lnTo>
                  <a:lnTo>
                    <a:pt x="f372" y="f373"/>
                  </a:lnTo>
                  <a:lnTo>
                    <a:pt x="f374" y="f375"/>
                  </a:lnTo>
                  <a:lnTo>
                    <a:pt x="f376" y="f377"/>
                  </a:lnTo>
                  <a:lnTo>
                    <a:pt x="f378" y="f379"/>
                  </a:lnTo>
                  <a:lnTo>
                    <a:pt x="f380" y="f381"/>
                  </a:lnTo>
                  <a:lnTo>
                    <a:pt x="f382" y="f383"/>
                  </a:lnTo>
                  <a:lnTo>
                    <a:pt x="f384" y="f385"/>
                  </a:lnTo>
                  <a:lnTo>
                    <a:pt x="f386" y="f387"/>
                  </a:lnTo>
                  <a:lnTo>
                    <a:pt x="f388" y="f389"/>
                  </a:lnTo>
                  <a:lnTo>
                    <a:pt x="f390" y="f391"/>
                  </a:lnTo>
                  <a:lnTo>
                    <a:pt x="f392" y="f393"/>
                  </a:lnTo>
                  <a:lnTo>
                    <a:pt x="f394" y="f395"/>
                  </a:lnTo>
                  <a:lnTo>
                    <a:pt x="f396" y="f397"/>
                  </a:lnTo>
                  <a:lnTo>
                    <a:pt x="f398" y="f399"/>
                  </a:lnTo>
                  <a:lnTo>
                    <a:pt x="f400" y="f401"/>
                  </a:lnTo>
                  <a:lnTo>
                    <a:pt x="f402" y="f403"/>
                  </a:lnTo>
                  <a:lnTo>
                    <a:pt x="f404" y="f405"/>
                  </a:lnTo>
                  <a:lnTo>
                    <a:pt x="f406" y="f407"/>
                  </a:lnTo>
                  <a:lnTo>
                    <a:pt x="f408" y="f409"/>
                  </a:lnTo>
                  <a:lnTo>
                    <a:pt x="f410" y="f411"/>
                  </a:lnTo>
                  <a:lnTo>
                    <a:pt x="f412" y="f413"/>
                  </a:lnTo>
                  <a:lnTo>
                    <a:pt x="f414" y="f415"/>
                  </a:lnTo>
                  <a:lnTo>
                    <a:pt x="f416" y="f417"/>
                  </a:lnTo>
                  <a:lnTo>
                    <a:pt x="f418" y="f419"/>
                  </a:lnTo>
                  <a:lnTo>
                    <a:pt x="f420" y="f421"/>
                  </a:lnTo>
                  <a:lnTo>
                    <a:pt x="f422" y="f423"/>
                  </a:lnTo>
                  <a:lnTo>
                    <a:pt x="f424" y="f425"/>
                  </a:lnTo>
                  <a:lnTo>
                    <a:pt x="f426" y="f427"/>
                  </a:lnTo>
                  <a:lnTo>
                    <a:pt x="f428" y="f429"/>
                  </a:lnTo>
                  <a:lnTo>
                    <a:pt x="f430" y="f431"/>
                  </a:lnTo>
                  <a:lnTo>
                    <a:pt x="f432" y="f433"/>
                  </a:lnTo>
                  <a:lnTo>
                    <a:pt x="f434" y="f435"/>
                  </a:lnTo>
                  <a:lnTo>
                    <a:pt x="f436" y="f437"/>
                  </a:lnTo>
                  <a:lnTo>
                    <a:pt x="f438" y="f439"/>
                  </a:lnTo>
                  <a:lnTo>
                    <a:pt x="f440" y="f441"/>
                  </a:lnTo>
                  <a:lnTo>
                    <a:pt x="f442" y="f443"/>
                  </a:lnTo>
                  <a:lnTo>
                    <a:pt x="f444" y="f445"/>
                  </a:lnTo>
                  <a:lnTo>
                    <a:pt x="f446" y="f447"/>
                  </a:lnTo>
                  <a:lnTo>
                    <a:pt x="f448" y="f449"/>
                  </a:lnTo>
                  <a:lnTo>
                    <a:pt x="f450" y="f451"/>
                  </a:lnTo>
                  <a:lnTo>
                    <a:pt x="f452" y="f453"/>
                  </a:lnTo>
                  <a:lnTo>
                    <a:pt x="f454" y="f455"/>
                  </a:lnTo>
                  <a:lnTo>
                    <a:pt x="f456" y="f457"/>
                  </a:lnTo>
                  <a:lnTo>
                    <a:pt x="f458" y="f459"/>
                  </a:lnTo>
                  <a:lnTo>
                    <a:pt x="f460" y="f461"/>
                  </a:lnTo>
                  <a:lnTo>
                    <a:pt x="f462" y="f463"/>
                  </a:lnTo>
                  <a:lnTo>
                    <a:pt x="f464" y="f465"/>
                  </a:lnTo>
                  <a:lnTo>
                    <a:pt x="f466" y="f467"/>
                  </a:lnTo>
                  <a:lnTo>
                    <a:pt x="f468" y="f469"/>
                  </a:lnTo>
                  <a:lnTo>
                    <a:pt x="f470" y="f471"/>
                  </a:lnTo>
                  <a:lnTo>
                    <a:pt x="f472" y="f473"/>
                  </a:lnTo>
                  <a:lnTo>
                    <a:pt x="f474" y="f475"/>
                  </a:lnTo>
                  <a:lnTo>
                    <a:pt x="f476" y="f477"/>
                  </a:lnTo>
                  <a:lnTo>
                    <a:pt x="f478" y="f479"/>
                  </a:lnTo>
                  <a:lnTo>
                    <a:pt x="f480" y="f481"/>
                  </a:lnTo>
                  <a:lnTo>
                    <a:pt x="f482" y="f466"/>
                  </a:lnTo>
                  <a:lnTo>
                    <a:pt x="f483" y="f484"/>
                  </a:lnTo>
                  <a:lnTo>
                    <a:pt x="f485" y="f486"/>
                  </a:lnTo>
                  <a:lnTo>
                    <a:pt x="f487" y="f488"/>
                  </a:lnTo>
                  <a:lnTo>
                    <a:pt x="f489" y="f490"/>
                  </a:lnTo>
                  <a:lnTo>
                    <a:pt x="f491" y="f492"/>
                  </a:lnTo>
                  <a:lnTo>
                    <a:pt x="f493" y="f494"/>
                  </a:lnTo>
                  <a:lnTo>
                    <a:pt x="f495" y="f496"/>
                  </a:lnTo>
                  <a:lnTo>
                    <a:pt x="f497" y="f498"/>
                  </a:lnTo>
                  <a:lnTo>
                    <a:pt x="f499" y="f498"/>
                  </a:lnTo>
                  <a:lnTo>
                    <a:pt x="f500" y="f501"/>
                  </a:lnTo>
                  <a:lnTo>
                    <a:pt x="f502" y="f503"/>
                  </a:lnTo>
                  <a:lnTo>
                    <a:pt x="f504" y="f505"/>
                  </a:lnTo>
                  <a:lnTo>
                    <a:pt x="f506" y="f507"/>
                  </a:lnTo>
                  <a:lnTo>
                    <a:pt x="f508" y="f509"/>
                  </a:lnTo>
                  <a:lnTo>
                    <a:pt x="f510" y="f511"/>
                  </a:lnTo>
                  <a:lnTo>
                    <a:pt x="f512" y="f513"/>
                  </a:lnTo>
                  <a:lnTo>
                    <a:pt x="f514" y="f515"/>
                  </a:lnTo>
                  <a:lnTo>
                    <a:pt x="f516" y="f517"/>
                  </a:lnTo>
                  <a:lnTo>
                    <a:pt x="f518" y="f519"/>
                  </a:lnTo>
                  <a:lnTo>
                    <a:pt x="f520" y="f521"/>
                  </a:lnTo>
                  <a:lnTo>
                    <a:pt x="f522" y="f523"/>
                  </a:lnTo>
                  <a:lnTo>
                    <a:pt x="f524" y="f525"/>
                  </a:lnTo>
                  <a:lnTo>
                    <a:pt x="f526" y="f527"/>
                  </a:lnTo>
                  <a:lnTo>
                    <a:pt x="f528" y="f529"/>
                  </a:lnTo>
                  <a:lnTo>
                    <a:pt x="f530" y="f531"/>
                  </a:lnTo>
                  <a:lnTo>
                    <a:pt x="f532" y="f533"/>
                  </a:lnTo>
                  <a:lnTo>
                    <a:pt x="f534" y="f535"/>
                  </a:lnTo>
                  <a:lnTo>
                    <a:pt x="f536" y="f537"/>
                  </a:lnTo>
                  <a:lnTo>
                    <a:pt x="f538" y="f539"/>
                  </a:lnTo>
                  <a:lnTo>
                    <a:pt x="f540" y="f541"/>
                  </a:lnTo>
                  <a:lnTo>
                    <a:pt x="f542" y="f543"/>
                  </a:lnTo>
                  <a:lnTo>
                    <a:pt x="f544" y="f545"/>
                  </a:lnTo>
                  <a:lnTo>
                    <a:pt x="f546" y="f547"/>
                  </a:lnTo>
                  <a:lnTo>
                    <a:pt x="f548" y="f549"/>
                  </a:lnTo>
                  <a:lnTo>
                    <a:pt x="f550" y="f551"/>
                  </a:lnTo>
                  <a:lnTo>
                    <a:pt x="f552" y="f553"/>
                  </a:lnTo>
                  <a:lnTo>
                    <a:pt x="f554" y="f555"/>
                  </a:lnTo>
                  <a:lnTo>
                    <a:pt x="f556" y="f557"/>
                  </a:lnTo>
                  <a:lnTo>
                    <a:pt x="f558" y="f559"/>
                  </a:lnTo>
                  <a:lnTo>
                    <a:pt x="f560" y="f561"/>
                  </a:lnTo>
                  <a:lnTo>
                    <a:pt x="f562" y="f563"/>
                  </a:lnTo>
                  <a:lnTo>
                    <a:pt x="f564" y="f565"/>
                  </a:lnTo>
                  <a:lnTo>
                    <a:pt x="f566" y="f567"/>
                  </a:lnTo>
                  <a:lnTo>
                    <a:pt x="f568" y="f569"/>
                  </a:lnTo>
                  <a:lnTo>
                    <a:pt x="f570" y="f571"/>
                  </a:lnTo>
                  <a:lnTo>
                    <a:pt x="f572" y="f573"/>
                  </a:lnTo>
                  <a:lnTo>
                    <a:pt x="f574" y="f575"/>
                  </a:lnTo>
                  <a:lnTo>
                    <a:pt x="f576" y="f577"/>
                  </a:lnTo>
                  <a:lnTo>
                    <a:pt x="f578" y="f579"/>
                  </a:lnTo>
                  <a:lnTo>
                    <a:pt x="f580" y="f581"/>
                  </a:lnTo>
                  <a:lnTo>
                    <a:pt x="f582" y="f583"/>
                  </a:lnTo>
                  <a:lnTo>
                    <a:pt x="f584" y="f585"/>
                  </a:lnTo>
                  <a:lnTo>
                    <a:pt x="f586" y="f587"/>
                  </a:lnTo>
                  <a:lnTo>
                    <a:pt x="f588" y="f589"/>
                  </a:lnTo>
                  <a:lnTo>
                    <a:pt x="f590" y="f591"/>
                  </a:lnTo>
                  <a:lnTo>
                    <a:pt x="f592" y="f593"/>
                  </a:lnTo>
                  <a:lnTo>
                    <a:pt x="f594" y="f595"/>
                  </a:lnTo>
                  <a:lnTo>
                    <a:pt x="f596" y="f597"/>
                  </a:lnTo>
                  <a:lnTo>
                    <a:pt x="f598" y="f599"/>
                  </a:lnTo>
                  <a:lnTo>
                    <a:pt x="f600" y="f601"/>
                  </a:lnTo>
                  <a:lnTo>
                    <a:pt x="f602" y="f603"/>
                  </a:lnTo>
                  <a:lnTo>
                    <a:pt x="f604" y="f605"/>
                  </a:lnTo>
                  <a:lnTo>
                    <a:pt x="f606" y="f607"/>
                  </a:lnTo>
                  <a:lnTo>
                    <a:pt x="f608" y="f609"/>
                  </a:lnTo>
                  <a:lnTo>
                    <a:pt x="f610" y="f611"/>
                  </a:lnTo>
                  <a:lnTo>
                    <a:pt x="f612" y="f613"/>
                  </a:lnTo>
                  <a:lnTo>
                    <a:pt x="f614" y="f615"/>
                  </a:lnTo>
                  <a:lnTo>
                    <a:pt x="f616" y="f617"/>
                  </a:lnTo>
                  <a:lnTo>
                    <a:pt x="f618" y="f619"/>
                  </a:lnTo>
                  <a:lnTo>
                    <a:pt x="f620" y="f621"/>
                  </a:lnTo>
                  <a:lnTo>
                    <a:pt x="f622" y="f623"/>
                  </a:lnTo>
                  <a:lnTo>
                    <a:pt x="f624" y="f625"/>
                  </a:lnTo>
                  <a:lnTo>
                    <a:pt x="f626" y="f627"/>
                  </a:lnTo>
                  <a:lnTo>
                    <a:pt x="f628" y="f629"/>
                  </a:lnTo>
                  <a:lnTo>
                    <a:pt x="f630" y="f631"/>
                  </a:lnTo>
                  <a:lnTo>
                    <a:pt x="f632" y="f633"/>
                  </a:lnTo>
                  <a:lnTo>
                    <a:pt x="f634" y="f635"/>
                  </a:lnTo>
                  <a:lnTo>
                    <a:pt x="f636" y="f637"/>
                  </a:lnTo>
                  <a:lnTo>
                    <a:pt x="f638" y="f639"/>
                  </a:lnTo>
                  <a:lnTo>
                    <a:pt x="f640" y="f641"/>
                  </a:lnTo>
                  <a:lnTo>
                    <a:pt x="f642" y="f643"/>
                  </a:lnTo>
                  <a:lnTo>
                    <a:pt x="f644" y="f645"/>
                  </a:lnTo>
                  <a:lnTo>
                    <a:pt x="f646" y="f647"/>
                  </a:lnTo>
                  <a:lnTo>
                    <a:pt x="f648" y="f649"/>
                  </a:lnTo>
                  <a:lnTo>
                    <a:pt x="f650" y="f651"/>
                  </a:lnTo>
                  <a:lnTo>
                    <a:pt x="f652" y="f653"/>
                  </a:lnTo>
                  <a:lnTo>
                    <a:pt x="f654" y="f655"/>
                  </a:lnTo>
                  <a:lnTo>
                    <a:pt x="f656" y="f657"/>
                  </a:lnTo>
                  <a:lnTo>
                    <a:pt x="f658" y="f659"/>
                  </a:lnTo>
                  <a:lnTo>
                    <a:pt x="f660" y="f661"/>
                  </a:lnTo>
                  <a:lnTo>
                    <a:pt x="f662" y="f663"/>
                  </a:lnTo>
                  <a:lnTo>
                    <a:pt x="f664" y="f665"/>
                  </a:lnTo>
                  <a:lnTo>
                    <a:pt x="f666" y="f667"/>
                  </a:lnTo>
                  <a:lnTo>
                    <a:pt x="f668" y="f669"/>
                  </a:lnTo>
                  <a:lnTo>
                    <a:pt x="f670" y="f671"/>
                  </a:lnTo>
                  <a:lnTo>
                    <a:pt x="f672" y="f673"/>
                  </a:lnTo>
                  <a:lnTo>
                    <a:pt x="f674" y="f675"/>
                  </a:lnTo>
                  <a:lnTo>
                    <a:pt x="f676" y="f677"/>
                  </a:lnTo>
                  <a:lnTo>
                    <a:pt x="f678" y="f679"/>
                  </a:lnTo>
                  <a:lnTo>
                    <a:pt x="f680" y="f681"/>
                  </a:lnTo>
                  <a:lnTo>
                    <a:pt x="f682" y="f683"/>
                  </a:lnTo>
                  <a:lnTo>
                    <a:pt x="f684" y="f685"/>
                  </a:lnTo>
                  <a:lnTo>
                    <a:pt x="f686" y="f687"/>
                  </a:lnTo>
                  <a:lnTo>
                    <a:pt x="f688" y="f689"/>
                  </a:lnTo>
                  <a:lnTo>
                    <a:pt x="f1" y="f0"/>
                  </a:lnTo>
                  <a:close/>
                </a:path>
              </a:pathLst>
            </a:custGeom>
            <a:solidFill>
              <a:srgbClr val="798AC5"/>
            </a:solidFill>
            <a:ln>
              <a:noFill/>
              <a:prstDash val="solid"/>
            </a:ln>
          </p:spPr>
          <p:txBody>
            <a:bodyPr vert="horz" wrap="square" lIns="0" tIns="0" rIns="0" bIns="0" anchor="t" anchorCtr="0" compatLnSpc="0">
              <a:noAutofit/>
            </a:bodyPr>
            <a:lstStyle/>
            <a:p>
              <a:pPr marL="0" marR="0" lvl="0" indent="0" rtl="0" hangingPunct="0">
                <a:lnSpc>
                  <a:spcPct val="100000"/>
                </a:lnSpc>
                <a:spcBef>
                  <a:spcPts val="0"/>
                </a:spcBef>
                <a:spcAft>
                  <a:spcPts val="0"/>
                </a:spcAft>
                <a:buNone/>
                <a:tabLst/>
              </a:pPr>
              <a:endParaRPr lang="en-IN" sz="1800" b="0" i="0" u="none" strike="noStrike" kern="1200">
                <a:ln>
                  <a:noFill/>
                </a:ln>
                <a:latin typeface="Arial" pitchFamily="18"/>
                <a:ea typeface="Microsoft YaHei" pitchFamily="2"/>
                <a:cs typeface="Lucida Sans" pitchFamily="2"/>
              </a:endParaRPr>
            </a:p>
          </p:txBody>
        </p:sp>
      </p:grpSp>
      <p:sp>
        <p:nvSpPr>
          <p:cNvPr id="36" name="AutoShape 2" descr="blob:https://web.whatsapp.com/4ebae6c6-50a6-4292-a3cf-3990a6011d97"/>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TextBox 38"/>
          <p:cNvSpPr txBox="1"/>
          <p:nvPr/>
        </p:nvSpPr>
        <p:spPr>
          <a:xfrm>
            <a:off x="485280" y="2258280"/>
            <a:ext cx="10381320" cy="2677656"/>
          </a:xfrm>
          <a:prstGeom prst="rect">
            <a:avLst/>
          </a:prstGeom>
          <a:noFill/>
        </p:spPr>
        <p:txBody>
          <a:bodyPr wrap="square" rtlCol="0">
            <a:spAutoFit/>
          </a:bodyPr>
          <a:lstStyle/>
          <a:p>
            <a:r>
              <a:rPr lang="en-US" sz="2800" dirty="0" smtClean="0">
                <a:latin typeface="Century" panose="02040604050505020304" pitchFamily="18" charset="0"/>
              </a:rPr>
              <a:t>For the feature extraction, to recognize the structure of the music signals, we used MFCC (Mel frequency </a:t>
            </a:r>
            <a:r>
              <a:rPr lang="en-US" sz="2800" dirty="0" err="1" smtClean="0">
                <a:latin typeface="Century" panose="02040604050505020304" pitchFamily="18" charset="0"/>
              </a:rPr>
              <a:t>Cepstral</a:t>
            </a:r>
            <a:r>
              <a:rPr lang="en-US" sz="2800" dirty="0" smtClean="0">
                <a:latin typeface="Century" panose="02040604050505020304" pitchFamily="18" charset="0"/>
              </a:rPr>
              <a:t> Coefficients) ! </a:t>
            </a:r>
          </a:p>
          <a:p>
            <a:r>
              <a:rPr lang="en-US" sz="2800" dirty="0" smtClean="0">
                <a:latin typeface="Century" panose="02040604050505020304" pitchFamily="18" charset="0"/>
              </a:rPr>
              <a:t>These are widely adopted audio feature set for various audio processing tasks such as speech recognition, environmental sound recognition and Music Genre classification.</a:t>
            </a:r>
            <a:endParaRPr lang="en-US" sz="2800" dirty="0">
              <a:latin typeface="Century" panose="02040604050505020304" pitchFamily="18" charset="0"/>
            </a:endParaRPr>
          </a:p>
        </p:txBody>
      </p:sp>
      <p:pic>
        <p:nvPicPr>
          <p:cNvPr id="40" name="Picture 39"/>
          <p:cNvPicPr>
            <a:picLocks noChangeAspect="1"/>
          </p:cNvPicPr>
          <p:nvPr/>
        </p:nvPicPr>
        <p:blipFill>
          <a:blip r:embed="rId7"/>
          <a:stretch>
            <a:fillRect/>
          </a:stretch>
        </p:blipFill>
        <p:spPr>
          <a:xfrm>
            <a:off x="460375" y="5041548"/>
            <a:ext cx="10356545" cy="3941892"/>
          </a:xfrm>
          <a:prstGeom prst="rect">
            <a:avLst/>
          </a:prstGeom>
        </p:spPr>
      </p:pic>
    </p:spTree>
    <p:extLst>
      <p:ext uri="{BB962C8B-B14F-4D97-AF65-F5344CB8AC3E}">
        <p14:creationId xmlns:p14="http://schemas.microsoft.com/office/powerpoint/2010/main" val="398250297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a:picLocks noChangeAspect="1"/>
          </p:cNvPicPr>
          <p:nvPr/>
        </p:nvPicPr>
        <p:blipFill>
          <a:blip r:embed="rId3">
            <a:lum bright="-50000"/>
            <a:alphaModFix/>
          </a:blip>
          <a:srcRect/>
          <a:stretch>
            <a:fillRect/>
          </a:stretch>
        </p:blipFill>
        <p:spPr>
          <a:xfrm>
            <a:off x="11428200" y="0"/>
            <a:ext cx="6859440" cy="6152760"/>
          </a:xfrm>
          <a:prstGeom prst="rect">
            <a:avLst/>
          </a:prstGeom>
          <a:noFill/>
          <a:ln>
            <a:noFill/>
          </a:ln>
        </p:spPr>
      </p:pic>
      <p:grpSp>
        <p:nvGrpSpPr>
          <p:cNvPr id="3" name="object 3"/>
          <p:cNvGrpSpPr/>
          <p:nvPr/>
        </p:nvGrpSpPr>
        <p:grpSpPr>
          <a:xfrm>
            <a:off x="0" y="9414360"/>
            <a:ext cx="15651719" cy="872280"/>
            <a:chOff x="0" y="9414360"/>
            <a:chExt cx="15651719" cy="872280"/>
          </a:xfrm>
        </p:grpSpPr>
        <p:sp>
          <p:nvSpPr>
            <p:cNvPr id="4" name="object 4"/>
            <p:cNvSpPr/>
            <p:nvPr/>
          </p:nvSpPr>
          <p:spPr>
            <a:xfrm>
              <a:off x="0" y="9414360"/>
              <a:ext cx="15651719" cy="872280"/>
            </a:xfrm>
            <a:custGeom>
              <a:avLst/>
              <a:gdLst>
                <a:gd name="f0" fmla="val 0"/>
                <a:gd name="f1" fmla="val 872490"/>
                <a:gd name="f2" fmla="val 36830"/>
                <a:gd name="f3" fmla="val 15651988"/>
                <a:gd name="f4" fmla="val 673100"/>
                <a:gd name="f5" fmla="val 5336590"/>
                <a:gd name="f6" fmla="val 5312545"/>
                <a:gd name="f7" fmla="val 659130"/>
                <a:gd name="f8" fmla="val 5285992"/>
                <a:gd name="f9" fmla="val 621030"/>
                <a:gd name="f10" fmla="val 5258660"/>
                <a:gd name="f11" fmla="val 567690"/>
                <a:gd name="f12" fmla="val 5232271"/>
                <a:gd name="f13" fmla="val 508000"/>
                <a:gd name="f14" fmla="val 5219872"/>
                <a:gd name="f15" fmla="val 478790"/>
                <a:gd name="f16" fmla="val 3819563"/>
                <a:gd name="f17" fmla="val 3780149"/>
                <a:gd name="f18" fmla="val 476250"/>
                <a:gd name="f19" fmla="val 3738718"/>
                <a:gd name="f20" fmla="val 472440"/>
                <a:gd name="f21" fmla="val 3695469"/>
                <a:gd name="f22" fmla="val 466090"/>
                <a:gd name="f23" fmla="val 3650599"/>
                <a:gd name="f24" fmla="val 457200"/>
                <a:gd name="f25" fmla="val 3556786"/>
                <a:gd name="f26" fmla="val 434340"/>
                <a:gd name="f27" fmla="val 3508238"/>
                <a:gd name="f28" fmla="val 420370"/>
                <a:gd name="f29" fmla="val 3458860"/>
                <a:gd name="f30" fmla="val 405130"/>
                <a:gd name="f31" fmla="val 3307720"/>
                <a:gd name="f32" fmla="val 355600"/>
                <a:gd name="f33" fmla="val 3285981"/>
                <a:gd name="f34" fmla="val 347980"/>
                <a:gd name="f35" fmla="val 1365097"/>
                <a:gd name="f36" fmla="val 1317133"/>
                <a:gd name="f37" fmla="val 336550"/>
                <a:gd name="f38" fmla="val 1268620"/>
                <a:gd name="f39" fmla="val 311150"/>
                <a:gd name="f40" fmla="val 1245287"/>
                <a:gd name="f41" fmla="val 297180"/>
                <a:gd name="f42" fmla="val 1221820"/>
                <a:gd name="f43" fmla="val 284480"/>
                <a:gd name="f44" fmla="val 1208410"/>
                <a:gd name="f45" fmla="val 279400"/>
                <a:gd name="f46" fmla="val 1134700"/>
                <a:gd name="f47" fmla="val 1109388"/>
                <a:gd name="f48" fmla="val 276860"/>
                <a:gd name="f49" fmla="val 1080161"/>
                <a:gd name="f50" fmla="val 267970"/>
                <a:gd name="f51" fmla="val 975008"/>
                <a:gd name="f52" fmla="val 231140"/>
                <a:gd name="f53" fmla="val 937153"/>
                <a:gd name="f54" fmla="val 219710"/>
                <a:gd name="f55" fmla="val 909824"/>
                <a:gd name="f56" fmla="val 213360"/>
                <a:gd name="f57" fmla="val 817185"/>
                <a:gd name="f58" fmla="val 781996"/>
                <a:gd name="f59" fmla="val 191770"/>
                <a:gd name="f60" fmla="val 743213"/>
                <a:gd name="f61" fmla="val 171450"/>
                <a:gd name="f62" fmla="val 701217"/>
                <a:gd name="f63" fmla="val 152400"/>
                <a:gd name="f64" fmla="val 656387"/>
                <a:gd name="f65" fmla="val 134620"/>
                <a:gd name="f66" fmla="val 609103"/>
                <a:gd name="f67" fmla="val 119380"/>
                <a:gd name="f68" fmla="val 335508"/>
                <a:gd name="f69" fmla="val 88900"/>
                <a:gd name="f70" fmla="val 285105"/>
                <a:gd name="f71" fmla="val 73660"/>
                <a:gd name="f72" fmla="val 234311"/>
                <a:gd name="f73" fmla="val 63500"/>
                <a:gd name="f74" fmla="val 183268"/>
                <a:gd name="f75" fmla="val 57150"/>
                <a:gd name="f76" fmla="val 30069"/>
                <a:gd name="f77" fmla="val 41910"/>
                <a:gd name="f78" fmla="val 5539625"/>
                <a:gd name="f79" fmla="val 586740"/>
                <a:gd name="f80" fmla="val 5517628"/>
                <a:gd name="f81" fmla="val 5496512"/>
                <a:gd name="f82" fmla="val 589280"/>
                <a:gd name="f83" fmla="val 5477153"/>
                <a:gd name="f84" fmla="val 593090"/>
                <a:gd name="f85" fmla="val 5460428"/>
                <a:gd name="f86" fmla="val 598170"/>
                <a:gd name="f87" fmla="val 5427297"/>
                <a:gd name="f88" fmla="val 614680"/>
                <a:gd name="f89" fmla="val 5400576"/>
                <a:gd name="f90" fmla="val 635000"/>
                <a:gd name="f91" fmla="val 5374260"/>
                <a:gd name="f92" fmla="val 654050"/>
                <a:gd name="f93" fmla="val 5342344"/>
                <a:gd name="f94" fmla="val 671830"/>
                <a:gd name="f95" fmla="val 5340908"/>
                <a:gd name="f96" fmla="val 615950"/>
                <a:gd name="f97" fmla="val 5645467"/>
                <a:gd name="f98" fmla="val 5631764"/>
                <a:gd name="f99" fmla="val 603250"/>
                <a:gd name="f100" fmla="val 5607124"/>
                <a:gd name="f101" fmla="val 594360"/>
                <a:gd name="f102" fmla="val 5575196"/>
                <a:gd name="f103" fmla="val 588010"/>
                <a:gd name="f104" fmla="val 5180342"/>
                <a:gd name="f105" fmla="val 303530"/>
                <a:gd name="f106" fmla="val 5476782"/>
                <a:gd name="f107" fmla="val 469900"/>
                <a:gd name="f108" fmla="val 5624045"/>
                <a:gd name="f109" fmla="val 558800"/>
                <a:gd name="f110" fmla="val 5665739"/>
                <a:gd name="f111" fmla="val 596900"/>
                <a:gd name="f112" fmla="val 13311251"/>
                <a:gd name="f113" fmla="val 13282642"/>
                <a:gd name="f114" fmla="val 570230"/>
                <a:gd name="f115" fmla="val 13275460"/>
                <a:gd name="f116" fmla="val 544830"/>
                <a:gd name="f117" fmla="val 13279088"/>
                <a:gd name="f118" fmla="val 518160"/>
                <a:gd name="f119" fmla="val 13282906"/>
                <a:gd name="f120" fmla="val 491490"/>
                <a:gd name="f121" fmla="val 13282576"/>
                <a:gd name="f122" fmla="val 490220"/>
                <a:gd name="f123" fmla="val 12568923"/>
                <a:gd name="f124" fmla="val 12558224"/>
                <a:gd name="f125" fmla="val 488950"/>
                <a:gd name="f126" fmla="val 12547592"/>
                <a:gd name="f127" fmla="val 12365479"/>
                <a:gd name="f128" fmla="val 468630"/>
                <a:gd name="f129" fmla="val 12200660"/>
                <a:gd name="f130" fmla="val 449580"/>
                <a:gd name="f131" fmla="val 12140723"/>
                <a:gd name="f132" fmla="val 441960"/>
                <a:gd name="f133" fmla="val 12017296"/>
                <a:gd name="f134" fmla="val 429260"/>
                <a:gd name="f135" fmla="val 11955121"/>
                <a:gd name="f136" fmla="val 421640"/>
                <a:gd name="f137" fmla="val 11833134"/>
                <a:gd name="f138" fmla="val 408940"/>
                <a:gd name="f139" fmla="val 11774637"/>
                <a:gd name="f140" fmla="val 403860"/>
                <a:gd name="f141" fmla="val 11718680"/>
                <a:gd name="f142" fmla="val 397510"/>
                <a:gd name="f143" fmla="val 11665920"/>
                <a:gd name="f144" fmla="val 393700"/>
                <a:gd name="f145" fmla="val 11617016"/>
                <a:gd name="f146" fmla="val 388620"/>
                <a:gd name="f147" fmla="val 11553011"/>
                <a:gd name="f148" fmla="val 384810"/>
                <a:gd name="f149" fmla="val 11437810"/>
                <a:gd name="f150" fmla="val 11394258"/>
                <a:gd name="f151" fmla="val 369570"/>
                <a:gd name="f152" fmla="val 11349300"/>
                <a:gd name="f153" fmla="val 356870"/>
                <a:gd name="f154" fmla="val 11303067"/>
                <a:gd name="f155" fmla="val 345440"/>
                <a:gd name="f156" fmla="val 11255688"/>
                <a:gd name="f157" fmla="val 335280"/>
                <a:gd name="f158" fmla="val 11231491"/>
                <a:gd name="f159" fmla="val 331470"/>
                <a:gd name="f160" fmla="val 10465105"/>
                <a:gd name="f161" fmla="val 10398009"/>
                <a:gd name="f162" fmla="val 320040"/>
                <a:gd name="f163" fmla="val 5415894"/>
                <a:gd name="f164" fmla="val 5371546"/>
                <a:gd name="f165" fmla="val 318770"/>
                <a:gd name="f166" fmla="val 5278826"/>
                <a:gd name="f167" fmla="val 313690"/>
                <a:gd name="f168" fmla="val 13553821"/>
                <a:gd name="f169" fmla="val 480060"/>
                <a:gd name="f170" fmla="val 13551662"/>
                <a:gd name="f171" fmla="val 13530423"/>
                <a:gd name="f172" fmla="val 485140"/>
                <a:gd name="f173" fmla="val 13501862"/>
                <a:gd name="f174" fmla="val 497840"/>
                <a:gd name="f175" fmla="val 13468705"/>
                <a:gd name="f176" fmla="val 516890"/>
                <a:gd name="f177" fmla="val 13433679"/>
                <a:gd name="f178" fmla="val 538480"/>
                <a:gd name="f179" fmla="val 13363543"/>
                <a:gd name="f180" fmla="val 575310"/>
                <a:gd name="f181" fmla="val 13334738"/>
                <a:gd name="f182" fmla="val 13313410"/>
                <a:gd name="f183" fmla="val 496570"/>
                <a:gd name="f184" fmla="val 13938377"/>
                <a:gd name="f185" fmla="val 13908642"/>
                <a:gd name="f186" fmla="val 350520"/>
                <a:gd name="f187" fmla="val 13867605"/>
                <a:gd name="f188" fmla="val 360680"/>
                <a:gd name="f189" fmla="val 13818942"/>
                <a:gd name="f190" fmla="val 365760"/>
                <a:gd name="f191" fmla="val 13766326"/>
                <a:gd name="f192" fmla="val 368300"/>
                <a:gd name="f193" fmla="val 13713433"/>
                <a:gd name="f194" fmla="val 372110"/>
                <a:gd name="f195" fmla="val 13663937"/>
                <a:gd name="f196" fmla="val 381000"/>
                <a:gd name="f197" fmla="val 13621512"/>
                <a:gd name="f198" fmla="val 396240"/>
                <a:gd name="f199" fmla="val 13599737"/>
                <a:gd name="f200" fmla="val 427990"/>
                <a:gd name="f201" fmla="val 13579332"/>
                <a:gd name="f202" fmla="val 461010"/>
                <a:gd name="f203" fmla="val 13563094"/>
                <a:gd name="f204" fmla="val 486410"/>
                <a:gd name="f205" fmla="val 351790"/>
                <a:gd name="f206" fmla="val 14151483"/>
                <a:gd name="f207" fmla="val 14098933"/>
                <a:gd name="f208" fmla="val 14045978"/>
                <a:gd name="f209" fmla="val 13992499"/>
                <a:gd name="f210" fmla="val 340360"/>
                <a:gd name="f211" fmla="val 13111428"/>
                <a:gd name="f212" fmla="val 13095224"/>
                <a:gd name="f213" fmla="val 13041773"/>
                <a:gd name="f214" fmla="val 12989334"/>
                <a:gd name="f215" fmla="val 353060"/>
                <a:gd name="f216" fmla="val 12937700"/>
                <a:gd name="f217" fmla="val 12886663"/>
                <a:gd name="f218" fmla="val 389890"/>
                <a:gd name="f219" fmla="val 12793646"/>
                <a:gd name="f220" fmla="val 431800"/>
                <a:gd name="f221" fmla="val 12750627"/>
                <a:gd name="f222" fmla="val 12706804"/>
                <a:gd name="f223" fmla="val 12662017"/>
                <a:gd name="f224" fmla="val 12616110"/>
                <a:gd name="f225" fmla="val 13276296"/>
                <a:gd name="f226" fmla="val 13248640"/>
                <a:gd name="f227" fmla="val 443230"/>
                <a:gd name="f228" fmla="val 13230515"/>
                <a:gd name="f229" fmla="val 424180"/>
                <a:gd name="f230" fmla="val 13207079"/>
                <a:gd name="f231" fmla="val 391160"/>
                <a:gd name="f232" fmla="val 13182453"/>
                <a:gd name="f233" fmla="val 359410"/>
                <a:gd name="f234" fmla="val 13144123"/>
                <a:gd name="f235" fmla="val 13127704"/>
                <a:gd name="f236" fmla="val 337820"/>
                <a:gd name="f237" fmla="val 4413554"/>
                <a:gd name="f238" fmla="val 4388893"/>
                <a:gd name="f239" fmla="val 4377712"/>
                <a:gd name="f240" fmla="val 341630"/>
                <a:gd name="f241" fmla="val 4367479"/>
                <a:gd name="f242" fmla="val 344170"/>
                <a:gd name="f243" fmla="val 4175848"/>
                <a:gd name="f244" fmla="val 4130941"/>
                <a:gd name="f245" fmla="val 377190"/>
                <a:gd name="f246" fmla="val 4089552"/>
                <a:gd name="f247" fmla="val 387350"/>
                <a:gd name="f248" fmla="val 4049573"/>
                <a:gd name="f249" fmla="val 402590"/>
                <a:gd name="f250" fmla="val 4013777"/>
                <a:gd name="f251" fmla="val 3978792"/>
                <a:gd name="f252" fmla="val 439420"/>
                <a:gd name="f253" fmla="val 3941241"/>
                <a:gd name="f254" fmla="val 3914130"/>
                <a:gd name="f255" fmla="val 3884722"/>
                <a:gd name="f256" fmla="val 3853154"/>
                <a:gd name="f257" fmla="val 477520"/>
                <a:gd name="f258" fmla="val 5208552"/>
                <a:gd name="f259" fmla="val 452120"/>
                <a:gd name="f260" fmla="val 5195669"/>
                <a:gd name="f261" fmla="val 4744745"/>
                <a:gd name="f262" fmla="val 4670589"/>
                <a:gd name="f263" fmla="val 4621575"/>
                <a:gd name="f264" fmla="val 4568467"/>
                <a:gd name="f265" fmla="val 4514163"/>
                <a:gd name="f266" fmla="val 4461560"/>
                <a:gd name="f267" fmla="val 4903863"/>
                <a:gd name="f268" fmla="val 4859161"/>
                <a:gd name="f269" fmla="val 4815670"/>
                <a:gd name="f270" fmla="val 4776496"/>
                <a:gd name="f271" fmla="val 5193522"/>
                <a:gd name="f272" fmla="val 416560"/>
                <a:gd name="f273" fmla="val 5018354"/>
                <a:gd name="f274" fmla="val 4997830"/>
                <a:gd name="f275" fmla="val 4970829"/>
                <a:gd name="f276" fmla="val 4938967"/>
                <a:gd name="f277" fmla="val 5176024"/>
                <a:gd name="f278" fmla="val 379730"/>
                <a:gd name="f279" fmla="val 5146527"/>
                <a:gd name="f280" fmla="val 5109067"/>
                <a:gd name="f281" fmla="val 407670"/>
                <a:gd name="f282" fmla="val 5065668"/>
                <a:gd name="f283" fmla="val 414020"/>
                <a:gd name="f284" fmla="val 5189228"/>
                <a:gd name="f285" fmla="val 406400"/>
                <a:gd name="f286" fmla="val 11500003"/>
                <a:gd name="f287" fmla="val 11459074"/>
                <a:gd name="f288" fmla="val 11448431"/>
                <a:gd name="f289" fmla="val 382270"/>
                <a:gd name="f290" fmla="val 11441298"/>
                <a:gd name="f291" fmla="val 11533400"/>
                <a:gd name="f292" fmla="val 383540"/>
                <a:gd name="f293" fmla="val 15200862"/>
                <a:gd name="f294" fmla="val 252730"/>
                <a:gd name="f295" fmla="val 15182469"/>
                <a:gd name="f296" fmla="val 15129760"/>
                <a:gd name="f297" fmla="val 254000"/>
                <a:gd name="f298" fmla="val 15078000"/>
                <a:gd name="f299" fmla="val 256540"/>
                <a:gd name="f300" fmla="val 15026969"/>
                <a:gd name="f301" fmla="val 260350"/>
                <a:gd name="f302" fmla="val 14976450"/>
                <a:gd name="f303" fmla="val 266700"/>
                <a:gd name="f304" fmla="val 14926222"/>
                <a:gd name="f305" fmla="val 271780"/>
                <a:gd name="f306" fmla="val 14825773"/>
                <a:gd name="f307" fmla="val 14617680"/>
                <a:gd name="f308" fmla="val 304800"/>
                <a:gd name="f309" fmla="val 14565249"/>
                <a:gd name="f310" fmla="val 14513158"/>
                <a:gd name="f311" fmla="val 14461328"/>
                <a:gd name="f312" fmla="val 325120"/>
                <a:gd name="f313" fmla="val 14409682"/>
                <a:gd name="f314" fmla="val 332740"/>
                <a:gd name="f315" fmla="val 14358142"/>
                <a:gd name="f316" fmla="val 339090"/>
                <a:gd name="f317" fmla="val 14306630"/>
                <a:gd name="f318" fmla="val 14203378"/>
                <a:gd name="f319" fmla="val 292100"/>
                <a:gd name="f320" fmla="val 15628239"/>
                <a:gd name="f321" fmla="val 15578490"/>
                <a:gd name="f322" fmla="val 290830"/>
                <a:gd name="f323" fmla="val 15526632"/>
                <a:gd name="f324" fmla="val 287020"/>
                <a:gd name="f325" fmla="val 15473264"/>
                <a:gd name="f326" fmla="val 280670"/>
                <a:gd name="f327" fmla="val 15418983"/>
                <a:gd name="f328" fmla="val 273050"/>
                <a:gd name="f329" fmla="val 15310072"/>
                <a:gd name="f330" fmla="val 15256637"/>
                <a:gd name="f331" fmla="val 255270"/>
                <a:gd name="f332" fmla="val 15237887"/>
                <a:gd name="f333" fmla="val 15219315"/>
                <a:gd name="f334" fmla="val 1776209"/>
                <a:gd name="f335" fmla="val 1705733"/>
                <a:gd name="f336" fmla="val 295910"/>
                <a:gd name="f337" fmla="val 1657190"/>
                <a:gd name="f338" fmla="val 1601525"/>
                <a:gd name="f339" fmla="val 322580"/>
                <a:gd name="f340" fmla="val 1540052"/>
                <a:gd name="f341" fmla="val 328930"/>
                <a:gd name="f342" fmla="val 1459147"/>
                <a:gd name="f343" fmla="val 334010"/>
                <a:gd name="f344" fmla="val 1421091"/>
                <a:gd name="f345" fmla="val 1387424"/>
                <a:gd name="f346" fmla="val 1379499"/>
                <a:gd name="f347" fmla="val 3256996"/>
                <a:gd name="f348" fmla="val 3175532"/>
                <a:gd name="f349" fmla="val 2437419"/>
                <a:gd name="f350" fmla="val 2385801"/>
                <a:gd name="f351" fmla="val 309880"/>
                <a:gd name="f352" fmla="val 2332822"/>
                <a:gd name="f353" fmla="val 307340"/>
                <a:gd name="f354" fmla="val 2223236"/>
                <a:gd name="f355" fmla="val 2166856"/>
                <a:gd name="f356" fmla="val 302260"/>
                <a:gd name="f357" fmla="val 2109571"/>
                <a:gd name="f358" fmla="val 2062010"/>
                <a:gd name="f359" fmla="val 294640"/>
                <a:gd name="f360" fmla="val 2014387"/>
                <a:gd name="f361" fmla="val 288290"/>
                <a:gd name="f362" fmla="val 1871393"/>
                <a:gd name="f363" fmla="val 1823770"/>
                <a:gd name="f364" fmla="val 10954626"/>
                <a:gd name="f365" fmla="val 308610"/>
                <a:gd name="f366" fmla="val 10853145"/>
                <a:gd name="f367" fmla="val 10753845"/>
                <a:gd name="f368" fmla="val 10655473"/>
                <a:gd name="f369" fmla="val 316230"/>
                <a:gd name="f370" fmla="val 11158013"/>
                <a:gd name="f371" fmla="val 321310"/>
                <a:gd name="f372" fmla="val 11107977"/>
                <a:gd name="f373" fmla="val 11057313"/>
                <a:gd name="f374" fmla="val 312420"/>
                <a:gd name="f375" fmla="val 11006153"/>
                <a:gd name="f376" fmla="val 6287693"/>
                <a:gd name="f377" fmla="val 124460"/>
                <a:gd name="f378" fmla="val 6278334"/>
                <a:gd name="f379" fmla="val 6252437"/>
                <a:gd name="f380" fmla="val 129540"/>
                <a:gd name="f381" fmla="val 6216486"/>
                <a:gd name="f382" fmla="val 144780"/>
                <a:gd name="f383" fmla="val 6110820"/>
                <a:gd name="f384" fmla="val 193040"/>
                <a:gd name="f385" fmla="val 6039307"/>
                <a:gd name="f386" fmla="val 222250"/>
                <a:gd name="f387" fmla="val 6005363"/>
                <a:gd name="f388" fmla="val 234950"/>
                <a:gd name="f389" fmla="val 5969016"/>
                <a:gd name="f390" fmla="val 246380"/>
                <a:gd name="f391" fmla="val 5930198"/>
                <a:gd name="f392" fmla="val 259080"/>
                <a:gd name="f393" fmla="val 5888846"/>
                <a:gd name="f394" fmla="val 269240"/>
                <a:gd name="f395" fmla="val 5844895"/>
                <a:gd name="f396" fmla="val 5798278"/>
                <a:gd name="f397" fmla="val 289560"/>
                <a:gd name="f398" fmla="val 5748932"/>
                <a:gd name="f399" fmla="val 298450"/>
                <a:gd name="f400" fmla="val 5696792"/>
                <a:gd name="f401" fmla="val 306070"/>
                <a:gd name="f402" fmla="val 5641791"/>
                <a:gd name="f403" fmla="val 5522951"/>
                <a:gd name="f404" fmla="val 10383099"/>
                <a:gd name="f405" fmla="val 317500"/>
                <a:gd name="f406" fmla="val 7304329"/>
                <a:gd name="f407" fmla="val 7262399"/>
                <a:gd name="f408" fmla="val 7217280"/>
                <a:gd name="f409" fmla="val 293370"/>
                <a:gd name="f410" fmla="val 7170101"/>
                <a:gd name="f411" fmla="val 7121993"/>
                <a:gd name="f412" fmla="val 238760"/>
                <a:gd name="f413" fmla="val 7027514"/>
                <a:gd name="f414" fmla="val 176530"/>
                <a:gd name="f415" fmla="val 6989705"/>
                <a:gd name="f416" fmla="val 153670"/>
                <a:gd name="f417" fmla="val 6922008"/>
                <a:gd name="f418" fmla="val 6911873"/>
                <a:gd name="f419" fmla="val 6298501"/>
                <a:gd name="f420" fmla="val 6294894"/>
                <a:gd name="f421" fmla="val 127000"/>
                <a:gd name="f422" fmla="val 7704645"/>
                <a:gd name="f423" fmla="val 156210"/>
                <a:gd name="f424" fmla="val 7699603"/>
                <a:gd name="f425" fmla="val 7664536"/>
                <a:gd name="f426" fmla="val 165100"/>
                <a:gd name="f427" fmla="val 7628108"/>
                <a:gd name="f428" fmla="val 186690"/>
                <a:gd name="f429" fmla="val 7553416"/>
                <a:gd name="f430" fmla="val 243840"/>
                <a:gd name="f431" fmla="val 7516271"/>
                <a:gd name="f432" fmla="val 7480008"/>
                <a:gd name="f433" fmla="val 275590"/>
                <a:gd name="f434" fmla="val 7438205"/>
                <a:gd name="f435" fmla="val 7401531"/>
                <a:gd name="f436" fmla="val 7367015"/>
                <a:gd name="f437" fmla="val 7331684"/>
                <a:gd name="f438" fmla="val 7318278"/>
                <a:gd name="f439" fmla="val 7311337"/>
                <a:gd name="f440" fmla="val 10166903"/>
                <a:gd name="f441" fmla="val 9123756"/>
                <a:gd name="f442" fmla="val 9102880"/>
                <a:gd name="f443" fmla="val 270510"/>
                <a:gd name="f444" fmla="val 9036726"/>
                <a:gd name="f445" fmla="val 8993547"/>
                <a:gd name="f446" fmla="val 8945033"/>
                <a:gd name="f447" fmla="val 240030"/>
                <a:gd name="f448" fmla="val 8892235"/>
                <a:gd name="f449" fmla="val 8836202"/>
                <a:gd name="f450" fmla="val 232410"/>
                <a:gd name="f451" fmla="val 8777984"/>
                <a:gd name="f452" fmla="val 228600"/>
                <a:gd name="f453" fmla="val 8659195"/>
                <a:gd name="f454" fmla="val 226060"/>
                <a:gd name="f455" fmla="val 8318081"/>
                <a:gd name="f456" fmla="val 8280627"/>
                <a:gd name="f457" fmla="val 204470"/>
                <a:gd name="f458" fmla="val 8237967"/>
                <a:gd name="f459" fmla="val 185420"/>
                <a:gd name="f460" fmla="val 8190971"/>
                <a:gd name="f461" fmla="val 170180"/>
                <a:gd name="f462" fmla="val 8177208"/>
                <a:gd name="f463" fmla="val 166370"/>
                <a:gd name="f464" fmla="val 7769794"/>
                <a:gd name="f465" fmla="val 7731881"/>
                <a:gd name="f466" fmla="val 161290"/>
                <a:gd name="f467" fmla="val 7714005"/>
                <a:gd name="f468" fmla="val 157480"/>
                <a:gd name="f469" fmla="val 7708963"/>
                <a:gd name="f470" fmla="val 2873489"/>
                <a:gd name="f471" fmla="val 229870"/>
                <a:gd name="f472" fmla="val 2837888"/>
                <a:gd name="f473" fmla="val 2798204"/>
                <a:gd name="f474" fmla="val 2754672"/>
                <a:gd name="f475" fmla="val 2707528"/>
                <a:gd name="f476" fmla="val 2657010"/>
                <a:gd name="f477" fmla="val 2603352"/>
                <a:gd name="f478" fmla="val 2546790"/>
                <a:gd name="f479" fmla="val 2487561"/>
                <a:gd name="f480" fmla="val 3057656"/>
                <a:gd name="f481" fmla="val 274320"/>
                <a:gd name="f482" fmla="val 3009698"/>
                <a:gd name="f483" fmla="val 2962885"/>
                <a:gd name="f484" fmla="val 248920"/>
                <a:gd name="f485" fmla="val 2917416"/>
                <a:gd name="f486" fmla="val 9749421"/>
                <a:gd name="f487" fmla="val 209550"/>
                <a:gd name="f488" fmla="val 9564122"/>
                <a:gd name="f489" fmla="val 224790"/>
                <a:gd name="f490" fmla="val 9462796"/>
                <a:gd name="f491" fmla="val 9408517"/>
                <a:gd name="f492" fmla="val 241300"/>
                <a:gd name="f493" fmla="val 9260403"/>
                <a:gd name="f494" fmla="val 261620"/>
                <a:gd name="f495" fmla="val 9215142"/>
                <a:gd name="f496" fmla="val 9169673"/>
                <a:gd name="f497" fmla="val 1175023"/>
                <a:gd name="f498" fmla="val 1167819"/>
                <a:gd name="f499" fmla="val 1160621"/>
                <a:gd name="f500" fmla="val 1153422"/>
                <a:gd name="f501" fmla="val 1147658"/>
                <a:gd name="f502" fmla="val 278130"/>
                <a:gd name="f503" fmla="val 1141178"/>
                <a:gd name="f504" fmla="val 1198353"/>
                <a:gd name="f505" fmla="val 8600724"/>
                <a:gd name="f506" fmla="val 8348322"/>
                <a:gd name="f507" fmla="val 8490877"/>
                <a:gd name="f508" fmla="val 223520"/>
                <a:gd name="f509" fmla="val 8436340"/>
                <a:gd name="f510" fmla="val 8544268"/>
                <a:gd name="f511" fmla="val 861104"/>
                <a:gd name="f512" fmla="val 208280"/>
                <a:gd name="f513" fmla="val 849887"/>
                <a:gd name="f514" fmla="val 827994"/>
                <a:gd name="f515" fmla="val 210820"/>
                <a:gd name="f516" fmla="val 898892"/>
                <a:gd name="f517" fmla="val 7921358"/>
                <a:gd name="f518" fmla="val 7894130"/>
                <a:gd name="f519" fmla="val 7885366"/>
                <a:gd name="f520" fmla="val 130810"/>
                <a:gd name="f521" fmla="val 7880312"/>
                <a:gd name="f522" fmla="val 146050"/>
                <a:gd name="f523" fmla="val 7859533"/>
                <a:gd name="f524" fmla="val 7827550"/>
                <a:gd name="f525" fmla="val 163830"/>
                <a:gd name="f526" fmla="val 7788884"/>
                <a:gd name="f527" fmla="val 8140508"/>
                <a:gd name="f528" fmla="val 8087446"/>
                <a:gd name="f529" fmla="val 8032654"/>
                <a:gd name="f530" fmla="val 135890"/>
                <a:gd name="f531" fmla="val 7977002"/>
                <a:gd name="f532" fmla="val 132080"/>
                <a:gd name="f533" fmla="val 6942887"/>
                <a:gd name="f534" fmla="val 6983403"/>
                <a:gd name="f535" fmla="val 149860"/>
                <a:gd name="f536" fmla="val 6810414"/>
                <a:gd name="f537" fmla="val 6756482"/>
                <a:gd name="f538" fmla="val 25400"/>
                <a:gd name="f539" fmla="val 6661070"/>
                <a:gd name="f540" fmla="val 55880"/>
                <a:gd name="f541" fmla="val 6604259"/>
                <a:gd name="f542" fmla="val 71120"/>
                <a:gd name="f543" fmla="val 6544820"/>
                <a:gd name="f544" fmla="val 86360"/>
                <a:gd name="f545" fmla="val 6485332"/>
                <a:gd name="f546" fmla="val 100330"/>
                <a:gd name="f547" fmla="val 6428376"/>
                <a:gd name="f548" fmla="val 113030"/>
                <a:gd name="f549" fmla="val 6376532"/>
                <a:gd name="f550" fmla="val 123190"/>
                <a:gd name="f551" fmla="val 6332380"/>
                <a:gd name="f552" fmla="val 6886740"/>
                <a:gd name="f553" fmla="val 97790"/>
                <a:gd name="f554" fmla="val 6859371"/>
                <a:gd name="f555" fmla="val 78740"/>
                <a:gd name="f556" fmla="val 6832290"/>
                <a:gd name="f557" fmla="val 58420"/>
                <a:gd name="f558" fmla="val 6825296"/>
                <a:gd name="f559" fmla="val 46990"/>
                <a:gd name="f560" fmla="val 6830354"/>
                <a:gd name="f561" fmla="val 6839430"/>
                <a:gd name="f562" fmla="val 38100"/>
                <a:gd name="f563" fmla="val 6844488"/>
                <a:gd name="f564" fmla="val 33020"/>
                <a:gd name="f565" fmla="val 6837494"/>
                <a:gd name="f566" fmla="val 21590"/>
              </a:gdLst>
              <a:ahLst/>
              <a:cxnLst>
                <a:cxn ang="3cd4">
                  <a:pos x="hc" y="t"/>
                </a:cxn>
                <a:cxn ang="0">
                  <a:pos x="r" y="vc"/>
                </a:cxn>
                <a:cxn ang="cd4">
                  <a:pos x="hc" y="b"/>
                </a:cxn>
                <a:cxn ang="cd2">
                  <a:pos x="l" y="vc"/>
                </a:cxn>
              </a:cxnLst>
              <a:rect l="l" t="t" r="r" b="b"/>
              <a:pathLst>
                <a:path w="15652115" h="872490">
                  <a:moveTo>
                    <a:pt x="f0" y="f2"/>
                  </a:moveTo>
                  <a:lnTo>
                    <a:pt x="f0" y="f1"/>
                  </a:lnTo>
                  <a:lnTo>
                    <a:pt x="f3" y="f1"/>
                  </a:lnTo>
                  <a:lnTo>
                    <a:pt x="f3" y="f4"/>
                  </a:lnTo>
                  <a:lnTo>
                    <a:pt x="f5" y="f4"/>
                  </a:lnTo>
                  <a:lnTo>
                    <a:pt x="f6" y="f7"/>
                  </a:lnTo>
                  <a:lnTo>
                    <a:pt x="f8" y="f9"/>
                  </a:lnTo>
                  <a:lnTo>
                    <a:pt x="f10" y="f11"/>
                  </a:lnTo>
                  <a:lnTo>
                    <a:pt x="f12" y="f13"/>
                  </a:lnTo>
                  <a:lnTo>
                    <a:pt x="f14" y="f15"/>
                  </a:lnTo>
                  <a:lnTo>
                    <a:pt x="f16" y="f15"/>
                  </a:lnTo>
                  <a:lnTo>
                    <a:pt x="f17" y="f18"/>
                  </a:lnTo>
                  <a:lnTo>
                    <a:pt x="f19" y="f20"/>
                  </a:lnTo>
                  <a:lnTo>
                    <a:pt x="f21" y="f22"/>
                  </a:lnTo>
                  <a:lnTo>
                    <a:pt x="f23" y="f24"/>
                  </a:lnTo>
                  <a:lnTo>
                    <a:pt x="f25" y="f26"/>
                  </a:lnTo>
                  <a:lnTo>
                    <a:pt x="f27" y="f28"/>
                  </a:lnTo>
                  <a:lnTo>
                    <a:pt x="f29" y="f30"/>
                  </a:lnTo>
                  <a:lnTo>
                    <a:pt x="f31" y="f32"/>
                  </a:lnTo>
                  <a:lnTo>
                    <a:pt x="f33" y="f34"/>
                  </a:lnTo>
                  <a:lnTo>
                    <a:pt x="f35" y="f34"/>
                  </a:lnTo>
                  <a:lnTo>
                    <a:pt x="f36" y="f37"/>
                  </a:lnTo>
                  <a:lnTo>
                    <a:pt x="f38" y="f39"/>
                  </a:lnTo>
                  <a:lnTo>
                    <a:pt x="f40" y="f41"/>
                  </a:lnTo>
                  <a:lnTo>
                    <a:pt x="f42" y="f43"/>
                  </a:lnTo>
                  <a:lnTo>
                    <a:pt x="f44" y="f45"/>
                  </a:lnTo>
                  <a:lnTo>
                    <a:pt x="f46" y="f45"/>
                  </a:lnTo>
                  <a:lnTo>
                    <a:pt x="f47" y="f48"/>
                  </a:lnTo>
                  <a:lnTo>
                    <a:pt x="f49" y="f50"/>
                  </a:lnTo>
                  <a:lnTo>
                    <a:pt x="f51" y="f52"/>
                  </a:lnTo>
                  <a:lnTo>
                    <a:pt x="f53" y="f54"/>
                  </a:lnTo>
                  <a:lnTo>
                    <a:pt x="f55" y="f56"/>
                  </a:lnTo>
                  <a:lnTo>
                    <a:pt x="f57" y="f56"/>
                  </a:lnTo>
                  <a:lnTo>
                    <a:pt x="f58" y="f59"/>
                  </a:lnTo>
                  <a:lnTo>
                    <a:pt x="f60" y="f61"/>
                  </a:lnTo>
                  <a:lnTo>
                    <a:pt x="f62" y="f63"/>
                  </a:lnTo>
                  <a:lnTo>
                    <a:pt x="f64" y="f65"/>
                  </a:lnTo>
                  <a:lnTo>
                    <a:pt x="f66" y="f67"/>
                  </a:lnTo>
                  <a:lnTo>
                    <a:pt x="f68" y="f69"/>
                  </a:lnTo>
                  <a:lnTo>
                    <a:pt x="f70" y="f71"/>
                  </a:lnTo>
                  <a:lnTo>
                    <a:pt x="f72" y="f73"/>
                  </a:lnTo>
                  <a:lnTo>
                    <a:pt x="f74" y="f75"/>
                  </a:lnTo>
                  <a:lnTo>
                    <a:pt x="f76" y="f77"/>
                  </a:lnTo>
                  <a:lnTo>
                    <a:pt x="f0" y="f2"/>
                  </a:lnTo>
                  <a:close/>
                </a:path>
                <a:path w="15652115" h="872490">
                  <a:moveTo>
                    <a:pt x="f78" y="f79"/>
                  </a:moveTo>
                  <a:lnTo>
                    <a:pt x="f80" y="f79"/>
                  </a:lnTo>
                  <a:lnTo>
                    <a:pt x="f81" y="f82"/>
                  </a:lnTo>
                  <a:lnTo>
                    <a:pt x="f83" y="f84"/>
                  </a:lnTo>
                  <a:lnTo>
                    <a:pt x="f85" y="f86"/>
                  </a:lnTo>
                  <a:lnTo>
                    <a:pt x="f87" y="f88"/>
                  </a:lnTo>
                  <a:lnTo>
                    <a:pt x="f89" y="f90"/>
                  </a:lnTo>
                  <a:lnTo>
                    <a:pt x="f91" y="f92"/>
                  </a:lnTo>
                  <a:lnTo>
                    <a:pt x="f93" y="f94"/>
                  </a:lnTo>
                  <a:lnTo>
                    <a:pt x="f95" y="f4"/>
                  </a:lnTo>
                  <a:lnTo>
                    <a:pt x="f3" y="f4"/>
                  </a:lnTo>
                  <a:lnTo>
                    <a:pt x="f3" y="f96"/>
                  </a:lnTo>
                  <a:lnTo>
                    <a:pt x="f97" y="f96"/>
                  </a:lnTo>
                  <a:lnTo>
                    <a:pt x="f98" y="f99"/>
                  </a:lnTo>
                  <a:lnTo>
                    <a:pt x="f100" y="f101"/>
                  </a:lnTo>
                  <a:lnTo>
                    <a:pt x="f102" y="f103"/>
                  </a:lnTo>
                  <a:lnTo>
                    <a:pt x="f78" y="f79"/>
                  </a:lnTo>
                  <a:close/>
                </a:path>
                <a:path w="15652115" h="872490">
                  <a:moveTo>
                    <a:pt x="f104" y="f105"/>
                  </a:moveTo>
                  <a:lnTo>
                    <a:pt x="f106" y="f107"/>
                  </a:lnTo>
                  <a:lnTo>
                    <a:pt x="f108" y="f109"/>
                  </a:lnTo>
                  <a:lnTo>
                    <a:pt x="f110" y="f111"/>
                  </a:lnTo>
                  <a:lnTo>
                    <a:pt x="f97" y="f96"/>
                  </a:lnTo>
                  <a:lnTo>
                    <a:pt x="f3" y="f96"/>
                  </a:lnTo>
                  <a:lnTo>
                    <a:pt x="f3" y="f84"/>
                  </a:lnTo>
                  <a:lnTo>
                    <a:pt x="f112" y="f84"/>
                  </a:lnTo>
                  <a:lnTo>
                    <a:pt x="f113" y="f114"/>
                  </a:lnTo>
                  <a:lnTo>
                    <a:pt x="f115" y="f116"/>
                  </a:lnTo>
                  <a:lnTo>
                    <a:pt x="f117" y="f118"/>
                  </a:lnTo>
                  <a:lnTo>
                    <a:pt x="f119" y="f120"/>
                  </a:lnTo>
                  <a:lnTo>
                    <a:pt x="f121" y="f122"/>
                  </a:lnTo>
                  <a:lnTo>
                    <a:pt x="f123" y="f122"/>
                  </a:lnTo>
                  <a:lnTo>
                    <a:pt x="f124" y="f125"/>
                  </a:lnTo>
                  <a:lnTo>
                    <a:pt x="f126" y="f125"/>
                  </a:lnTo>
                  <a:lnTo>
                    <a:pt x="f127" y="f128"/>
                  </a:lnTo>
                  <a:lnTo>
                    <a:pt x="f129" y="f130"/>
                  </a:lnTo>
                  <a:lnTo>
                    <a:pt x="f131" y="f132"/>
                  </a:lnTo>
                  <a:lnTo>
                    <a:pt x="f133" y="f134"/>
                  </a:lnTo>
                  <a:lnTo>
                    <a:pt x="f135" y="f136"/>
                  </a:lnTo>
                  <a:lnTo>
                    <a:pt x="f137" y="f138"/>
                  </a:lnTo>
                  <a:lnTo>
                    <a:pt x="f139" y="f140"/>
                  </a:lnTo>
                  <a:lnTo>
                    <a:pt x="f141" y="f142"/>
                  </a:lnTo>
                  <a:lnTo>
                    <a:pt x="f143" y="f144"/>
                  </a:lnTo>
                  <a:lnTo>
                    <a:pt x="f145" y="f146"/>
                  </a:lnTo>
                  <a:lnTo>
                    <a:pt x="f147" y="f148"/>
                  </a:lnTo>
                  <a:lnTo>
                    <a:pt x="f149" y="f148"/>
                  </a:lnTo>
                  <a:lnTo>
                    <a:pt x="f150" y="f151"/>
                  </a:lnTo>
                  <a:lnTo>
                    <a:pt x="f152" y="f153"/>
                  </a:lnTo>
                  <a:lnTo>
                    <a:pt x="f154" y="f155"/>
                  </a:lnTo>
                  <a:lnTo>
                    <a:pt x="f156" y="f157"/>
                  </a:lnTo>
                  <a:lnTo>
                    <a:pt x="f158" y="f159"/>
                  </a:lnTo>
                  <a:lnTo>
                    <a:pt x="f160" y="f159"/>
                  </a:lnTo>
                  <a:lnTo>
                    <a:pt x="f161" y="f162"/>
                  </a:lnTo>
                  <a:lnTo>
                    <a:pt x="f163" y="f162"/>
                  </a:lnTo>
                  <a:lnTo>
                    <a:pt x="f164" y="f165"/>
                  </a:lnTo>
                  <a:lnTo>
                    <a:pt x="f166" y="f167"/>
                  </a:lnTo>
                  <a:lnTo>
                    <a:pt x="f104" y="f105"/>
                  </a:lnTo>
                  <a:close/>
                </a:path>
                <a:path w="15652115" h="872490">
                  <a:moveTo>
                    <a:pt x="f168" y="f169"/>
                  </a:moveTo>
                  <a:lnTo>
                    <a:pt x="f170" y="f169"/>
                  </a:lnTo>
                  <a:lnTo>
                    <a:pt x="f171" y="f172"/>
                  </a:lnTo>
                  <a:lnTo>
                    <a:pt x="f173" y="f174"/>
                  </a:lnTo>
                  <a:lnTo>
                    <a:pt x="f175" y="f176"/>
                  </a:lnTo>
                  <a:lnTo>
                    <a:pt x="f177" y="f178"/>
                  </a:lnTo>
                  <a:lnTo>
                    <a:pt x="f179" y="f180"/>
                  </a:lnTo>
                  <a:lnTo>
                    <a:pt x="f181" y="f103"/>
                  </a:lnTo>
                  <a:lnTo>
                    <a:pt x="f182" y="f84"/>
                  </a:lnTo>
                  <a:lnTo>
                    <a:pt x="f3" y="f84"/>
                  </a:lnTo>
                  <a:lnTo>
                    <a:pt x="f3" y="f183"/>
                  </a:lnTo>
                  <a:lnTo>
                    <a:pt x="f170" y="f183"/>
                  </a:lnTo>
                  <a:lnTo>
                    <a:pt x="f170" y="f120"/>
                  </a:lnTo>
                  <a:lnTo>
                    <a:pt x="f168" y="f169"/>
                  </a:lnTo>
                  <a:close/>
                </a:path>
                <a:path w="15652115" h="872490">
                  <a:moveTo>
                    <a:pt x="f184" y="f159"/>
                  </a:moveTo>
                  <a:lnTo>
                    <a:pt x="f185" y="f186"/>
                  </a:lnTo>
                  <a:lnTo>
                    <a:pt x="f187" y="f188"/>
                  </a:lnTo>
                  <a:lnTo>
                    <a:pt x="f189" y="f190"/>
                  </a:lnTo>
                  <a:lnTo>
                    <a:pt x="f191" y="f192"/>
                  </a:lnTo>
                  <a:lnTo>
                    <a:pt x="f193" y="f194"/>
                  </a:lnTo>
                  <a:lnTo>
                    <a:pt x="f195" y="f196"/>
                  </a:lnTo>
                  <a:lnTo>
                    <a:pt x="f197" y="f198"/>
                  </a:lnTo>
                  <a:lnTo>
                    <a:pt x="f199" y="f200"/>
                  </a:lnTo>
                  <a:lnTo>
                    <a:pt x="f201" y="f202"/>
                  </a:lnTo>
                  <a:lnTo>
                    <a:pt x="f203" y="f204"/>
                  </a:lnTo>
                  <a:lnTo>
                    <a:pt x="f168" y="f183"/>
                  </a:lnTo>
                  <a:lnTo>
                    <a:pt x="f3" y="f183"/>
                  </a:lnTo>
                  <a:lnTo>
                    <a:pt x="f3" y="f205"/>
                  </a:lnTo>
                  <a:lnTo>
                    <a:pt x="f206" y="f205"/>
                  </a:lnTo>
                  <a:lnTo>
                    <a:pt x="f207" y="f186"/>
                  </a:lnTo>
                  <a:lnTo>
                    <a:pt x="f208" y="f34"/>
                  </a:lnTo>
                  <a:lnTo>
                    <a:pt x="f209" y="f210"/>
                  </a:lnTo>
                  <a:lnTo>
                    <a:pt x="f184" y="f159"/>
                  </a:lnTo>
                  <a:close/>
                </a:path>
                <a:path w="15652115" h="872490">
                  <a:moveTo>
                    <a:pt x="f211" y="f37"/>
                  </a:moveTo>
                  <a:lnTo>
                    <a:pt x="f212" y="f37"/>
                  </a:lnTo>
                  <a:lnTo>
                    <a:pt x="f213" y="f210"/>
                  </a:lnTo>
                  <a:lnTo>
                    <a:pt x="f214" y="f215"/>
                  </a:lnTo>
                  <a:lnTo>
                    <a:pt x="f216" y="f151"/>
                  </a:lnTo>
                  <a:lnTo>
                    <a:pt x="f217" y="f218"/>
                  </a:lnTo>
                  <a:lnTo>
                    <a:pt x="f219" y="f220"/>
                  </a:lnTo>
                  <a:lnTo>
                    <a:pt x="f221" y="f130"/>
                  </a:lnTo>
                  <a:lnTo>
                    <a:pt x="f222" y="f22"/>
                  </a:lnTo>
                  <a:lnTo>
                    <a:pt x="f223" y="f15"/>
                  </a:lnTo>
                  <a:lnTo>
                    <a:pt x="f224" y="f204"/>
                  </a:lnTo>
                  <a:lnTo>
                    <a:pt x="f123" y="f122"/>
                  </a:lnTo>
                  <a:lnTo>
                    <a:pt x="f121" y="f122"/>
                  </a:lnTo>
                  <a:lnTo>
                    <a:pt x="f225" y="f22"/>
                  </a:lnTo>
                  <a:lnTo>
                    <a:pt x="f226" y="f227"/>
                  </a:lnTo>
                  <a:lnTo>
                    <a:pt x="f228" y="f229"/>
                  </a:lnTo>
                  <a:lnTo>
                    <a:pt x="f230" y="f231"/>
                  </a:lnTo>
                  <a:lnTo>
                    <a:pt x="f232" y="f233"/>
                  </a:lnTo>
                  <a:lnTo>
                    <a:pt x="f234" y="f210"/>
                  </a:lnTo>
                  <a:lnTo>
                    <a:pt x="f235" y="f236"/>
                  </a:lnTo>
                  <a:lnTo>
                    <a:pt x="f211" y="f37"/>
                  </a:lnTo>
                  <a:close/>
                </a:path>
                <a:path w="15652115" h="872490">
                  <a:moveTo>
                    <a:pt x="f237" y="f210"/>
                  </a:moveTo>
                  <a:lnTo>
                    <a:pt x="f238" y="f210"/>
                  </a:lnTo>
                  <a:lnTo>
                    <a:pt x="f239" y="f240"/>
                  </a:lnTo>
                  <a:lnTo>
                    <a:pt x="f241" y="f242"/>
                  </a:lnTo>
                  <a:lnTo>
                    <a:pt x="f243" y="f151"/>
                  </a:lnTo>
                  <a:lnTo>
                    <a:pt x="f244" y="f245"/>
                  </a:lnTo>
                  <a:lnTo>
                    <a:pt x="f246" y="f247"/>
                  </a:lnTo>
                  <a:lnTo>
                    <a:pt x="f248" y="f249"/>
                  </a:lnTo>
                  <a:lnTo>
                    <a:pt x="f250" y="f28"/>
                  </a:lnTo>
                  <a:lnTo>
                    <a:pt x="f251" y="f252"/>
                  </a:lnTo>
                  <a:lnTo>
                    <a:pt x="f253" y="f24"/>
                  </a:lnTo>
                  <a:lnTo>
                    <a:pt x="f254" y="f22"/>
                  </a:lnTo>
                  <a:lnTo>
                    <a:pt x="f255" y="f20"/>
                  </a:lnTo>
                  <a:lnTo>
                    <a:pt x="f256" y="f257"/>
                  </a:lnTo>
                  <a:lnTo>
                    <a:pt x="f16" y="f15"/>
                  </a:lnTo>
                  <a:lnTo>
                    <a:pt x="f14" y="f15"/>
                  </a:lnTo>
                  <a:lnTo>
                    <a:pt x="f258" y="f259"/>
                  </a:lnTo>
                  <a:lnTo>
                    <a:pt x="f260" y="f136"/>
                  </a:lnTo>
                  <a:lnTo>
                    <a:pt x="f261" y="f136"/>
                  </a:lnTo>
                  <a:lnTo>
                    <a:pt x="f262" y="f148"/>
                  </a:lnTo>
                  <a:lnTo>
                    <a:pt x="f263" y="f151"/>
                  </a:lnTo>
                  <a:lnTo>
                    <a:pt x="f264" y="f153"/>
                  </a:lnTo>
                  <a:lnTo>
                    <a:pt x="f265" y="f34"/>
                  </a:lnTo>
                  <a:lnTo>
                    <a:pt x="f266" y="f240"/>
                  </a:lnTo>
                  <a:lnTo>
                    <a:pt x="f237" y="f210"/>
                  </a:lnTo>
                  <a:close/>
                </a:path>
                <a:path w="15652115" h="872490">
                  <a:moveTo>
                    <a:pt x="f267" y="f146"/>
                  </a:moveTo>
                  <a:lnTo>
                    <a:pt x="f268" y="f231"/>
                  </a:lnTo>
                  <a:lnTo>
                    <a:pt x="f269" y="f142"/>
                  </a:lnTo>
                  <a:lnTo>
                    <a:pt x="f270" y="f138"/>
                  </a:lnTo>
                  <a:lnTo>
                    <a:pt x="f261" y="f136"/>
                  </a:lnTo>
                  <a:lnTo>
                    <a:pt x="f260" y="f136"/>
                  </a:lnTo>
                  <a:lnTo>
                    <a:pt x="f271" y="f272"/>
                  </a:lnTo>
                  <a:lnTo>
                    <a:pt x="f273" y="f272"/>
                  </a:lnTo>
                  <a:lnTo>
                    <a:pt x="f274" y="f140"/>
                  </a:lnTo>
                  <a:lnTo>
                    <a:pt x="f275" y="f198"/>
                  </a:lnTo>
                  <a:lnTo>
                    <a:pt x="f276" y="f231"/>
                  </a:lnTo>
                  <a:lnTo>
                    <a:pt x="f267" y="f146"/>
                  </a:lnTo>
                  <a:close/>
                </a:path>
                <a:path w="15652115" h="872490">
                  <a:moveTo>
                    <a:pt x="f277" y="f278"/>
                  </a:moveTo>
                  <a:lnTo>
                    <a:pt x="f279" y="f198"/>
                  </a:lnTo>
                  <a:lnTo>
                    <a:pt x="f280" y="f281"/>
                  </a:lnTo>
                  <a:lnTo>
                    <a:pt x="f282" y="f283"/>
                  </a:lnTo>
                  <a:lnTo>
                    <a:pt x="f273" y="f272"/>
                  </a:lnTo>
                  <a:lnTo>
                    <a:pt x="f271" y="f272"/>
                  </a:lnTo>
                  <a:lnTo>
                    <a:pt x="f284" y="f285"/>
                  </a:lnTo>
                  <a:lnTo>
                    <a:pt x="f277" y="f278"/>
                  </a:lnTo>
                  <a:close/>
                </a:path>
                <a:path w="15652115" h="872490">
                  <a:moveTo>
                    <a:pt x="f286" y="f196"/>
                  </a:moveTo>
                  <a:lnTo>
                    <a:pt x="f287" y="f196"/>
                  </a:lnTo>
                  <a:lnTo>
                    <a:pt x="f288" y="f289"/>
                  </a:lnTo>
                  <a:lnTo>
                    <a:pt x="f290" y="f289"/>
                  </a:lnTo>
                  <a:lnTo>
                    <a:pt x="f149" y="f148"/>
                  </a:lnTo>
                  <a:lnTo>
                    <a:pt x="f147" y="f148"/>
                  </a:lnTo>
                  <a:lnTo>
                    <a:pt x="f291" y="f292"/>
                  </a:lnTo>
                  <a:lnTo>
                    <a:pt x="f286" y="f196"/>
                  </a:lnTo>
                  <a:close/>
                </a:path>
                <a:path w="15652115" h="872490">
                  <a:moveTo>
                    <a:pt x="f293" y="f294"/>
                  </a:moveTo>
                  <a:lnTo>
                    <a:pt x="f295" y="f294"/>
                  </a:lnTo>
                  <a:lnTo>
                    <a:pt x="f296" y="f297"/>
                  </a:lnTo>
                  <a:lnTo>
                    <a:pt x="f298" y="f299"/>
                  </a:lnTo>
                  <a:lnTo>
                    <a:pt x="f300" y="f301"/>
                  </a:lnTo>
                  <a:lnTo>
                    <a:pt x="f302" y="f303"/>
                  </a:lnTo>
                  <a:lnTo>
                    <a:pt x="f304" y="f305"/>
                  </a:lnTo>
                  <a:lnTo>
                    <a:pt x="f306" y="f43"/>
                  </a:lnTo>
                  <a:lnTo>
                    <a:pt x="f307" y="f308"/>
                  </a:lnTo>
                  <a:lnTo>
                    <a:pt x="f309" y="f39"/>
                  </a:lnTo>
                  <a:lnTo>
                    <a:pt x="f310" y="f165"/>
                  </a:lnTo>
                  <a:lnTo>
                    <a:pt x="f311" y="f312"/>
                  </a:lnTo>
                  <a:lnTo>
                    <a:pt x="f313" y="f314"/>
                  </a:lnTo>
                  <a:lnTo>
                    <a:pt x="f315" y="f316"/>
                  </a:lnTo>
                  <a:lnTo>
                    <a:pt x="f317" y="f242"/>
                  </a:lnTo>
                  <a:lnTo>
                    <a:pt x="f318" y="f205"/>
                  </a:lnTo>
                  <a:lnTo>
                    <a:pt x="f3" y="f205"/>
                  </a:lnTo>
                  <a:lnTo>
                    <a:pt x="f3" y="f319"/>
                  </a:lnTo>
                  <a:lnTo>
                    <a:pt x="f320" y="f319"/>
                  </a:lnTo>
                  <a:lnTo>
                    <a:pt x="f321" y="f322"/>
                  </a:lnTo>
                  <a:lnTo>
                    <a:pt x="f323" y="f324"/>
                  </a:lnTo>
                  <a:lnTo>
                    <a:pt x="f325" y="f326"/>
                  </a:lnTo>
                  <a:lnTo>
                    <a:pt x="f327" y="f328"/>
                  </a:lnTo>
                  <a:lnTo>
                    <a:pt x="f329" y="f301"/>
                  </a:lnTo>
                  <a:lnTo>
                    <a:pt x="f330" y="f331"/>
                  </a:lnTo>
                  <a:lnTo>
                    <a:pt x="f332" y="f297"/>
                  </a:lnTo>
                  <a:lnTo>
                    <a:pt x="f333" y="f297"/>
                  </a:lnTo>
                  <a:lnTo>
                    <a:pt x="f293" y="f294"/>
                  </a:lnTo>
                  <a:close/>
                </a:path>
                <a:path w="15652115" h="872490">
                  <a:moveTo>
                    <a:pt x="f334" y="f294"/>
                  </a:moveTo>
                  <a:lnTo>
                    <a:pt x="f335" y="f336"/>
                  </a:lnTo>
                  <a:lnTo>
                    <a:pt x="f337" y="f39"/>
                  </a:lnTo>
                  <a:lnTo>
                    <a:pt x="f338" y="f339"/>
                  </a:lnTo>
                  <a:lnTo>
                    <a:pt x="f340" y="f341"/>
                  </a:lnTo>
                  <a:lnTo>
                    <a:pt x="f342" y="f343"/>
                  </a:lnTo>
                  <a:lnTo>
                    <a:pt x="f344" y="f236"/>
                  </a:lnTo>
                  <a:lnTo>
                    <a:pt x="f345" y="f155"/>
                  </a:lnTo>
                  <a:lnTo>
                    <a:pt x="f346" y="f34"/>
                  </a:lnTo>
                  <a:lnTo>
                    <a:pt x="f33" y="f34"/>
                  </a:lnTo>
                  <a:lnTo>
                    <a:pt x="f347" y="f236"/>
                  </a:lnTo>
                  <a:lnTo>
                    <a:pt x="f348" y="f39"/>
                  </a:lnTo>
                  <a:lnTo>
                    <a:pt x="f349" y="f39"/>
                  </a:lnTo>
                  <a:lnTo>
                    <a:pt x="f350" y="f351"/>
                  </a:lnTo>
                  <a:lnTo>
                    <a:pt x="f352" y="f353"/>
                  </a:lnTo>
                  <a:lnTo>
                    <a:pt x="f354" y="f308"/>
                  </a:lnTo>
                  <a:lnTo>
                    <a:pt x="f355" y="f356"/>
                  </a:lnTo>
                  <a:lnTo>
                    <a:pt x="f357" y="f356"/>
                  </a:lnTo>
                  <a:lnTo>
                    <a:pt x="f358" y="f359"/>
                  </a:lnTo>
                  <a:lnTo>
                    <a:pt x="f360" y="f361"/>
                  </a:lnTo>
                  <a:lnTo>
                    <a:pt x="f362" y="f303"/>
                  </a:lnTo>
                  <a:lnTo>
                    <a:pt x="f363" y="f301"/>
                  </a:lnTo>
                  <a:lnTo>
                    <a:pt x="f334" y="f294"/>
                  </a:lnTo>
                  <a:close/>
                </a:path>
                <a:path w="15652115" h="872490">
                  <a:moveTo>
                    <a:pt x="f364" y="f365"/>
                  </a:moveTo>
                  <a:lnTo>
                    <a:pt x="f366" y="f365"/>
                  </a:lnTo>
                  <a:lnTo>
                    <a:pt x="f367" y="f39"/>
                  </a:lnTo>
                  <a:lnTo>
                    <a:pt x="f368" y="f369"/>
                  </a:lnTo>
                  <a:lnTo>
                    <a:pt x="f160" y="f159"/>
                  </a:lnTo>
                  <a:lnTo>
                    <a:pt x="f158" y="f159"/>
                  </a:lnTo>
                  <a:lnTo>
                    <a:pt x="f370" y="f371"/>
                  </a:lnTo>
                  <a:lnTo>
                    <a:pt x="f372" y="f369"/>
                  </a:lnTo>
                  <a:lnTo>
                    <a:pt x="f373" y="f374"/>
                  </a:lnTo>
                  <a:lnTo>
                    <a:pt x="f375" y="f351"/>
                  </a:lnTo>
                  <a:lnTo>
                    <a:pt x="f364" y="f365"/>
                  </a:lnTo>
                  <a:close/>
                </a:path>
                <a:path w="15652115" h="872490">
                  <a:moveTo>
                    <a:pt x="f376" y="f377"/>
                  </a:moveTo>
                  <a:lnTo>
                    <a:pt x="f378" y="f377"/>
                  </a:lnTo>
                  <a:lnTo>
                    <a:pt x="f379" y="f380"/>
                  </a:lnTo>
                  <a:lnTo>
                    <a:pt x="f381" y="f382"/>
                  </a:lnTo>
                  <a:lnTo>
                    <a:pt x="f383" y="f384"/>
                  </a:lnTo>
                  <a:lnTo>
                    <a:pt x="f385" y="f386"/>
                  </a:lnTo>
                  <a:lnTo>
                    <a:pt x="f387" y="f388"/>
                  </a:lnTo>
                  <a:lnTo>
                    <a:pt x="f389" y="f390"/>
                  </a:lnTo>
                  <a:lnTo>
                    <a:pt x="f391" y="f392"/>
                  </a:lnTo>
                  <a:lnTo>
                    <a:pt x="f393" y="f394"/>
                  </a:lnTo>
                  <a:lnTo>
                    <a:pt x="f395" y="f326"/>
                  </a:lnTo>
                  <a:lnTo>
                    <a:pt x="f396" y="f397"/>
                  </a:lnTo>
                  <a:lnTo>
                    <a:pt x="f398" y="f399"/>
                  </a:lnTo>
                  <a:lnTo>
                    <a:pt x="f400" y="f401"/>
                  </a:lnTo>
                  <a:lnTo>
                    <a:pt x="f402" y="f374"/>
                  </a:lnTo>
                  <a:lnTo>
                    <a:pt x="f403" y="f162"/>
                  </a:lnTo>
                  <a:lnTo>
                    <a:pt x="f161" y="f162"/>
                  </a:lnTo>
                  <a:lnTo>
                    <a:pt x="f404" y="f405"/>
                  </a:lnTo>
                  <a:lnTo>
                    <a:pt x="f406" y="f405"/>
                  </a:lnTo>
                  <a:lnTo>
                    <a:pt x="f407" y="f39"/>
                  </a:lnTo>
                  <a:lnTo>
                    <a:pt x="f408" y="f409"/>
                  </a:lnTo>
                  <a:lnTo>
                    <a:pt x="f410" y="f50"/>
                  </a:lnTo>
                  <a:lnTo>
                    <a:pt x="f411" y="f412"/>
                  </a:lnTo>
                  <a:lnTo>
                    <a:pt x="f413" y="f414"/>
                  </a:lnTo>
                  <a:lnTo>
                    <a:pt x="f415" y="f416"/>
                  </a:lnTo>
                  <a:lnTo>
                    <a:pt x="f417" y="f416"/>
                  </a:lnTo>
                  <a:lnTo>
                    <a:pt x="f418" y="f65"/>
                  </a:lnTo>
                  <a:lnTo>
                    <a:pt x="f419" y="f65"/>
                  </a:lnTo>
                  <a:lnTo>
                    <a:pt x="f420" y="f421"/>
                  </a:lnTo>
                  <a:lnTo>
                    <a:pt x="f376" y="f377"/>
                  </a:lnTo>
                  <a:close/>
                </a:path>
                <a:path w="15652115" h="872490">
                  <a:moveTo>
                    <a:pt x="f422" y="f423"/>
                  </a:moveTo>
                  <a:lnTo>
                    <a:pt x="f424" y="f423"/>
                  </a:lnTo>
                  <a:lnTo>
                    <a:pt x="f425" y="f426"/>
                  </a:lnTo>
                  <a:lnTo>
                    <a:pt x="f427" y="f428"/>
                  </a:lnTo>
                  <a:lnTo>
                    <a:pt x="f429" y="f430"/>
                  </a:lnTo>
                  <a:lnTo>
                    <a:pt x="f431" y="f303"/>
                  </a:lnTo>
                  <a:lnTo>
                    <a:pt x="f432" y="f433"/>
                  </a:lnTo>
                  <a:lnTo>
                    <a:pt x="f434" y="f326"/>
                  </a:lnTo>
                  <a:lnTo>
                    <a:pt x="f435" y="f397"/>
                  </a:lnTo>
                  <a:lnTo>
                    <a:pt x="f436" y="f356"/>
                  </a:lnTo>
                  <a:lnTo>
                    <a:pt x="f437" y="f167"/>
                  </a:lnTo>
                  <a:lnTo>
                    <a:pt x="f438" y="f369"/>
                  </a:lnTo>
                  <a:lnTo>
                    <a:pt x="f439" y="f369"/>
                  </a:lnTo>
                  <a:lnTo>
                    <a:pt x="f406" y="f405"/>
                  </a:lnTo>
                  <a:lnTo>
                    <a:pt x="f404" y="f405"/>
                  </a:lnTo>
                  <a:lnTo>
                    <a:pt x="f440" y="f326"/>
                  </a:lnTo>
                  <a:lnTo>
                    <a:pt x="f441" y="f326"/>
                  </a:lnTo>
                  <a:lnTo>
                    <a:pt x="f442" y="f443"/>
                  </a:lnTo>
                  <a:lnTo>
                    <a:pt x="f444" y="f294"/>
                  </a:lnTo>
                  <a:lnTo>
                    <a:pt x="f445" y="f390"/>
                  </a:lnTo>
                  <a:lnTo>
                    <a:pt x="f446" y="f447"/>
                  </a:lnTo>
                  <a:lnTo>
                    <a:pt x="f448" y="f388"/>
                  </a:lnTo>
                  <a:lnTo>
                    <a:pt x="f449" y="f450"/>
                  </a:lnTo>
                  <a:lnTo>
                    <a:pt x="f451" y="f452"/>
                  </a:lnTo>
                  <a:lnTo>
                    <a:pt x="f453" y="f454"/>
                  </a:lnTo>
                  <a:lnTo>
                    <a:pt x="f455" y="f454"/>
                  </a:lnTo>
                  <a:lnTo>
                    <a:pt x="f456" y="f457"/>
                  </a:lnTo>
                  <a:lnTo>
                    <a:pt x="f458" y="f459"/>
                  </a:lnTo>
                  <a:lnTo>
                    <a:pt x="f460" y="f461"/>
                  </a:lnTo>
                  <a:lnTo>
                    <a:pt x="f462" y="f463"/>
                  </a:lnTo>
                  <a:lnTo>
                    <a:pt x="f464" y="f463"/>
                  </a:lnTo>
                  <a:lnTo>
                    <a:pt x="f465" y="f466"/>
                  </a:lnTo>
                  <a:lnTo>
                    <a:pt x="f467" y="f468"/>
                  </a:lnTo>
                  <a:lnTo>
                    <a:pt x="f469" y="f468"/>
                  </a:lnTo>
                  <a:lnTo>
                    <a:pt x="f422" y="f423"/>
                  </a:lnTo>
                  <a:close/>
                </a:path>
                <a:path w="15652115" h="872490">
                  <a:moveTo>
                    <a:pt x="f470" y="f471"/>
                  </a:moveTo>
                  <a:lnTo>
                    <a:pt x="f472" y="f294"/>
                  </a:lnTo>
                  <a:lnTo>
                    <a:pt x="f473" y="f443"/>
                  </a:lnTo>
                  <a:lnTo>
                    <a:pt x="f474" y="f43"/>
                  </a:lnTo>
                  <a:lnTo>
                    <a:pt x="f475" y="f336"/>
                  </a:lnTo>
                  <a:lnTo>
                    <a:pt x="f476" y="f356"/>
                  </a:lnTo>
                  <a:lnTo>
                    <a:pt x="f477" y="f353"/>
                  </a:lnTo>
                  <a:lnTo>
                    <a:pt x="f478" y="f351"/>
                  </a:lnTo>
                  <a:lnTo>
                    <a:pt x="f479" y="f39"/>
                  </a:lnTo>
                  <a:lnTo>
                    <a:pt x="f348" y="f39"/>
                  </a:lnTo>
                  <a:lnTo>
                    <a:pt x="f480" y="f481"/>
                  </a:lnTo>
                  <a:lnTo>
                    <a:pt x="f482" y="f301"/>
                  </a:lnTo>
                  <a:lnTo>
                    <a:pt x="f483" y="f484"/>
                  </a:lnTo>
                  <a:lnTo>
                    <a:pt x="f485" y="f412"/>
                  </a:lnTo>
                  <a:lnTo>
                    <a:pt x="f470" y="f471"/>
                  </a:lnTo>
                  <a:close/>
                </a:path>
                <a:path w="15652115" h="872490">
                  <a:moveTo>
                    <a:pt x="f486" y="f487"/>
                  </a:moveTo>
                  <a:lnTo>
                    <a:pt x="f488" y="f489"/>
                  </a:lnTo>
                  <a:lnTo>
                    <a:pt x="f490" y="f388"/>
                  </a:lnTo>
                  <a:lnTo>
                    <a:pt x="f491" y="f492"/>
                  </a:lnTo>
                  <a:lnTo>
                    <a:pt x="f493" y="f494"/>
                  </a:lnTo>
                  <a:lnTo>
                    <a:pt x="f495" y="f394"/>
                  </a:lnTo>
                  <a:lnTo>
                    <a:pt x="f496" y="f433"/>
                  </a:lnTo>
                  <a:lnTo>
                    <a:pt x="f441" y="f326"/>
                  </a:lnTo>
                  <a:lnTo>
                    <a:pt x="f440" y="f326"/>
                  </a:lnTo>
                  <a:lnTo>
                    <a:pt x="f486" y="f487"/>
                  </a:lnTo>
                  <a:close/>
                </a:path>
                <a:path w="15652115" h="872490">
                  <a:moveTo>
                    <a:pt x="f497" y="f305"/>
                  </a:moveTo>
                  <a:lnTo>
                    <a:pt x="f498" y="f305"/>
                  </a:lnTo>
                  <a:lnTo>
                    <a:pt x="f499" y="f328"/>
                  </a:lnTo>
                  <a:lnTo>
                    <a:pt x="f500" y="f433"/>
                  </a:lnTo>
                  <a:lnTo>
                    <a:pt x="f501" y="f502"/>
                  </a:lnTo>
                  <a:lnTo>
                    <a:pt x="f503" y="f45"/>
                  </a:lnTo>
                  <a:lnTo>
                    <a:pt x="f44" y="f45"/>
                  </a:lnTo>
                  <a:lnTo>
                    <a:pt x="f504" y="f433"/>
                  </a:lnTo>
                  <a:lnTo>
                    <a:pt x="f497" y="f305"/>
                  </a:lnTo>
                  <a:close/>
                </a:path>
                <a:path w="15652115" h="872490">
                  <a:moveTo>
                    <a:pt x="f505" y="f489"/>
                  </a:moveTo>
                  <a:lnTo>
                    <a:pt x="f506" y="f489"/>
                  </a:lnTo>
                  <a:lnTo>
                    <a:pt x="f455" y="f454"/>
                  </a:lnTo>
                  <a:lnTo>
                    <a:pt x="f453" y="f454"/>
                  </a:lnTo>
                  <a:lnTo>
                    <a:pt x="f505" y="f489"/>
                  </a:lnTo>
                  <a:close/>
                </a:path>
                <a:path w="15652115" h="872490">
                  <a:moveTo>
                    <a:pt x="f507" y="f508"/>
                  </a:moveTo>
                  <a:lnTo>
                    <a:pt x="f509" y="f489"/>
                  </a:lnTo>
                  <a:lnTo>
                    <a:pt x="f510" y="f489"/>
                  </a:lnTo>
                  <a:lnTo>
                    <a:pt x="f507" y="f508"/>
                  </a:lnTo>
                  <a:close/>
                </a:path>
                <a:path w="15652115" h="872490">
                  <a:moveTo>
                    <a:pt x="f511" y="f512"/>
                  </a:moveTo>
                  <a:lnTo>
                    <a:pt x="f513" y="f512"/>
                  </a:lnTo>
                  <a:lnTo>
                    <a:pt x="f514" y="f515"/>
                  </a:lnTo>
                  <a:lnTo>
                    <a:pt x="f57" y="f56"/>
                  </a:lnTo>
                  <a:lnTo>
                    <a:pt x="f55" y="f56"/>
                  </a:lnTo>
                  <a:lnTo>
                    <a:pt x="f516" y="f515"/>
                  </a:lnTo>
                  <a:lnTo>
                    <a:pt x="f511" y="f512"/>
                  </a:lnTo>
                  <a:close/>
                </a:path>
                <a:path w="15652115" h="872490">
                  <a:moveTo>
                    <a:pt x="f517" y="f380"/>
                  </a:moveTo>
                  <a:lnTo>
                    <a:pt x="f518" y="f380"/>
                  </a:lnTo>
                  <a:lnTo>
                    <a:pt x="f519" y="f520"/>
                  </a:lnTo>
                  <a:lnTo>
                    <a:pt x="f521" y="f522"/>
                  </a:lnTo>
                  <a:lnTo>
                    <a:pt x="f523" y="f468"/>
                  </a:lnTo>
                  <a:lnTo>
                    <a:pt x="f524" y="f525"/>
                  </a:lnTo>
                  <a:lnTo>
                    <a:pt x="f526" y="f463"/>
                  </a:lnTo>
                  <a:lnTo>
                    <a:pt x="f462" y="f463"/>
                  </a:lnTo>
                  <a:lnTo>
                    <a:pt x="f527" y="f423"/>
                  </a:lnTo>
                  <a:lnTo>
                    <a:pt x="f528" y="f382"/>
                  </a:lnTo>
                  <a:lnTo>
                    <a:pt x="f529" y="f530"/>
                  </a:lnTo>
                  <a:lnTo>
                    <a:pt x="f531" y="f532"/>
                  </a:lnTo>
                  <a:lnTo>
                    <a:pt x="f517" y="f380"/>
                  </a:lnTo>
                  <a:close/>
                </a:path>
                <a:path w="15652115" h="872490">
                  <a:moveTo>
                    <a:pt x="f533" y="f520"/>
                  </a:moveTo>
                  <a:lnTo>
                    <a:pt x="f417" y="f416"/>
                  </a:lnTo>
                  <a:lnTo>
                    <a:pt x="f415" y="f416"/>
                  </a:lnTo>
                  <a:lnTo>
                    <a:pt x="f534" y="f535"/>
                  </a:lnTo>
                  <a:lnTo>
                    <a:pt x="f533" y="f520"/>
                  </a:lnTo>
                  <a:close/>
                </a:path>
                <a:path w="15652115" h="872490">
                  <a:moveTo>
                    <a:pt x="f536" y="f0"/>
                  </a:moveTo>
                  <a:lnTo>
                    <a:pt x="f537" y="f538"/>
                  </a:lnTo>
                  <a:lnTo>
                    <a:pt x="f539" y="f540"/>
                  </a:lnTo>
                  <a:lnTo>
                    <a:pt x="f541" y="f542"/>
                  </a:lnTo>
                  <a:lnTo>
                    <a:pt x="f543" y="f544"/>
                  </a:lnTo>
                  <a:lnTo>
                    <a:pt x="f545" y="f546"/>
                  </a:lnTo>
                  <a:lnTo>
                    <a:pt x="f547" y="f548"/>
                  </a:lnTo>
                  <a:lnTo>
                    <a:pt x="f549" y="f550"/>
                  </a:lnTo>
                  <a:lnTo>
                    <a:pt x="f551" y="f520"/>
                  </a:lnTo>
                  <a:lnTo>
                    <a:pt x="f419" y="f65"/>
                  </a:lnTo>
                  <a:lnTo>
                    <a:pt x="f418" y="f65"/>
                  </a:lnTo>
                  <a:lnTo>
                    <a:pt x="f552" y="f553"/>
                  </a:lnTo>
                  <a:lnTo>
                    <a:pt x="f554" y="f555"/>
                  </a:lnTo>
                  <a:lnTo>
                    <a:pt x="f556" y="f557"/>
                  </a:lnTo>
                  <a:lnTo>
                    <a:pt x="f558" y="f559"/>
                  </a:lnTo>
                  <a:lnTo>
                    <a:pt x="f560" y="f77"/>
                  </a:lnTo>
                  <a:lnTo>
                    <a:pt x="f561" y="f562"/>
                  </a:lnTo>
                  <a:lnTo>
                    <a:pt x="f563" y="f564"/>
                  </a:lnTo>
                  <a:lnTo>
                    <a:pt x="f565" y="f566"/>
                  </a:lnTo>
                  <a:lnTo>
                    <a:pt x="f536" y="f0"/>
                  </a:lnTo>
                  <a:close/>
                </a:path>
              </a:pathLst>
            </a:custGeom>
            <a:solidFill>
              <a:srgbClr val="FFFFFF"/>
            </a:solidFill>
            <a:ln>
              <a:noFill/>
              <a:prstDash val="solid"/>
            </a:ln>
          </p:spPr>
          <p:txBody>
            <a:bodyPr vert="horz" wrap="square" lIns="0" tIns="0" rIns="0" bIns="0" anchor="t" anchorCtr="0" compatLnSpc="0">
              <a:noAutofit/>
            </a:bodyPr>
            <a:lstStyle/>
            <a:p>
              <a:pPr marL="0" marR="0" lvl="0" indent="0" rtl="0" hangingPunct="0">
                <a:lnSpc>
                  <a:spcPct val="100000"/>
                </a:lnSpc>
                <a:spcBef>
                  <a:spcPts val="0"/>
                </a:spcBef>
                <a:spcAft>
                  <a:spcPts val="0"/>
                </a:spcAft>
                <a:buNone/>
                <a:tabLst/>
              </a:pPr>
              <a:endParaRPr lang="en-IN" sz="1800" b="0" i="0" u="none" strike="noStrike" kern="1200">
                <a:ln>
                  <a:noFill/>
                </a:ln>
                <a:latin typeface="Arial" pitchFamily="18"/>
                <a:ea typeface="Microsoft YaHei" pitchFamily="2"/>
                <a:cs typeface="Lucida Sans" pitchFamily="2"/>
              </a:endParaRPr>
            </a:p>
          </p:txBody>
        </p:sp>
        <p:sp>
          <p:nvSpPr>
            <p:cNvPr id="5" name="object 5"/>
            <p:cNvSpPr/>
            <p:nvPr/>
          </p:nvSpPr>
          <p:spPr>
            <a:xfrm>
              <a:off x="0" y="9567000"/>
              <a:ext cx="15651000" cy="719640"/>
            </a:xfrm>
            <a:custGeom>
              <a:avLst/>
              <a:gdLst>
                <a:gd name="f0" fmla="val 0"/>
                <a:gd name="f1" fmla="val 720090"/>
                <a:gd name="f2" fmla="val 1821974"/>
                <a:gd name="f3" fmla="val 420370"/>
                <a:gd name="f4" fmla="val 22256"/>
                <a:gd name="f5" fmla="val 431800"/>
                <a:gd name="f6" fmla="val 15651226"/>
                <a:gd name="f7" fmla="val 464820"/>
                <a:gd name="f8" fmla="val 1969897"/>
                <a:gd name="f9" fmla="val 1924518"/>
                <a:gd name="f10" fmla="val 459740"/>
                <a:gd name="f11" fmla="val 1879657"/>
                <a:gd name="f12" fmla="val 447040"/>
                <a:gd name="f13" fmla="val 1835213"/>
                <a:gd name="f14" fmla="val 427990"/>
                <a:gd name="f15" fmla="val 396240"/>
                <a:gd name="f16" fmla="val 15317851"/>
                <a:gd name="f17" fmla="val 2124808"/>
                <a:gd name="f18" fmla="val 2092733"/>
                <a:gd name="f19" fmla="val 435610"/>
                <a:gd name="f20" fmla="val 2045116"/>
                <a:gd name="f21" fmla="val 452120"/>
                <a:gd name="f22" fmla="val 1995093"/>
                <a:gd name="f23" fmla="val 462280"/>
                <a:gd name="f24" fmla="val 1985733"/>
                <a:gd name="f25" fmla="val 66527"/>
                <a:gd name="f26" fmla="val 66228"/>
                <a:gd name="f27" fmla="val 54573"/>
                <a:gd name="f28" fmla="val 402590"/>
                <a:gd name="f29" fmla="val 31805"/>
                <a:gd name="f30" fmla="val 415290"/>
                <a:gd name="f31" fmla="val 20151"/>
                <a:gd name="f32" fmla="val 37094"/>
                <a:gd name="f33" fmla="val 412750"/>
                <a:gd name="f34" fmla="val 1781975"/>
                <a:gd name="f35" fmla="val 1781536"/>
                <a:gd name="f36" fmla="val 1791083"/>
                <a:gd name="f37" fmla="val 1823732"/>
                <a:gd name="f38" fmla="val 1813463"/>
                <a:gd name="f39" fmla="val 1792652"/>
                <a:gd name="f40" fmla="val 2128759"/>
                <a:gd name="f41" fmla="val 418492"/>
                <a:gd name="f42" fmla="val 2124684"/>
                <a:gd name="f43" fmla="val 2136870"/>
                <a:gd name="f44" fmla="val 414638"/>
                <a:gd name="f45" fmla="val 2135712"/>
                <a:gd name="f46" fmla="val 2140380"/>
                <a:gd name="f47" fmla="val 412666"/>
                <a:gd name="f48" fmla="val 2138173"/>
                <a:gd name="f49" fmla="val 414020"/>
                <a:gd name="f50" fmla="val 2866288"/>
                <a:gd name="f51" fmla="val 2795730"/>
                <a:gd name="f52" fmla="val 3810"/>
                <a:gd name="f53" fmla="val 2727325"/>
                <a:gd name="f54" fmla="val 15240"/>
                <a:gd name="f55" fmla="val 2670346"/>
                <a:gd name="f56" fmla="val 33020"/>
                <a:gd name="f57" fmla="val 2619779"/>
                <a:gd name="f58" fmla="val 54610"/>
                <a:gd name="f59" fmla="val 2573125"/>
                <a:gd name="f60" fmla="val 78740"/>
                <a:gd name="f61" fmla="val 2527884"/>
                <a:gd name="f62" fmla="val 102870"/>
                <a:gd name="f63" fmla="val 2490584"/>
                <a:gd name="f64" fmla="val 125730"/>
                <a:gd name="f65" fmla="val 2453596"/>
                <a:gd name="f66" fmla="val 153670"/>
                <a:gd name="f67" fmla="val 2416537"/>
                <a:gd name="f68" fmla="val 184150"/>
                <a:gd name="f69" fmla="val 2379028"/>
                <a:gd name="f70" fmla="val 218440"/>
                <a:gd name="f71" fmla="val 2340686"/>
                <a:gd name="f72" fmla="val 254000"/>
                <a:gd name="f73" fmla="val 2263706"/>
                <a:gd name="f74" fmla="val 323850"/>
                <a:gd name="f75" fmla="val 2223431"/>
                <a:gd name="f76" fmla="val 356870"/>
                <a:gd name="f77" fmla="val 2181663"/>
                <a:gd name="f78" fmla="val 387350"/>
                <a:gd name="f79" fmla="val 2158310"/>
                <a:gd name="f80" fmla="val 2169337"/>
                <a:gd name="f81" fmla="val 391160"/>
                <a:gd name="f82" fmla="val 4016832"/>
                <a:gd name="f83" fmla="val 3972971"/>
                <a:gd name="f84" fmla="val 384810"/>
                <a:gd name="f85" fmla="val 3928687"/>
                <a:gd name="f86" fmla="val 374650"/>
                <a:gd name="f87" fmla="val 3884032"/>
                <a:gd name="f88" fmla="val 360680"/>
                <a:gd name="f89" fmla="val 3839057"/>
                <a:gd name="f90" fmla="val 344170"/>
                <a:gd name="f91" fmla="val 3793815"/>
                <a:gd name="f92" fmla="val 325120"/>
                <a:gd name="f93" fmla="val 3748357"/>
                <a:gd name="f94" fmla="val 304800"/>
                <a:gd name="f95" fmla="val 3656999"/>
                <a:gd name="f96" fmla="val 259080"/>
                <a:gd name="f97" fmla="val 3611203"/>
                <a:gd name="f98" fmla="val 234950"/>
                <a:gd name="f99" fmla="val 3565398"/>
                <a:gd name="f100" fmla="val 209550"/>
                <a:gd name="f101" fmla="val 3462179"/>
                <a:gd name="f102" fmla="val 158750"/>
                <a:gd name="f103" fmla="val 3411384"/>
                <a:gd name="f104" fmla="val 135890"/>
                <a:gd name="f105" fmla="val 3361190"/>
                <a:gd name="f106" fmla="val 115570"/>
                <a:gd name="f107" fmla="val 3311636"/>
                <a:gd name="f108" fmla="val 97790"/>
                <a:gd name="f109" fmla="val 3282313"/>
                <a:gd name="f110" fmla="val 90170"/>
                <a:gd name="f111" fmla="val 3062846"/>
                <a:gd name="f112" fmla="val 3045568"/>
                <a:gd name="f113" fmla="val 72390"/>
                <a:gd name="f114" fmla="val 2993732"/>
                <a:gd name="f115" fmla="val 2965409"/>
                <a:gd name="f116" fmla="val 8890"/>
                <a:gd name="f117" fmla="val 2934054"/>
                <a:gd name="f118" fmla="val 2900676"/>
                <a:gd name="f119" fmla="val 1270"/>
                <a:gd name="f120" fmla="val 529188"/>
                <a:gd name="f121" fmla="val 166370"/>
                <a:gd name="f122" fmla="val 485763"/>
                <a:gd name="f123" fmla="val 177800"/>
                <a:gd name="f124" fmla="val 441923"/>
                <a:gd name="f125" fmla="val 193040"/>
                <a:gd name="f126" fmla="val 397718"/>
                <a:gd name="f127" fmla="val 210820"/>
                <a:gd name="f128" fmla="val 353200"/>
                <a:gd name="f129" fmla="val 232410"/>
                <a:gd name="f130" fmla="val 308420"/>
                <a:gd name="f131" fmla="val 255270"/>
                <a:gd name="f132" fmla="val 263429"/>
                <a:gd name="f133" fmla="val 280670"/>
                <a:gd name="f134" fmla="val 82375"/>
                <a:gd name="f135" fmla="val 1747168"/>
                <a:gd name="f136" fmla="val 373380"/>
                <a:gd name="f137" fmla="val 1738745"/>
                <a:gd name="f138" fmla="val 367030"/>
                <a:gd name="f139" fmla="val 789101"/>
                <a:gd name="f140" fmla="val 749615"/>
                <a:gd name="f141" fmla="val 708164"/>
                <a:gd name="f142" fmla="val 316230"/>
                <a:gd name="f143" fmla="val 666399"/>
                <a:gd name="f144" fmla="val 287020"/>
                <a:gd name="f145" fmla="val 625968"/>
                <a:gd name="f146" fmla="val 588523"/>
                <a:gd name="f147" fmla="val 223520"/>
                <a:gd name="f148" fmla="val 555713"/>
                <a:gd name="f149" fmla="val 4640351"/>
                <a:gd name="f150" fmla="val 278130"/>
                <a:gd name="f151" fmla="val 386080"/>
                <a:gd name="f152" fmla="val 5299862"/>
                <a:gd name="f153" fmla="val 5258077"/>
                <a:gd name="f154" fmla="val 378460"/>
                <a:gd name="f155" fmla="val 5210852"/>
                <a:gd name="f156" fmla="val 365760"/>
                <a:gd name="f157" fmla="val 5160905"/>
                <a:gd name="f158" fmla="val 350520"/>
                <a:gd name="f159" fmla="val 5110958"/>
                <a:gd name="f160" fmla="val 334010"/>
                <a:gd name="f161" fmla="val 5106236"/>
                <a:gd name="f162" fmla="val 332740"/>
                <a:gd name="f163" fmla="val 4973701"/>
                <a:gd name="f164" fmla="val 4934341"/>
                <a:gd name="f165" fmla="val 330200"/>
                <a:gd name="f166" fmla="val 4887777"/>
                <a:gd name="f167" fmla="val 4783717"/>
                <a:gd name="f168" fmla="val 303530"/>
                <a:gd name="f169" fmla="val 4731562"/>
                <a:gd name="f170" fmla="val 292100"/>
                <a:gd name="f171" fmla="val 4682883"/>
                <a:gd name="f172" fmla="val 283210"/>
                <a:gd name="f173" fmla="val 5505780"/>
                <a:gd name="f174" fmla="val 5449208"/>
                <a:gd name="f175" fmla="val 5394996"/>
                <a:gd name="f176" fmla="val 5344697"/>
                <a:gd name="f177" fmla="val 361950"/>
                <a:gd name="f178" fmla="val 363220"/>
                <a:gd name="f179" fmla="val 5696673"/>
                <a:gd name="f180" fmla="val 5684162"/>
                <a:gd name="f181" fmla="val 5673003"/>
                <a:gd name="f182" fmla="val 359410"/>
                <a:gd name="f183" fmla="val 5663463"/>
                <a:gd name="f184" fmla="val 355600"/>
                <a:gd name="f185" fmla="val 5625963"/>
                <a:gd name="f186" fmla="val 345440"/>
                <a:gd name="f187" fmla="val 5586507"/>
                <a:gd name="f188" fmla="val 336550"/>
                <a:gd name="f189" fmla="val 5546109"/>
                <a:gd name="f190" fmla="val 331470"/>
                <a:gd name="f191" fmla="val 890621"/>
                <a:gd name="f192" fmla="val 205740"/>
                <a:gd name="f193" fmla="val 881260"/>
                <a:gd name="f194" fmla="val 858964"/>
                <a:gd name="f195" fmla="val 215900"/>
                <a:gd name="f196" fmla="val 836262"/>
                <a:gd name="f197" fmla="val 242570"/>
                <a:gd name="f198" fmla="val 813019"/>
                <a:gd name="f199" fmla="val 290830"/>
                <a:gd name="f200" fmla="val 1615919"/>
                <a:gd name="f201" fmla="val 274320"/>
                <a:gd name="f202" fmla="val 1591621"/>
                <a:gd name="f203" fmla="val 256540"/>
                <a:gd name="f204" fmla="val 1094383"/>
                <a:gd name="f205" fmla="val 943902"/>
                <a:gd name="f206" fmla="val 214630"/>
                <a:gd name="f207" fmla="val 931527"/>
                <a:gd name="f208" fmla="val 212090"/>
                <a:gd name="f209" fmla="val 904618"/>
                <a:gd name="f210" fmla="val 207010"/>
                <a:gd name="f211" fmla="val 6613131"/>
                <a:gd name="f212" fmla="val 59690"/>
                <a:gd name="f213" fmla="val 6605930"/>
                <a:gd name="f214" fmla="val 6560197"/>
                <a:gd name="f215" fmla="val 63500"/>
                <a:gd name="f216" fmla="val 6513403"/>
                <a:gd name="f217" fmla="val 74930"/>
                <a:gd name="f218" fmla="val 6466168"/>
                <a:gd name="f219" fmla="val 92710"/>
                <a:gd name="f220" fmla="val 6419112"/>
                <a:gd name="f221" fmla="val 6372855"/>
                <a:gd name="f222" fmla="val 142240"/>
                <a:gd name="f223" fmla="val 6280903"/>
                <a:gd name="f224" fmla="val 201930"/>
                <a:gd name="f225" fmla="val 6198010"/>
                <a:gd name="f226" fmla="val 6163856"/>
                <a:gd name="f227" fmla="val 281940"/>
                <a:gd name="f228" fmla="val 6161697"/>
                <a:gd name="f229" fmla="val 6114988"/>
                <a:gd name="f230" fmla="val 285750"/>
                <a:gd name="f231" fmla="val 6060721"/>
                <a:gd name="f232" fmla="val 294640"/>
                <a:gd name="f233" fmla="val 6001321"/>
                <a:gd name="f234" fmla="val 308610"/>
                <a:gd name="f235" fmla="val 5939218"/>
                <a:gd name="f236" fmla="val 5888038"/>
                <a:gd name="f237" fmla="val 335280"/>
                <a:gd name="f238" fmla="val 5838205"/>
                <a:gd name="f239" fmla="val 5791067"/>
                <a:gd name="f240" fmla="val 354330"/>
                <a:gd name="f241" fmla="val 5747970"/>
                <a:gd name="f242" fmla="val 5710263"/>
                <a:gd name="f243" fmla="val 11656695"/>
                <a:gd name="f244" fmla="val 11636802"/>
                <a:gd name="f245" fmla="val 11630532"/>
                <a:gd name="f246" fmla="val 11325492"/>
                <a:gd name="f247" fmla="val 11215101"/>
                <a:gd name="f248" fmla="val 358140"/>
                <a:gd name="f249" fmla="val 11102941"/>
                <a:gd name="f250" fmla="val 10991249"/>
                <a:gd name="f251" fmla="val 337820"/>
                <a:gd name="f252" fmla="val 10882260"/>
                <a:gd name="f253" fmla="val 322580"/>
                <a:gd name="f254" fmla="val 10829479"/>
                <a:gd name="f255" fmla="val 312420"/>
                <a:gd name="f256" fmla="val 10778213"/>
                <a:gd name="f257" fmla="val 10728742"/>
                <a:gd name="f258" fmla="val 10681345"/>
                <a:gd name="f259" fmla="val 10641306"/>
                <a:gd name="f260" fmla="val 270510"/>
                <a:gd name="f261" fmla="val 8176234"/>
                <a:gd name="f262" fmla="val 8116823"/>
                <a:gd name="f263" fmla="val 265430"/>
                <a:gd name="f264" fmla="val 8062077"/>
                <a:gd name="f265" fmla="val 8022091"/>
                <a:gd name="f266" fmla="val 243840"/>
                <a:gd name="f267" fmla="val 7173414"/>
                <a:gd name="f268" fmla="val 7166813"/>
                <a:gd name="f269" fmla="val 7096704"/>
                <a:gd name="f270" fmla="val 219710"/>
                <a:gd name="f271" fmla="val 7059994"/>
                <a:gd name="f272" fmla="val 7018490"/>
                <a:gd name="f273" fmla="val 6982770"/>
                <a:gd name="f274" fmla="val 195580"/>
                <a:gd name="f275" fmla="val 6945850"/>
                <a:gd name="f276" fmla="val 173990"/>
                <a:gd name="f277" fmla="val 6870809"/>
                <a:gd name="f278" fmla="val 6838233"/>
                <a:gd name="f279" fmla="val 96520"/>
                <a:gd name="f280" fmla="val 6708178"/>
                <a:gd name="f281" fmla="val 6670136"/>
                <a:gd name="f282" fmla="val 93980"/>
                <a:gd name="f283" fmla="val 6638780"/>
                <a:gd name="f284" fmla="val 86360"/>
                <a:gd name="f285" fmla="val 6618361"/>
                <a:gd name="f286" fmla="val 12680518"/>
                <a:gd name="f287" fmla="val 53340"/>
                <a:gd name="f288" fmla="val 12585023"/>
                <a:gd name="f289" fmla="val 66040"/>
                <a:gd name="f290" fmla="val 12442220"/>
                <a:gd name="f291" fmla="val 87630"/>
                <a:gd name="f292" fmla="val 12394687"/>
                <a:gd name="f293" fmla="val 12347168"/>
                <a:gd name="f294" fmla="val 101600"/>
                <a:gd name="f295" fmla="val 12295369"/>
                <a:gd name="f296" fmla="val 105410"/>
                <a:gd name="f297" fmla="val 12244260"/>
                <a:gd name="f298" fmla="val 113030"/>
                <a:gd name="f299" fmla="val 12193941"/>
                <a:gd name="f300" fmla="val 127000"/>
                <a:gd name="f301" fmla="val 12144509"/>
                <a:gd name="f302" fmla="val 143510"/>
                <a:gd name="f303" fmla="val 12096066"/>
                <a:gd name="f304" fmla="val 163830"/>
                <a:gd name="f305" fmla="val 12048708"/>
                <a:gd name="f306" fmla="val 185420"/>
                <a:gd name="f307" fmla="val 12002537"/>
                <a:gd name="f308" fmla="val 11957650"/>
                <a:gd name="f309" fmla="val 233680"/>
                <a:gd name="f310" fmla="val 11872127"/>
                <a:gd name="f311" fmla="val 11831688"/>
                <a:gd name="f312" fmla="val 11792931"/>
                <a:gd name="f313" fmla="val 11755954"/>
                <a:gd name="f314" fmla="val 339090"/>
                <a:gd name="f315" fmla="val 11687737"/>
                <a:gd name="f316" fmla="val 15615358"/>
                <a:gd name="f317" fmla="val 161290"/>
                <a:gd name="f318" fmla="val 15360332"/>
                <a:gd name="f319" fmla="val 15314805"/>
                <a:gd name="f320" fmla="val 15213302"/>
                <a:gd name="f321" fmla="val 151130"/>
                <a:gd name="f322" fmla="val 15199668"/>
                <a:gd name="f323" fmla="val 149860"/>
                <a:gd name="f324" fmla="val 13103159"/>
                <a:gd name="f325" fmla="val 13089493"/>
                <a:gd name="f326" fmla="val 148590"/>
                <a:gd name="f327" fmla="val 13077994"/>
                <a:gd name="f328" fmla="val 147320"/>
                <a:gd name="f329" fmla="val 13069316"/>
                <a:gd name="f330" fmla="val 144780"/>
                <a:gd name="f331" fmla="val 13035337"/>
                <a:gd name="f332" fmla="val 137160"/>
                <a:gd name="f333" fmla="val 12997323"/>
                <a:gd name="f334" fmla="val 133350"/>
                <a:gd name="f335" fmla="val 12957141"/>
                <a:gd name="f336" fmla="val 132080"/>
                <a:gd name="f337" fmla="val 12916662"/>
                <a:gd name="f338" fmla="val 129540"/>
                <a:gd name="f339" fmla="val 12856019"/>
                <a:gd name="f340" fmla="val 121920"/>
                <a:gd name="f341" fmla="val 12800453"/>
                <a:gd name="f342" fmla="val 110490"/>
                <a:gd name="f343" fmla="val 12751593"/>
                <a:gd name="f344" fmla="val 95250"/>
                <a:gd name="f345" fmla="val 12711071"/>
                <a:gd name="f346" fmla="val 76200"/>
                <a:gd name="f347" fmla="val 11582540"/>
                <a:gd name="f348" fmla="val 11535413"/>
                <a:gd name="f349" fmla="val 346710"/>
                <a:gd name="f350" fmla="val 11485833"/>
                <a:gd name="f351" fmla="val 353060"/>
                <a:gd name="f352" fmla="val 11434112"/>
                <a:gd name="f353" fmla="val 11380561"/>
                <a:gd name="f354" fmla="val 11617993"/>
                <a:gd name="f355" fmla="val 11599997"/>
                <a:gd name="f356" fmla="val 5021948"/>
                <a:gd name="f357" fmla="val 5017347"/>
                <a:gd name="f358" fmla="val 5007278"/>
                <a:gd name="f359" fmla="val 328930"/>
                <a:gd name="f360" fmla="val 4992482"/>
                <a:gd name="f361" fmla="val 5063733"/>
                <a:gd name="f362" fmla="val 321310"/>
                <a:gd name="f363" fmla="val 9215920"/>
                <a:gd name="f364" fmla="val 85090"/>
                <a:gd name="f365" fmla="val 9155975"/>
                <a:gd name="f366" fmla="val 9071908"/>
                <a:gd name="f367" fmla="val 9019792"/>
                <a:gd name="f368" fmla="val 8962356"/>
                <a:gd name="f369" fmla="val 8900648"/>
                <a:gd name="f370" fmla="val 138430"/>
                <a:gd name="f371" fmla="val 8564789"/>
                <a:gd name="f372" fmla="val 181610"/>
                <a:gd name="f373" fmla="val 8499503"/>
                <a:gd name="f374" fmla="val 191770"/>
                <a:gd name="f375" fmla="val 8437295"/>
                <a:gd name="f376" fmla="val 200660"/>
                <a:gd name="f377" fmla="val 8379216"/>
                <a:gd name="f378" fmla="val 8326315"/>
                <a:gd name="f379" fmla="val 220980"/>
                <a:gd name="f380" fmla="val 8279643"/>
                <a:gd name="f381" fmla="val 231140"/>
                <a:gd name="f382" fmla="val 8240249"/>
                <a:gd name="f383" fmla="val 241300"/>
                <a:gd name="f384" fmla="val 8187494"/>
                <a:gd name="f385" fmla="val 260350"/>
                <a:gd name="f386" fmla="val 10636302"/>
                <a:gd name="f387" fmla="val 269240"/>
                <a:gd name="f388" fmla="val 10593892"/>
                <a:gd name="f389" fmla="val 257810"/>
                <a:gd name="f390" fmla="val 10554395"/>
                <a:gd name="f391" fmla="val 245110"/>
                <a:gd name="f392" fmla="val 10518091"/>
                <a:gd name="f393" fmla="val 10447675"/>
                <a:gd name="f394" fmla="val 10412454"/>
                <a:gd name="f395" fmla="val 10376017"/>
                <a:gd name="f396" fmla="val 165100"/>
                <a:gd name="f397" fmla="val 10341661"/>
                <a:gd name="f398" fmla="val 152400"/>
                <a:gd name="f399" fmla="val 9778949"/>
                <a:gd name="f400" fmla="val 9770242"/>
                <a:gd name="f401" fmla="val 9761669"/>
                <a:gd name="f402" fmla="val 9753637"/>
                <a:gd name="f403" fmla="val 9746551"/>
                <a:gd name="f404" fmla="val 140970"/>
                <a:gd name="f405" fmla="val 9741509"/>
                <a:gd name="f406" fmla="val 9737191"/>
                <a:gd name="f407" fmla="val 9732149"/>
                <a:gd name="f408" fmla="val 130810"/>
                <a:gd name="f409" fmla="val 9729812"/>
                <a:gd name="f410" fmla="val 9646463"/>
                <a:gd name="f411" fmla="val 9630939"/>
                <a:gd name="f412" fmla="val 9368548"/>
                <a:gd name="f413" fmla="val 9322826"/>
                <a:gd name="f414" fmla="val 119380"/>
                <a:gd name="f415" fmla="val 9280347"/>
                <a:gd name="f416" fmla="val 111760"/>
                <a:gd name="f417" fmla="val 9243811"/>
                <a:gd name="f418" fmla="val 100330"/>
                <a:gd name="f419" fmla="val 1356461"/>
                <a:gd name="f420" fmla="val 1342059"/>
                <a:gd name="f421" fmla="val 1335490"/>
                <a:gd name="f422" fmla="val 1323432"/>
                <a:gd name="f423" fmla="val 154940"/>
                <a:gd name="f424" fmla="val 1281758"/>
                <a:gd name="f425" fmla="val 1203325"/>
                <a:gd name="f426" fmla="val 1173220"/>
                <a:gd name="f427" fmla="val 217170"/>
                <a:gd name="f428" fmla="val 1143115"/>
                <a:gd name="f429" fmla="val 1529318"/>
                <a:gd name="f430" fmla="val 1486193"/>
                <a:gd name="f431" fmla="val 189230"/>
                <a:gd name="f432" fmla="val 1443068"/>
                <a:gd name="f433" fmla="val 170180"/>
                <a:gd name="f434" fmla="val 1399853"/>
                <a:gd name="f435" fmla="val 157480"/>
                <a:gd name="f436" fmla="val 7557770"/>
                <a:gd name="f437" fmla="val 7516629"/>
                <a:gd name="f438" fmla="val 7472198"/>
                <a:gd name="f439" fmla="val 7377584"/>
                <a:gd name="f440" fmla="val 167640"/>
                <a:gd name="f441" fmla="val 7329459"/>
                <a:gd name="f442" fmla="val 196850"/>
                <a:gd name="f443" fmla="val 7282162"/>
                <a:gd name="f444" fmla="val 7236722"/>
                <a:gd name="f445" fmla="val 238760"/>
                <a:gd name="f446" fmla="val 7194169"/>
                <a:gd name="f447" fmla="val 8013205"/>
                <a:gd name="f448" fmla="val 7971416"/>
                <a:gd name="f449" fmla="val 7952574"/>
                <a:gd name="f450" fmla="val 7912011"/>
                <a:gd name="f451" fmla="val 7882352"/>
                <a:gd name="f452" fmla="val 203200"/>
                <a:gd name="f453" fmla="val 7851886"/>
                <a:gd name="f454" fmla="val 179070"/>
                <a:gd name="f455" fmla="val 7820882"/>
                <a:gd name="f456" fmla="val 7789608"/>
                <a:gd name="f457" fmla="val 7770492"/>
                <a:gd name="f458" fmla="val 82550"/>
                <a:gd name="f459" fmla="val 7578649"/>
                <a:gd name="f460" fmla="val 7937919"/>
                <a:gd name="f461" fmla="val 7930933"/>
                <a:gd name="f462" fmla="val 7924150"/>
                <a:gd name="f463" fmla="val 7917775"/>
                <a:gd name="f464" fmla="val 15507970"/>
                <a:gd name="f465" fmla="val 15491803"/>
                <a:gd name="f466" fmla="val 15467886"/>
                <a:gd name="f467" fmla="val 15437372"/>
                <a:gd name="f468" fmla="val 15544195"/>
                <a:gd name="f469" fmla="val 9815665"/>
                <a:gd name="f470" fmla="val 9805777"/>
                <a:gd name="f471" fmla="val 9796497"/>
                <a:gd name="f472" fmla="val 9787622"/>
                <a:gd name="f473" fmla="val 10334790"/>
                <a:gd name="f474" fmla="val 9817824"/>
                <a:gd name="f475" fmla="val 9813506"/>
                <a:gd name="f476" fmla="val 10045344"/>
                <a:gd name="f477" fmla="val 10035984"/>
                <a:gd name="f478" fmla="val 10008118"/>
                <a:gd name="f479" fmla="val 9978296"/>
                <a:gd name="f480" fmla="val 9917912"/>
                <a:gd name="f481" fmla="val 9889663"/>
                <a:gd name="f482" fmla="val 134620"/>
                <a:gd name="f483" fmla="val 9843689"/>
                <a:gd name="f484" fmla="val 9827184"/>
                <a:gd name="f485" fmla="val 10294009"/>
                <a:gd name="f486" fmla="val 139700"/>
                <a:gd name="f487" fmla="val 10249531"/>
                <a:gd name="f488" fmla="val 10106100"/>
                <a:gd name="f489" fmla="val 10059022"/>
                <a:gd name="f490" fmla="val 10051821"/>
                <a:gd name="f491" fmla="val 13928217"/>
                <a:gd name="f492" fmla="val 49530"/>
                <a:gd name="f493" fmla="val 13889361"/>
                <a:gd name="f494" fmla="val 55880"/>
                <a:gd name="f495" fmla="val 13844921"/>
                <a:gd name="f496" fmla="val 60960"/>
                <a:gd name="f497" fmla="val 13794790"/>
                <a:gd name="f498" fmla="val 67310"/>
                <a:gd name="f499" fmla="val 13738860"/>
                <a:gd name="f500" fmla="val 73660"/>
                <a:gd name="f501" fmla="val 13730575"/>
                <a:gd name="f502" fmla="val 13719826"/>
                <a:gd name="f503" fmla="val 77470"/>
                <a:gd name="f504" fmla="val 13706909"/>
                <a:gd name="f505" fmla="val 13692124"/>
                <a:gd name="f506" fmla="val 80010"/>
                <a:gd name="f507" fmla="val 13679364"/>
                <a:gd name="f508" fmla="val 13665200"/>
                <a:gd name="f509" fmla="val 83820"/>
                <a:gd name="f510" fmla="val 13650083"/>
                <a:gd name="f511" fmla="val 13634466"/>
                <a:gd name="f512" fmla="val 13597477"/>
                <a:gd name="f513" fmla="val 13556393"/>
                <a:gd name="f514" fmla="val 13512594"/>
                <a:gd name="f515" fmla="val 106680"/>
                <a:gd name="f516" fmla="val 13467461"/>
                <a:gd name="f517" fmla="val 13269528"/>
                <a:gd name="f518" fmla="val 13224891"/>
                <a:gd name="f519" fmla="val 13166185"/>
                <a:gd name="f520" fmla="val 13140630"/>
                <a:gd name="f521" fmla="val 15158764"/>
                <a:gd name="f522" fmla="val 146050"/>
                <a:gd name="f523" fmla="val 15102661"/>
                <a:gd name="f524" fmla="val 14932151"/>
                <a:gd name="f525" fmla="val 116840"/>
                <a:gd name="f526" fmla="val 14876979"/>
                <a:gd name="f527" fmla="val 107950"/>
                <a:gd name="f528" fmla="val 14823837"/>
                <a:gd name="f529" fmla="val 14773446"/>
                <a:gd name="f530" fmla="val 91440"/>
                <a:gd name="f531" fmla="val 14726523"/>
                <a:gd name="f532" fmla="val 14712278"/>
                <a:gd name="f533" fmla="val 14370772"/>
                <a:gd name="f534" fmla="val 14329473"/>
                <a:gd name="f535" fmla="val 14113008"/>
                <a:gd name="f536" fmla="val 14072235"/>
                <a:gd name="f537" fmla="val 64770"/>
                <a:gd name="f538" fmla="val 13992415"/>
                <a:gd name="f539" fmla="val 57150"/>
                <a:gd name="f540" fmla="val 13958328"/>
                <a:gd name="f541" fmla="val 9683915"/>
                <a:gd name="f542" fmla="val 9676134"/>
                <a:gd name="f543" fmla="val 9667075"/>
                <a:gd name="f544" fmla="val 9657072"/>
                <a:gd name="f545" fmla="val 9708842"/>
                <a:gd name="f546" fmla="val 118110"/>
                <a:gd name="f547" fmla="val 9696817"/>
                <a:gd name="f548" fmla="val 114300"/>
                <a:gd name="f549" fmla="val 9486633"/>
                <a:gd name="f550" fmla="val 9451552"/>
                <a:gd name="f551" fmla="val 9419849"/>
                <a:gd name="f552" fmla="val 9393277"/>
                <a:gd name="f553" fmla="val 109220"/>
                <a:gd name="f554" fmla="val 9373590"/>
                <a:gd name="f555" fmla="val 9615415"/>
                <a:gd name="f556" fmla="val 9576268"/>
                <a:gd name="f557" fmla="val 9532261"/>
                <a:gd name="f558" fmla="val 6798170"/>
                <a:gd name="f559" fmla="val 6788810"/>
                <a:gd name="f560" fmla="val 6784492"/>
                <a:gd name="f561" fmla="val 6766392"/>
                <a:gd name="f562" fmla="val 6727492"/>
                <a:gd name="f563" fmla="val 6833889"/>
                <a:gd name="f564" fmla="val 3167240"/>
                <a:gd name="f565" fmla="val 3139689"/>
                <a:gd name="f566" fmla="val 3113152"/>
                <a:gd name="f567" fmla="val 3087560"/>
                <a:gd name="f568" fmla="val 3262765"/>
                <a:gd name="f569" fmla="val 3214619"/>
                <a:gd name="f570" fmla="val 7666482"/>
                <a:gd name="f571" fmla="val 7659609"/>
                <a:gd name="f572" fmla="val 7653074"/>
                <a:gd name="f573" fmla="val 7646944"/>
                <a:gd name="f574" fmla="val 7641285"/>
                <a:gd name="f575" fmla="val 7627245"/>
                <a:gd name="f576" fmla="val 19050"/>
                <a:gd name="f577" fmla="val 7599708"/>
                <a:gd name="f578" fmla="val 45720"/>
                <a:gd name="f579" fmla="val 7745684"/>
                <a:gd name="f580" fmla="val 7703921"/>
                <a:gd name="f581" fmla="val 7675571"/>
                <a:gd name="f582" fmla="val 14613763"/>
                <a:gd name="f583" fmla="val 14577002"/>
                <a:gd name="f584" fmla="val 68580"/>
                <a:gd name="f585" fmla="val 14529610"/>
                <a:gd name="f586" fmla="val 14473335"/>
                <a:gd name="f587" fmla="val 14409928"/>
                <a:gd name="f588" fmla="val 14683789"/>
                <a:gd name="f589" fmla="val 14645963"/>
                <a:gd name="f590" fmla="val 14083792"/>
                <a:gd name="f591" fmla="val 31750"/>
                <a:gd name="f592" fmla="val 14076003"/>
                <a:gd name="f593" fmla="val 14057678"/>
                <a:gd name="f594" fmla="val 34290"/>
                <a:gd name="f595" fmla="val 14031518"/>
                <a:gd name="f596" fmla="val 36830"/>
                <a:gd name="f597" fmla="val 14000226"/>
                <a:gd name="f598" fmla="val 38100"/>
                <a:gd name="f599" fmla="val 13998067"/>
                <a:gd name="f600" fmla="val 13995908"/>
                <a:gd name="f601" fmla="val 41910"/>
                <a:gd name="f602" fmla="val 13993114"/>
                <a:gd name="f603" fmla="val 13923587"/>
                <a:gd name="f604" fmla="val 13903071"/>
                <a:gd name="f605" fmla="val 48260"/>
                <a:gd name="f606" fmla="val 13910310"/>
                <a:gd name="f607" fmla="val 13919581"/>
                <a:gd name="f608" fmla="val 13950138"/>
                <a:gd name="f609" fmla="val 13970333"/>
                <a:gd name="f610" fmla="val 13988742"/>
                <a:gd name="f611" fmla="val 43180"/>
                <a:gd name="f612" fmla="val 14043108"/>
                <a:gd name="f613" fmla="val 14080851"/>
                <a:gd name="f614" fmla="val 13868527"/>
                <a:gd name="f615" fmla="val 13862701"/>
                <a:gd name="f616" fmla="val 13862018"/>
                <a:gd name="f617" fmla="val 46990"/>
                <a:gd name="f618" fmla="val 13865669"/>
                <a:gd name="f619" fmla="val 13889601"/>
                <a:gd name="f620" fmla="val 13881513"/>
                <a:gd name="f621" fmla="val 13875567"/>
                <a:gd name="f622" fmla="val 44450"/>
              </a:gdLst>
              <a:ahLst/>
              <a:cxnLst>
                <a:cxn ang="3cd4">
                  <a:pos x="hc" y="t"/>
                </a:cxn>
                <a:cxn ang="0">
                  <a:pos x="r" y="vc"/>
                </a:cxn>
                <a:cxn ang="cd4">
                  <a:pos x="hc" y="b"/>
                </a:cxn>
                <a:cxn ang="cd2">
                  <a:pos x="l" y="vc"/>
                </a:cxn>
              </a:cxnLst>
              <a:rect l="l" t="t" r="r" b="b"/>
              <a:pathLst>
                <a:path w="15651480" h="720090">
                  <a:moveTo>
                    <a:pt x="f2" y="f3"/>
                  </a:moveTo>
                  <a:lnTo>
                    <a:pt x="f4" y="f3"/>
                  </a:lnTo>
                  <a:lnTo>
                    <a:pt x="f0" y="f5"/>
                  </a:lnTo>
                  <a:lnTo>
                    <a:pt x="f0" y="f1"/>
                  </a:lnTo>
                  <a:lnTo>
                    <a:pt x="f6" y="f1"/>
                  </a:lnTo>
                  <a:lnTo>
                    <a:pt x="f6" y="f7"/>
                  </a:lnTo>
                  <a:lnTo>
                    <a:pt x="f8" y="f7"/>
                  </a:lnTo>
                  <a:lnTo>
                    <a:pt x="f9" y="f10"/>
                  </a:lnTo>
                  <a:lnTo>
                    <a:pt x="f11" y="f12"/>
                  </a:lnTo>
                  <a:lnTo>
                    <a:pt x="f13" y="f14"/>
                  </a:lnTo>
                  <a:lnTo>
                    <a:pt x="f2" y="f3"/>
                  </a:lnTo>
                  <a:close/>
                </a:path>
                <a:path w="15651480" h="720090">
                  <a:moveTo>
                    <a:pt x="f6" y="f15"/>
                  </a:moveTo>
                  <a:lnTo>
                    <a:pt x="f16" y="f15"/>
                  </a:lnTo>
                  <a:lnTo>
                    <a:pt x="f16" y="f3"/>
                  </a:lnTo>
                  <a:lnTo>
                    <a:pt x="f17" y="f3"/>
                  </a:lnTo>
                  <a:lnTo>
                    <a:pt x="f18" y="f19"/>
                  </a:lnTo>
                  <a:lnTo>
                    <a:pt x="f20" y="f21"/>
                  </a:lnTo>
                  <a:lnTo>
                    <a:pt x="f22" y="f23"/>
                  </a:lnTo>
                  <a:lnTo>
                    <a:pt x="f24" y="f7"/>
                  </a:lnTo>
                  <a:lnTo>
                    <a:pt x="f6" y="f7"/>
                  </a:lnTo>
                  <a:lnTo>
                    <a:pt x="f6" y="f15"/>
                  </a:lnTo>
                  <a:close/>
                </a:path>
                <a:path w="15651480" h="720090">
                  <a:moveTo>
                    <a:pt x="f25" y="f15"/>
                  </a:moveTo>
                  <a:lnTo>
                    <a:pt x="f26" y="f15"/>
                  </a:lnTo>
                  <a:lnTo>
                    <a:pt x="f27" y="f28"/>
                  </a:lnTo>
                  <a:lnTo>
                    <a:pt x="f29" y="f30"/>
                  </a:lnTo>
                  <a:lnTo>
                    <a:pt x="f31" y="f3"/>
                  </a:lnTo>
                  <a:lnTo>
                    <a:pt x="f4" y="f3"/>
                  </a:lnTo>
                  <a:lnTo>
                    <a:pt x="f32" y="f33"/>
                  </a:lnTo>
                  <a:lnTo>
                    <a:pt x="f25" y="f15"/>
                  </a:lnTo>
                  <a:close/>
                </a:path>
                <a:path w="15651480" h="720090">
                  <a:moveTo>
                    <a:pt x="f34" y="f15"/>
                  </a:moveTo>
                  <a:lnTo>
                    <a:pt x="f35" y="f15"/>
                  </a:lnTo>
                  <a:lnTo>
                    <a:pt x="f36" y="f28"/>
                  </a:lnTo>
                  <a:lnTo>
                    <a:pt x="f2" y="f3"/>
                  </a:lnTo>
                  <a:lnTo>
                    <a:pt x="f37" y="f3"/>
                  </a:lnTo>
                  <a:lnTo>
                    <a:pt x="f38" y="f30"/>
                  </a:lnTo>
                  <a:lnTo>
                    <a:pt x="f39" y="f28"/>
                  </a:lnTo>
                  <a:lnTo>
                    <a:pt x="f34" y="f15"/>
                  </a:lnTo>
                  <a:close/>
                </a:path>
                <a:path w="15651480" h="720090">
                  <a:moveTo>
                    <a:pt x="f40" y="f41"/>
                  </a:moveTo>
                  <a:lnTo>
                    <a:pt x="f42" y="f3"/>
                  </a:lnTo>
                  <a:lnTo>
                    <a:pt x="f40" y="f41"/>
                  </a:lnTo>
                  <a:close/>
                </a:path>
                <a:path w="15651480" h="720090">
                  <a:moveTo>
                    <a:pt x="f43" y="f44"/>
                  </a:moveTo>
                  <a:lnTo>
                    <a:pt x="f40" y="f41"/>
                  </a:lnTo>
                  <a:lnTo>
                    <a:pt x="f45" y="f30"/>
                  </a:lnTo>
                  <a:lnTo>
                    <a:pt x="f43" y="f44"/>
                  </a:lnTo>
                  <a:close/>
                </a:path>
                <a:path w="15651480" h="720090">
                  <a:moveTo>
                    <a:pt x="f46" y="f47"/>
                  </a:moveTo>
                  <a:lnTo>
                    <a:pt x="f43" y="f44"/>
                  </a:lnTo>
                  <a:lnTo>
                    <a:pt x="f48" y="f49"/>
                  </a:lnTo>
                  <a:lnTo>
                    <a:pt x="f46" y="f47"/>
                  </a:lnTo>
                  <a:close/>
                </a:path>
                <a:path w="15651480" h="720090">
                  <a:moveTo>
                    <a:pt x="f50" y="f0"/>
                  </a:moveTo>
                  <a:lnTo>
                    <a:pt x="f51" y="f52"/>
                  </a:lnTo>
                  <a:lnTo>
                    <a:pt x="f53" y="f54"/>
                  </a:lnTo>
                  <a:lnTo>
                    <a:pt x="f55" y="f56"/>
                  </a:lnTo>
                  <a:lnTo>
                    <a:pt x="f57" y="f58"/>
                  </a:lnTo>
                  <a:lnTo>
                    <a:pt x="f59" y="f60"/>
                  </a:lnTo>
                  <a:lnTo>
                    <a:pt x="f61" y="f62"/>
                  </a:lnTo>
                  <a:lnTo>
                    <a:pt x="f63" y="f64"/>
                  </a:lnTo>
                  <a:lnTo>
                    <a:pt x="f65" y="f66"/>
                  </a:lnTo>
                  <a:lnTo>
                    <a:pt x="f67" y="f68"/>
                  </a:lnTo>
                  <a:lnTo>
                    <a:pt x="f69" y="f70"/>
                  </a:lnTo>
                  <a:lnTo>
                    <a:pt x="f71" y="f72"/>
                  </a:lnTo>
                  <a:lnTo>
                    <a:pt x="f73" y="f74"/>
                  </a:lnTo>
                  <a:lnTo>
                    <a:pt x="f75" y="f76"/>
                  </a:lnTo>
                  <a:lnTo>
                    <a:pt x="f77" y="f78"/>
                  </a:lnTo>
                  <a:lnTo>
                    <a:pt x="f46" y="f47"/>
                  </a:lnTo>
                  <a:lnTo>
                    <a:pt x="f79" y="f28"/>
                  </a:lnTo>
                  <a:lnTo>
                    <a:pt x="f80" y="f15"/>
                  </a:lnTo>
                  <a:lnTo>
                    <a:pt x="f6" y="f15"/>
                  </a:lnTo>
                  <a:lnTo>
                    <a:pt x="f6" y="f81"/>
                  </a:lnTo>
                  <a:lnTo>
                    <a:pt x="f82" y="f81"/>
                  </a:lnTo>
                  <a:lnTo>
                    <a:pt x="f83" y="f84"/>
                  </a:lnTo>
                  <a:lnTo>
                    <a:pt x="f85" y="f86"/>
                  </a:lnTo>
                  <a:lnTo>
                    <a:pt x="f87" y="f88"/>
                  </a:lnTo>
                  <a:lnTo>
                    <a:pt x="f89" y="f90"/>
                  </a:lnTo>
                  <a:lnTo>
                    <a:pt x="f91" y="f92"/>
                  </a:lnTo>
                  <a:lnTo>
                    <a:pt x="f93" y="f94"/>
                  </a:lnTo>
                  <a:lnTo>
                    <a:pt x="f95" y="f96"/>
                  </a:lnTo>
                  <a:lnTo>
                    <a:pt x="f97" y="f98"/>
                  </a:lnTo>
                  <a:lnTo>
                    <a:pt x="f99" y="f100"/>
                  </a:lnTo>
                  <a:lnTo>
                    <a:pt x="f101" y="f102"/>
                  </a:lnTo>
                  <a:lnTo>
                    <a:pt x="f103" y="f104"/>
                  </a:lnTo>
                  <a:lnTo>
                    <a:pt x="f105" y="f106"/>
                  </a:lnTo>
                  <a:lnTo>
                    <a:pt x="f107" y="f108"/>
                  </a:lnTo>
                  <a:lnTo>
                    <a:pt x="f109" y="f110"/>
                  </a:lnTo>
                  <a:lnTo>
                    <a:pt x="f111" y="f110"/>
                  </a:lnTo>
                  <a:lnTo>
                    <a:pt x="f112" y="f113"/>
                  </a:lnTo>
                  <a:lnTo>
                    <a:pt x="f114" y="f54"/>
                  </a:lnTo>
                  <a:lnTo>
                    <a:pt x="f115" y="f116"/>
                  </a:lnTo>
                  <a:lnTo>
                    <a:pt x="f117" y="f52"/>
                  </a:lnTo>
                  <a:lnTo>
                    <a:pt x="f118" y="f119"/>
                  </a:lnTo>
                  <a:lnTo>
                    <a:pt x="f50" y="f0"/>
                  </a:lnTo>
                  <a:close/>
                </a:path>
                <a:path w="15651480" h="720090">
                  <a:moveTo>
                    <a:pt x="f120" y="f121"/>
                  </a:moveTo>
                  <a:lnTo>
                    <a:pt x="f122" y="f123"/>
                  </a:lnTo>
                  <a:lnTo>
                    <a:pt x="f124" y="f125"/>
                  </a:lnTo>
                  <a:lnTo>
                    <a:pt x="f126" y="f127"/>
                  </a:lnTo>
                  <a:lnTo>
                    <a:pt x="f128" y="f129"/>
                  </a:lnTo>
                  <a:lnTo>
                    <a:pt x="f130" y="f131"/>
                  </a:lnTo>
                  <a:lnTo>
                    <a:pt x="f132" y="f133"/>
                  </a:lnTo>
                  <a:lnTo>
                    <a:pt x="f134" y="f78"/>
                  </a:lnTo>
                  <a:lnTo>
                    <a:pt x="f25" y="f15"/>
                  </a:lnTo>
                  <a:lnTo>
                    <a:pt x="f35" y="f15"/>
                  </a:lnTo>
                  <a:lnTo>
                    <a:pt x="f135" y="f136"/>
                  </a:lnTo>
                  <a:lnTo>
                    <a:pt x="f137" y="f138"/>
                  </a:lnTo>
                  <a:lnTo>
                    <a:pt x="f139" y="f138"/>
                  </a:lnTo>
                  <a:lnTo>
                    <a:pt x="f140" y="f90"/>
                  </a:lnTo>
                  <a:lnTo>
                    <a:pt x="f141" y="f142"/>
                  </a:lnTo>
                  <a:lnTo>
                    <a:pt x="f143" y="f144"/>
                  </a:lnTo>
                  <a:lnTo>
                    <a:pt x="f145" y="f131"/>
                  </a:lnTo>
                  <a:lnTo>
                    <a:pt x="f146" y="f147"/>
                  </a:lnTo>
                  <a:lnTo>
                    <a:pt x="f148" y="f125"/>
                  </a:lnTo>
                  <a:lnTo>
                    <a:pt x="f120" y="f121"/>
                  </a:lnTo>
                  <a:close/>
                </a:path>
                <a:path w="15651480" h="720090">
                  <a:moveTo>
                    <a:pt x="f149" y="f150"/>
                  </a:moveTo>
                  <a:lnTo>
                    <a:pt x="f82" y="f81"/>
                  </a:lnTo>
                  <a:lnTo>
                    <a:pt x="f6" y="f81"/>
                  </a:lnTo>
                  <a:lnTo>
                    <a:pt x="f6" y="f151"/>
                  </a:lnTo>
                  <a:lnTo>
                    <a:pt x="f152" y="f151"/>
                  </a:lnTo>
                  <a:lnTo>
                    <a:pt x="f153" y="f154"/>
                  </a:lnTo>
                  <a:lnTo>
                    <a:pt x="f155" y="f156"/>
                  </a:lnTo>
                  <a:lnTo>
                    <a:pt x="f157" y="f158"/>
                  </a:lnTo>
                  <a:lnTo>
                    <a:pt x="f159" y="f160"/>
                  </a:lnTo>
                  <a:lnTo>
                    <a:pt x="f161" y="f162"/>
                  </a:lnTo>
                  <a:lnTo>
                    <a:pt x="f163" y="f162"/>
                  </a:lnTo>
                  <a:lnTo>
                    <a:pt x="f164" y="f165"/>
                  </a:lnTo>
                  <a:lnTo>
                    <a:pt x="f166" y="f74"/>
                  </a:lnTo>
                  <a:lnTo>
                    <a:pt x="f167" y="f168"/>
                  </a:lnTo>
                  <a:lnTo>
                    <a:pt x="f169" y="f170"/>
                  </a:lnTo>
                  <a:lnTo>
                    <a:pt x="f171" y="f172"/>
                  </a:lnTo>
                  <a:lnTo>
                    <a:pt x="f149" y="f150"/>
                  </a:lnTo>
                  <a:close/>
                </a:path>
                <a:path w="15651480" h="720090">
                  <a:moveTo>
                    <a:pt x="f173" y="f165"/>
                  </a:moveTo>
                  <a:lnTo>
                    <a:pt x="f174" y="f160"/>
                  </a:lnTo>
                  <a:lnTo>
                    <a:pt x="f175" y="f90"/>
                  </a:lnTo>
                  <a:lnTo>
                    <a:pt x="f176" y="f177"/>
                  </a:lnTo>
                  <a:lnTo>
                    <a:pt x="f152" y="f151"/>
                  </a:lnTo>
                  <a:lnTo>
                    <a:pt x="f6" y="f151"/>
                  </a:lnTo>
                  <a:lnTo>
                    <a:pt x="f6" y="f178"/>
                  </a:lnTo>
                  <a:lnTo>
                    <a:pt x="f179" y="f178"/>
                  </a:lnTo>
                  <a:lnTo>
                    <a:pt x="f180" y="f88"/>
                  </a:lnTo>
                  <a:lnTo>
                    <a:pt x="f181" y="f182"/>
                  </a:lnTo>
                  <a:lnTo>
                    <a:pt x="f183" y="f184"/>
                  </a:lnTo>
                  <a:lnTo>
                    <a:pt x="f185" y="f186"/>
                  </a:lnTo>
                  <a:lnTo>
                    <a:pt x="f187" y="f188"/>
                  </a:lnTo>
                  <a:lnTo>
                    <a:pt x="f189" y="f190"/>
                  </a:lnTo>
                  <a:lnTo>
                    <a:pt x="f173" y="f165"/>
                  </a:lnTo>
                  <a:close/>
                </a:path>
                <a:path w="15651480" h="720090">
                  <a:moveTo>
                    <a:pt x="f191" y="f192"/>
                  </a:moveTo>
                  <a:lnTo>
                    <a:pt x="f193" y="f192"/>
                  </a:lnTo>
                  <a:lnTo>
                    <a:pt x="f194" y="f195"/>
                  </a:lnTo>
                  <a:lnTo>
                    <a:pt x="f196" y="f197"/>
                  </a:lnTo>
                  <a:lnTo>
                    <a:pt x="f198" y="f199"/>
                  </a:lnTo>
                  <a:lnTo>
                    <a:pt x="f139" y="f138"/>
                  </a:lnTo>
                  <a:lnTo>
                    <a:pt x="f137" y="f138"/>
                  </a:lnTo>
                  <a:lnTo>
                    <a:pt x="f200" y="f201"/>
                  </a:lnTo>
                  <a:lnTo>
                    <a:pt x="f202" y="f203"/>
                  </a:lnTo>
                  <a:lnTo>
                    <a:pt x="f204" y="f203"/>
                  </a:lnTo>
                  <a:lnTo>
                    <a:pt x="f205" y="f206"/>
                  </a:lnTo>
                  <a:lnTo>
                    <a:pt x="f207" y="f208"/>
                  </a:lnTo>
                  <a:lnTo>
                    <a:pt x="f209" y="f210"/>
                  </a:lnTo>
                  <a:lnTo>
                    <a:pt x="f191" y="f192"/>
                  </a:lnTo>
                  <a:close/>
                </a:path>
                <a:path w="15651480" h="720090">
                  <a:moveTo>
                    <a:pt x="f211" y="f212"/>
                  </a:moveTo>
                  <a:lnTo>
                    <a:pt x="f213" y="f212"/>
                  </a:lnTo>
                  <a:lnTo>
                    <a:pt x="f214" y="f215"/>
                  </a:lnTo>
                  <a:lnTo>
                    <a:pt x="f216" y="f217"/>
                  </a:lnTo>
                  <a:lnTo>
                    <a:pt x="f218" y="f219"/>
                  </a:lnTo>
                  <a:lnTo>
                    <a:pt x="f220" y="f106"/>
                  </a:lnTo>
                  <a:lnTo>
                    <a:pt x="f221" y="f222"/>
                  </a:lnTo>
                  <a:lnTo>
                    <a:pt x="f223" y="f224"/>
                  </a:lnTo>
                  <a:lnTo>
                    <a:pt x="f225" y="f96"/>
                  </a:lnTo>
                  <a:lnTo>
                    <a:pt x="f226" y="f227"/>
                  </a:lnTo>
                  <a:lnTo>
                    <a:pt x="f228" y="f227"/>
                  </a:lnTo>
                  <a:lnTo>
                    <a:pt x="f229" y="f230"/>
                  </a:lnTo>
                  <a:lnTo>
                    <a:pt x="f231" y="f232"/>
                  </a:lnTo>
                  <a:lnTo>
                    <a:pt x="f233" y="f234"/>
                  </a:lnTo>
                  <a:lnTo>
                    <a:pt x="f235" y="f74"/>
                  </a:lnTo>
                  <a:lnTo>
                    <a:pt x="f236" y="f237"/>
                  </a:lnTo>
                  <a:lnTo>
                    <a:pt x="f238" y="f186"/>
                  </a:lnTo>
                  <a:lnTo>
                    <a:pt x="f239" y="f240"/>
                  </a:lnTo>
                  <a:lnTo>
                    <a:pt x="f241" y="f88"/>
                  </a:lnTo>
                  <a:lnTo>
                    <a:pt x="f242" y="f178"/>
                  </a:lnTo>
                  <a:lnTo>
                    <a:pt x="f243" y="f178"/>
                  </a:lnTo>
                  <a:lnTo>
                    <a:pt x="f244" y="f177"/>
                  </a:lnTo>
                  <a:lnTo>
                    <a:pt x="f245" y="f88"/>
                  </a:lnTo>
                  <a:lnTo>
                    <a:pt x="f246" y="f88"/>
                  </a:lnTo>
                  <a:lnTo>
                    <a:pt x="f247" y="f248"/>
                  </a:lnTo>
                  <a:lnTo>
                    <a:pt x="f249" y="f158"/>
                  </a:lnTo>
                  <a:lnTo>
                    <a:pt x="f250" y="f251"/>
                  </a:lnTo>
                  <a:lnTo>
                    <a:pt x="f252" y="f253"/>
                  </a:lnTo>
                  <a:lnTo>
                    <a:pt x="f254" y="f255"/>
                  </a:lnTo>
                  <a:lnTo>
                    <a:pt x="f256" y="f168"/>
                  </a:lnTo>
                  <a:lnTo>
                    <a:pt x="f257" y="f170"/>
                  </a:lnTo>
                  <a:lnTo>
                    <a:pt x="f258" y="f133"/>
                  </a:lnTo>
                  <a:lnTo>
                    <a:pt x="f259" y="f260"/>
                  </a:lnTo>
                  <a:lnTo>
                    <a:pt x="f261" y="f260"/>
                  </a:lnTo>
                  <a:lnTo>
                    <a:pt x="f262" y="f263"/>
                  </a:lnTo>
                  <a:lnTo>
                    <a:pt x="f264" y="f131"/>
                  </a:lnTo>
                  <a:lnTo>
                    <a:pt x="f265" y="f266"/>
                  </a:lnTo>
                  <a:lnTo>
                    <a:pt x="f267" y="f266"/>
                  </a:lnTo>
                  <a:lnTo>
                    <a:pt x="f268" y="f197"/>
                  </a:lnTo>
                  <a:lnTo>
                    <a:pt x="f269" y="f270"/>
                  </a:lnTo>
                  <a:lnTo>
                    <a:pt x="f271" y="f127"/>
                  </a:lnTo>
                  <a:lnTo>
                    <a:pt x="f272" y="f192"/>
                  </a:lnTo>
                  <a:lnTo>
                    <a:pt x="f273" y="f274"/>
                  </a:lnTo>
                  <a:lnTo>
                    <a:pt x="f275" y="f276"/>
                  </a:lnTo>
                  <a:lnTo>
                    <a:pt x="f277" y="f106"/>
                  </a:lnTo>
                  <a:lnTo>
                    <a:pt x="f278" y="f279"/>
                  </a:lnTo>
                  <a:lnTo>
                    <a:pt x="f280" y="f279"/>
                  </a:lnTo>
                  <a:lnTo>
                    <a:pt x="f281" y="f282"/>
                  </a:lnTo>
                  <a:lnTo>
                    <a:pt x="f283" y="f284"/>
                  </a:lnTo>
                  <a:lnTo>
                    <a:pt x="f285" y="f217"/>
                  </a:lnTo>
                  <a:lnTo>
                    <a:pt x="f211" y="f212"/>
                  </a:lnTo>
                  <a:close/>
                </a:path>
                <a:path w="15651480" h="720090">
                  <a:moveTo>
                    <a:pt x="f286" y="f287"/>
                  </a:moveTo>
                  <a:lnTo>
                    <a:pt x="f288" y="f289"/>
                  </a:lnTo>
                  <a:lnTo>
                    <a:pt x="f290" y="f291"/>
                  </a:lnTo>
                  <a:lnTo>
                    <a:pt x="f292" y="f282"/>
                  </a:lnTo>
                  <a:lnTo>
                    <a:pt x="f293" y="f294"/>
                  </a:lnTo>
                  <a:lnTo>
                    <a:pt x="f295" y="f296"/>
                  </a:lnTo>
                  <a:lnTo>
                    <a:pt x="f297" y="f298"/>
                  </a:lnTo>
                  <a:lnTo>
                    <a:pt x="f299" y="f300"/>
                  </a:lnTo>
                  <a:lnTo>
                    <a:pt x="f301" y="f302"/>
                  </a:lnTo>
                  <a:lnTo>
                    <a:pt x="f303" y="f304"/>
                  </a:lnTo>
                  <a:lnTo>
                    <a:pt x="f305" y="f306"/>
                  </a:lnTo>
                  <a:lnTo>
                    <a:pt x="f307" y="f100"/>
                  </a:lnTo>
                  <a:lnTo>
                    <a:pt x="f308" y="f309"/>
                  </a:lnTo>
                  <a:lnTo>
                    <a:pt x="f310" y="f227"/>
                  </a:lnTo>
                  <a:lnTo>
                    <a:pt x="f311" y="f168"/>
                  </a:lnTo>
                  <a:lnTo>
                    <a:pt x="f312" y="f253"/>
                  </a:lnTo>
                  <a:lnTo>
                    <a:pt x="f313" y="f314"/>
                  </a:lnTo>
                  <a:lnTo>
                    <a:pt x="f315" y="f88"/>
                  </a:lnTo>
                  <a:lnTo>
                    <a:pt x="f243" y="f178"/>
                  </a:lnTo>
                  <a:lnTo>
                    <a:pt x="f6" y="f178"/>
                  </a:lnTo>
                  <a:lnTo>
                    <a:pt x="f6" y="f121"/>
                  </a:lnTo>
                  <a:lnTo>
                    <a:pt x="f316" y="f317"/>
                  </a:lnTo>
                  <a:lnTo>
                    <a:pt x="f318" y="f317"/>
                  </a:lnTo>
                  <a:lnTo>
                    <a:pt x="f319" y="f102"/>
                  </a:lnTo>
                  <a:lnTo>
                    <a:pt x="f320" y="f321"/>
                  </a:lnTo>
                  <a:lnTo>
                    <a:pt x="f322" y="f323"/>
                  </a:lnTo>
                  <a:lnTo>
                    <a:pt x="f324" y="f323"/>
                  </a:lnTo>
                  <a:lnTo>
                    <a:pt x="f325" y="f326"/>
                  </a:lnTo>
                  <a:lnTo>
                    <a:pt x="f327" y="f328"/>
                  </a:lnTo>
                  <a:lnTo>
                    <a:pt x="f329" y="f330"/>
                  </a:lnTo>
                  <a:lnTo>
                    <a:pt x="f331" y="f332"/>
                  </a:lnTo>
                  <a:lnTo>
                    <a:pt x="f333" y="f334"/>
                  </a:lnTo>
                  <a:lnTo>
                    <a:pt x="f335" y="f336"/>
                  </a:lnTo>
                  <a:lnTo>
                    <a:pt x="f337" y="f338"/>
                  </a:lnTo>
                  <a:lnTo>
                    <a:pt x="f339" y="f340"/>
                  </a:lnTo>
                  <a:lnTo>
                    <a:pt x="f341" y="f342"/>
                  </a:lnTo>
                  <a:lnTo>
                    <a:pt x="f343" y="f344"/>
                  </a:lnTo>
                  <a:lnTo>
                    <a:pt x="f345" y="f346"/>
                  </a:lnTo>
                  <a:lnTo>
                    <a:pt x="f286" y="f287"/>
                  </a:lnTo>
                  <a:close/>
                </a:path>
                <a:path w="15651480" h="720090">
                  <a:moveTo>
                    <a:pt x="f347" y="f314"/>
                  </a:moveTo>
                  <a:lnTo>
                    <a:pt x="f348" y="f349"/>
                  </a:lnTo>
                  <a:lnTo>
                    <a:pt x="f350" y="f351"/>
                  </a:lnTo>
                  <a:lnTo>
                    <a:pt x="f352" y="f76"/>
                  </a:lnTo>
                  <a:lnTo>
                    <a:pt x="f353" y="f182"/>
                  </a:lnTo>
                  <a:lnTo>
                    <a:pt x="f246" y="f88"/>
                  </a:lnTo>
                  <a:lnTo>
                    <a:pt x="f245" y="f88"/>
                  </a:lnTo>
                  <a:lnTo>
                    <a:pt x="f354" y="f248"/>
                  </a:lnTo>
                  <a:lnTo>
                    <a:pt x="f355" y="f158"/>
                  </a:lnTo>
                  <a:lnTo>
                    <a:pt x="f347" y="f314"/>
                  </a:lnTo>
                  <a:close/>
                </a:path>
                <a:path w="15651480" h="720090">
                  <a:moveTo>
                    <a:pt x="f356" y="f255"/>
                  </a:moveTo>
                  <a:lnTo>
                    <a:pt x="f357" y="f253"/>
                  </a:lnTo>
                  <a:lnTo>
                    <a:pt x="f358" y="f359"/>
                  </a:lnTo>
                  <a:lnTo>
                    <a:pt x="f360" y="f190"/>
                  </a:lnTo>
                  <a:lnTo>
                    <a:pt x="f163" y="f162"/>
                  </a:lnTo>
                  <a:lnTo>
                    <a:pt x="f161" y="f162"/>
                  </a:lnTo>
                  <a:lnTo>
                    <a:pt x="f361" y="f362"/>
                  </a:lnTo>
                  <a:lnTo>
                    <a:pt x="f356" y="f255"/>
                  </a:lnTo>
                  <a:close/>
                </a:path>
                <a:path w="15651480" h="720090">
                  <a:moveTo>
                    <a:pt x="f363" y="f364"/>
                  </a:moveTo>
                  <a:lnTo>
                    <a:pt x="f365" y="f294"/>
                  </a:lnTo>
                  <a:lnTo>
                    <a:pt x="f366" y="f106"/>
                  </a:lnTo>
                  <a:lnTo>
                    <a:pt x="f367" y="f340"/>
                  </a:lnTo>
                  <a:lnTo>
                    <a:pt x="f368" y="f338"/>
                  </a:lnTo>
                  <a:lnTo>
                    <a:pt x="f369" y="f370"/>
                  </a:lnTo>
                  <a:lnTo>
                    <a:pt x="f371" y="f372"/>
                  </a:lnTo>
                  <a:lnTo>
                    <a:pt x="f373" y="f374"/>
                  </a:lnTo>
                  <a:lnTo>
                    <a:pt x="f375" y="f376"/>
                  </a:lnTo>
                  <a:lnTo>
                    <a:pt x="f377" y="f127"/>
                  </a:lnTo>
                  <a:lnTo>
                    <a:pt x="f378" y="f379"/>
                  </a:lnTo>
                  <a:lnTo>
                    <a:pt x="f380" y="f381"/>
                  </a:lnTo>
                  <a:lnTo>
                    <a:pt x="f382" y="f383"/>
                  </a:lnTo>
                  <a:lnTo>
                    <a:pt x="f384" y="f385"/>
                  </a:lnTo>
                  <a:lnTo>
                    <a:pt x="f261" y="f260"/>
                  </a:lnTo>
                  <a:lnTo>
                    <a:pt x="f259" y="f260"/>
                  </a:lnTo>
                  <a:lnTo>
                    <a:pt x="f386" y="f387"/>
                  </a:lnTo>
                  <a:lnTo>
                    <a:pt x="f388" y="f389"/>
                  </a:lnTo>
                  <a:lnTo>
                    <a:pt x="f390" y="f391"/>
                  </a:lnTo>
                  <a:lnTo>
                    <a:pt x="f392" y="f129"/>
                  </a:lnTo>
                  <a:lnTo>
                    <a:pt x="f393" y="f224"/>
                  </a:lnTo>
                  <a:lnTo>
                    <a:pt x="f394" y="f68"/>
                  </a:lnTo>
                  <a:lnTo>
                    <a:pt x="f395" y="f396"/>
                  </a:lnTo>
                  <a:lnTo>
                    <a:pt x="f397" y="f398"/>
                  </a:lnTo>
                  <a:lnTo>
                    <a:pt x="f399" y="f398"/>
                  </a:lnTo>
                  <a:lnTo>
                    <a:pt x="f400" y="f321"/>
                  </a:lnTo>
                  <a:lnTo>
                    <a:pt x="f401" y="f326"/>
                  </a:lnTo>
                  <a:lnTo>
                    <a:pt x="f402" y="f330"/>
                  </a:lnTo>
                  <a:lnTo>
                    <a:pt x="f403" y="f404"/>
                  </a:lnTo>
                  <a:lnTo>
                    <a:pt x="f405" y="f370"/>
                  </a:lnTo>
                  <a:lnTo>
                    <a:pt x="f406" y="f104"/>
                  </a:lnTo>
                  <a:lnTo>
                    <a:pt x="f407" y="f408"/>
                  </a:lnTo>
                  <a:lnTo>
                    <a:pt x="f409" y="f338"/>
                  </a:lnTo>
                  <a:lnTo>
                    <a:pt x="f410" y="f338"/>
                  </a:lnTo>
                  <a:lnTo>
                    <a:pt x="f411" y="f340"/>
                  </a:lnTo>
                  <a:lnTo>
                    <a:pt x="f412" y="f340"/>
                  </a:lnTo>
                  <a:lnTo>
                    <a:pt x="f413" y="f414"/>
                  </a:lnTo>
                  <a:lnTo>
                    <a:pt x="f415" y="f416"/>
                  </a:lnTo>
                  <a:lnTo>
                    <a:pt x="f417" y="f418"/>
                  </a:lnTo>
                  <a:lnTo>
                    <a:pt x="f363" y="f364"/>
                  </a:lnTo>
                  <a:close/>
                </a:path>
                <a:path w="15651480" h="720090">
                  <a:moveTo>
                    <a:pt x="f419" y="f398"/>
                  </a:moveTo>
                  <a:lnTo>
                    <a:pt x="f420" y="f398"/>
                  </a:lnTo>
                  <a:lnTo>
                    <a:pt x="f421" y="f66"/>
                  </a:lnTo>
                  <a:lnTo>
                    <a:pt x="f422" y="f423"/>
                  </a:lnTo>
                  <a:lnTo>
                    <a:pt x="f424" y="f396"/>
                  </a:lnTo>
                  <a:lnTo>
                    <a:pt x="f425" y="f376"/>
                  </a:lnTo>
                  <a:lnTo>
                    <a:pt x="f426" y="f427"/>
                  </a:lnTo>
                  <a:lnTo>
                    <a:pt x="f428" y="f129"/>
                  </a:lnTo>
                  <a:lnTo>
                    <a:pt x="f204" y="f203"/>
                  </a:lnTo>
                  <a:lnTo>
                    <a:pt x="f202" y="f203"/>
                  </a:lnTo>
                  <a:lnTo>
                    <a:pt x="f429" y="f206"/>
                  </a:lnTo>
                  <a:lnTo>
                    <a:pt x="f430" y="f431"/>
                  </a:lnTo>
                  <a:lnTo>
                    <a:pt x="f432" y="f433"/>
                  </a:lnTo>
                  <a:lnTo>
                    <a:pt x="f434" y="f435"/>
                  </a:lnTo>
                  <a:lnTo>
                    <a:pt x="f419" y="f398"/>
                  </a:lnTo>
                  <a:close/>
                </a:path>
                <a:path w="15651480" h="720090">
                  <a:moveTo>
                    <a:pt x="f436" y="f212"/>
                  </a:moveTo>
                  <a:lnTo>
                    <a:pt x="f437" y="f60"/>
                  </a:lnTo>
                  <a:lnTo>
                    <a:pt x="f438" y="f296"/>
                  </a:lnTo>
                  <a:lnTo>
                    <a:pt x="f439" y="f440"/>
                  </a:lnTo>
                  <a:lnTo>
                    <a:pt x="f441" y="f442"/>
                  </a:lnTo>
                  <a:lnTo>
                    <a:pt x="f443" y="f379"/>
                  </a:lnTo>
                  <a:lnTo>
                    <a:pt x="f444" y="f445"/>
                  </a:lnTo>
                  <a:lnTo>
                    <a:pt x="f446" y="f266"/>
                  </a:lnTo>
                  <a:lnTo>
                    <a:pt x="f265" y="f266"/>
                  </a:lnTo>
                  <a:lnTo>
                    <a:pt x="f447" y="f383"/>
                  </a:lnTo>
                  <a:lnTo>
                    <a:pt x="f448" y="f147"/>
                  </a:lnTo>
                  <a:lnTo>
                    <a:pt x="f449" y="f208"/>
                  </a:lnTo>
                  <a:lnTo>
                    <a:pt x="f450" y="f208"/>
                  </a:lnTo>
                  <a:lnTo>
                    <a:pt x="f451" y="f452"/>
                  </a:lnTo>
                  <a:lnTo>
                    <a:pt x="f453" y="f454"/>
                  </a:lnTo>
                  <a:lnTo>
                    <a:pt x="f455" y="f330"/>
                  </a:lnTo>
                  <a:lnTo>
                    <a:pt x="f456" y="f296"/>
                  </a:lnTo>
                  <a:lnTo>
                    <a:pt x="f457" y="f458"/>
                  </a:lnTo>
                  <a:lnTo>
                    <a:pt x="f459" y="f458"/>
                  </a:lnTo>
                  <a:lnTo>
                    <a:pt x="f436" y="f212"/>
                  </a:lnTo>
                  <a:close/>
                </a:path>
                <a:path w="15651480" h="720090">
                  <a:moveTo>
                    <a:pt x="f460" y="f452"/>
                  </a:moveTo>
                  <a:lnTo>
                    <a:pt x="f461" y="f210"/>
                  </a:lnTo>
                  <a:lnTo>
                    <a:pt x="f462" y="f100"/>
                  </a:lnTo>
                  <a:lnTo>
                    <a:pt x="f463" y="f208"/>
                  </a:lnTo>
                  <a:lnTo>
                    <a:pt x="f449" y="f208"/>
                  </a:lnTo>
                  <a:lnTo>
                    <a:pt x="f460" y="f452"/>
                  </a:lnTo>
                  <a:close/>
                </a:path>
                <a:path w="15651480" h="720090">
                  <a:moveTo>
                    <a:pt x="f464" y="f328"/>
                  </a:moveTo>
                  <a:lnTo>
                    <a:pt x="f465" y="f66"/>
                  </a:lnTo>
                  <a:lnTo>
                    <a:pt x="f466" y="f435"/>
                  </a:lnTo>
                  <a:lnTo>
                    <a:pt x="f467" y="f317"/>
                  </a:lnTo>
                  <a:lnTo>
                    <a:pt x="f316" y="f317"/>
                  </a:lnTo>
                  <a:lnTo>
                    <a:pt x="f468" y="f398"/>
                  </a:lnTo>
                  <a:lnTo>
                    <a:pt x="f464" y="f328"/>
                  </a:lnTo>
                  <a:close/>
                </a:path>
                <a:path w="15651480" h="720090">
                  <a:moveTo>
                    <a:pt x="f469" y="f104"/>
                  </a:moveTo>
                  <a:lnTo>
                    <a:pt x="f470" y="f302"/>
                  </a:lnTo>
                  <a:lnTo>
                    <a:pt x="f471" y="f326"/>
                  </a:lnTo>
                  <a:lnTo>
                    <a:pt x="f472" y="f321"/>
                  </a:lnTo>
                  <a:lnTo>
                    <a:pt x="f399" y="f398"/>
                  </a:lnTo>
                  <a:lnTo>
                    <a:pt x="f397" y="f398"/>
                  </a:lnTo>
                  <a:lnTo>
                    <a:pt x="f473" y="f323"/>
                  </a:lnTo>
                  <a:lnTo>
                    <a:pt x="f474" y="f323"/>
                  </a:lnTo>
                  <a:lnTo>
                    <a:pt x="f475" y="f330"/>
                  </a:lnTo>
                  <a:lnTo>
                    <a:pt x="f469" y="f104"/>
                  </a:lnTo>
                  <a:close/>
                </a:path>
                <a:path w="15651480" h="720090">
                  <a:moveTo>
                    <a:pt x="f476" y="f62"/>
                  </a:moveTo>
                  <a:lnTo>
                    <a:pt x="f477" y="f62"/>
                  </a:lnTo>
                  <a:lnTo>
                    <a:pt x="f478" y="f296"/>
                  </a:lnTo>
                  <a:lnTo>
                    <a:pt x="f479" y="f342"/>
                  </a:lnTo>
                  <a:lnTo>
                    <a:pt x="f480" y="f64"/>
                  </a:lnTo>
                  <a:lnTo>
                    <a:pt x="f481" y="f482"/>
                  </a:lnTo>
                  <a:lnTo>
                    <a:pt x="f483" y="f326"/>
                  </a:lnTo>
                  <a:lnTo>
                    <a:pt x="f484" y="f323"/>
                  </a:lnTo>
                  <a:lnTo>
                    <a:pt x="f473" y="f323"/>
                  </a:lnTo>
                  <a:lnTo>
                    <a:pt x="f485" y="f486"/>
                  </a:lnTo>
                  <a:lnTo>
                    <a:pt x="f487" y="f336"/>
                  </a:lnTo>
                  <a:lnTo>
                    <a:pt x="f488" y="f298"/>
                  </a:lnTo>
                  <a:lnTo>
                    <a:pt x="f489" y="f296"/>
                  </a:lnTo>
                  <a:lnTo>
                    <a:pt x="f490" y="f296"/>
                  </a:lnTo>
                  <a:lnTo>
                    <a:pt x="f476" y="f62"/>
                  </a:lnTo>
                  <a:close/>
                </a:path>
                <a:path w="15651480" h="720090">
                  <a:moveTo>
                    <a:pt x="f491" y="f492"/>
                  </a:moveTo>
                  <a:lnTo>
                    <a:pt x="f493" y="f494"/>
                  </a:lnTo>
                  <a:lnTo>
                    <a:pt x="f495" y="f496"/>
                  </a:lnTo>
                  <a:lnTo>
                    <a:pt x="f497" y="f498"/>
                  </a:lnTo>
                  <a:lnTo>
                    <a:pt x="f499" y="f500"/>
                  </a:lnTo>
                  <a:lnTo>
                    <a:pt x="f501" y="f217"/>
                  </a:lnTo>
                  <a:lnTo>
                    <a:pt x="f502" y="f503"/>
                  </a:lnTo>
                  <a:lnTo>
                    <a:pt x="f504" y="f60"/>
                  </a:lnTo>
                  <a:lnTo>
                    <a:pt x="f505" y="f506"/>
                  </a:lnTo>
                  <a:lnTo>
                    <a:pt x="f507" y="f458"/>
                  </a:lnTo>
                  <a:lnTo>
                    <a:pt x="f508" y="f509"/>
                  </a:lnTo>
                  <a:lnTo>
                    <a:pt x="f510" y="f284"/>
                  </a:lnTo>
                  <a:lnTo>
                    <a:pt x="f511" y="f110"/>
                  </a:lnTo>
                  <a:lnTo>
                    <a:pt x="f512" y="f344"/>
                  </a:lnTo>
                  <a:lnTo>
                    <a:pt x="f513" y="f294"/>
                  </a:lnTo>
                  <a:lnTo>
                    <a:pt x="f514" y="f515"/>
                  </a:lnTo>
                  <a:lnTo>
                    <a:pt x="f516" y="f298"/>
                  </a:lnTo>
                  <a:lnTo>
                    <a:pt x="f517" y="f370"/>
                  </a:lnTo>
                  <a:lnTo>
                    <a:pt x="f518" y="f302"/>
                  </a:lnTo>
                  <a:lnTo>
                    <a:pt x="f519" y="f326"/>
                  </a:lnTo>
                  <a:lnTo>
                    <a:pt x="f520" y="f323"/>
                  </a:lnTo>
                  <a:lnTo>
                    <a:pt x="f322" y="f323"/>
                  </a:lnTo>
                  <a:lnTo>
                    <a:pt x="f521" y="f522"/>
                  </a:lnTo>
                  <a:lnTo>
                    <a:pt x="f523" y="f486"/>
                  </a:lnTo>
                  <a:lnTo>
                    <a:pt x="f524" y="f525"/>
                  </a:lnTo>
                  <a:lnTo>
                    <a:pt x="f526" y="f527"/>
                  </a:lnTo>
                  <a:lnTo>
                    <a:pt x="f528" y="f418"/>
                  </a:lnTo>
                  <a:lnTo>
                    <a:pt x="f529" y="f530"/>
                  </a:lnTo>
                  <a:lnTo>
                    <a:pt x="f531" y="f458"/>
                  </a:lnTo>
                  <a:lnTo>
                    <a:pt x="f532" y="f506"/>
                  </a:lnTo>
                  <a:lnTo>
                    <a:pt x="f533" y="f506"/>
                  </a:lnTo>
                  <a:lnTo>
                    <a:pt x="f534" y="f60"/>
                  </a:lnTo>
                  <a:lnTo>
                    <a:pt x="f535" y="f289"/>
                  </a:lnTo>
                  <a:lnTo>
                    <a:pt x="f536" y="f537"/>
                  </a:lnTo>
                  <a:lnTo>
                    <a:pt x="f538" y="f539"/>
                  </a:lnTo>
                  <a:lnTo>
                    <a:pt x="f540" y="f287"/>
                  </a:lnTo>
                  <a:lnTo>
                    <a:pt x="f491" y="f492"/>
                  </a:lnTo>
                  <a:close/>
                </a:path>
                <a:path w="15651480" h="720090">
                  <a:moveTo>
                    <a:pt x="f541" y="f298"/>
                  </a:moveTo>
                  <a:lnTo>
                    <a:pt x="f542" y="f298"/>
                  </a:lnTo>
                  <a:lnTo>
                    <a:pt x="f543" y="f525"/>
                  </a:lnTo>
                  <a:lnTo>
                    <a:pt x="f544" y="f340"/>
                  </a:lnTo>
                  <a:lnTo>
                    <a:pt x="f410" y="f338"/>
                  </a:lnTo>
                  <a:lnTo>
                    <a:pt x="f409" y="f338"/>
                  </a:lnTo>
                  <a:lnTo>
                    <a:pt x="f545" y="f546"/>
                  </a:lnTo>
                  <a:lnTo>
                    <a:pt x="f547" y="f548"/>
                  </a:lnTo>
                  <a:lnTo>
                    <a:pt x="f541" y="f298"/>
                  </a:lnTo>
                  <a:close/>
                </a:path>
                <a:path w="15651480" h="720090">
                  <a:moveTo>
                    <a:pt x="f549" y="f282"/>
                  </a:moveTo>
                  <a:lnTo>
                    <a:pt x="f550" y="f344"/>
                  </a:lnTo>
                  <a:lnTo>
                    <a:pt x="f551" y="f418"/>
                  </a:lnTo>
                  <a:lnTo>
                    <a:pt x="f552" y="f553"/>
                  </a:lnTo>
                  <a:lnTo>
                    <a:pt x="f554" y="f340"/>
                  </a:lnTo>
                  <a:lnTo>
                    <a:pt x="f411" y="f340"/>
                  </a:lnTo>
                  <a:lnTo>
                    <a:pt x="f555" y="f548"/>
                  </a:lnTo>
                  <a:lnTo>
                    <a:pt x="f556" y="f62"/>
                  </a:lnTo>
                  <a:lnTo>
                    <a:pt x="f557" y="f279"/>
                  </a:lnTo>
                  <a:lnTo>
                    <a:pt x="f549" y="f282"/>
                  </a:lnTo>
                  <a:close/>
                </a:path>
                <a:path w="15651480" h="720090">
                  <a:moveTo>
                    <a:pt x="f558" y="f364"/>
                  </a:moveTo>
                  <a:lnTo>
                    <a:pt x="f559" y="f364"/>
                  </a:lnTo>
                  <a:lnTo>
                    <a:pt x="f560" y="f291"/>
                  </a:lnTo>
                  <a:lnTo>
                    <a:pt x="f561" y="f530"/>
                  </a:lnTo>
                  <a:lnTo>
                    <a:pt x="f562" y="f279"/>
                  </a:lnTo>
                  <a:lnTo>
                    <a:pt x="f278" y="f279"/>
                  </a:lnTo>
                  <a:lnTo>
                    <a:pt x="f563" y="f282"/>
                  </a:lnTo>
                  <a:lnTo>
                    <a:pt x="f558" y="f364"/>
                  </a:lnTo>
                  <a:close/>
                </a:path>
                <a:path w="15651480" h="720090">
                  <a:moveTo>
                    <a:pt x="f564" y="f500"/>
                  </a:moveTo>
                  <a:lnTo>
                    <a:pt x="f565" y="f217"/>
                  </a:lnTo>
                  <a:lnTo>
                    <a:pt x="f566" y="f503"/>
                  </a:lnTo>
                  <a:lnTo>
                    <a:pt x="f567" y="f458"/>
                  </a:lnTo>
                  <a:lnTo>
                    <a:pt x="f111" y="f110"/>
                  </a:lnTo>
                  <a:lnTo>
                    <a:pt x="f109" y="f110"/>
                  </a:lnTo>
                  <a:lnTo>
                    <a:pt x="f568" y="f364"/>
                  </a:lnTo>
                  <a:lnTo>
                    <a:pt x="f569" y="f346"/>
                  </a:lnTo>
                  <a:lnTo>
                    <a:pt x="f564" y="f500"/>
                  </a:lnTo>
                  <a:close/>
                </a:path>
                <a:path w="15651480" h="720090">
                  <a:moveTo>
                    <a:pt x="f570" y="f0"/>
                  </a:moveTo>
                  <a:lnTo>
                    <a:pt x="f571" y="f0"/>
                  </a:lnTo>
                  <a:lnTo>
                    <a:pt x="f572" y="f119"/>
                  </a:lnTo>
                  <a:lnTo>
                    <a:pt x="f573" y="f52"/>
                  </a:lnTo>
                  <a:lnTo>
                    <a:pt x="f574" y="f116"/>
                  </a:lnTo>
                  <a:lnTo>
                    <a:pt x="f575" y="f576"/>
                  </a:lnTo>
                  <a:lnTo>
                    <a:pt x="f577" y="f578"/>
                  </a:lnTo>
                  <a:lnTo>
                    <a:pt x="f459" y="f458"/>
                  </a:lnTo>
                  <a:lnTo>
                    <a:pt x="f457" y="f458"/>
                  </a:lnTo>
                  <a:lnTo>
                    <a:pt x="f579" y="f287"/>
                  </a:lnTo>
                  <a:lnTo>
                    <a:pt x="f580" y="f54"/>
                  </a:lnTo>
                  <a:lnTo>
                    <a:pt x="f581" y="f119"/>
                  </a:lnTo>
                  <a:lnTo>
                    <a:pt x="f570" y="f0"/>
                  </a:lnTo>
                  <a:close/>
                </a:path>
                <a:path w="15651480" h="720090">
                  <a:moveTo>
                    <a:pt x="f582" y="f212"/>
                  </a:moveTo>
                  <a:lnTo>
                    <a:pt x="f583" y="f584"/>
                  </a:lnTo>
                  <a:lnTo>
                    <a:pt x="f585" y="f217"/>
                  </a:lnTo>
                  <a:lnTo>
                    <a:pt x="f586" y="f60"/>
                  </a:lnTo>
                  <a:lnTo>
                    <a:pt x="f587" y="f506"/>
                  </a:lnTo>
                  <a:lnTo>
                    <a:pt x="f532" y="f506"/>
                  </a:lnTo>
                  <a:lnTo>
                    <a:pt x="f588" y="f217"/>
                  </a:lnTo>
                  <a:lnTo>
                    <a:pt x="f589" y="f498"/>
                  </a:lnTo>
                  <a:lnTo>
                    <a:pt x="f582" y="f212"/>
                  </a:lnTo>
                  <a:close/>
                </a:path>
                <a:path w="15651480" h="720090">
                  <a:moveTo>
                    <a:pt x="f590" y="f591"/>
                  </a:moveTo>
                  <a:lnTo>
                    <a:pt x="f592" y="f56"/>
                  </a:lnTo>
                  <a:lnTo>
                    <a:pt x="f593" y="f594"/>
                  </a:lnTo>
                  <a:lnTo>
                    <a:pt x="f595" y="f596"/>
                  </a:lnTo>
                  <a:lnTo>
                    <a:pt x="f597" y="f598"/>
                  </a:lnTo>
                  <a:lnTo>
                    <a:pt x="f599" y="f598"/>
                  </a:lnTo>
                  <a:lnTo>
                    <a:pt x="f600" y="f601"/>
                  </a:lnTo>
                  <a:lnTo>
                    <a:pt x="f602" y="f601"/>
                  </a:lnTo>
                  <a:lnTo>
                    <a:pt x="f603" y="f578"/>
                  </a:lnTo>
                  <a:lnTo>
                    <a:pt x="f604" y="f605"/>
                  </a:lnTo>
                  <a:lnTo>
                    <a:pt x="f606" y="f605"/>
                  </a:lnTo>
                  <a:lnTo>
                    <a:pt x="f607" y="f492"/>
                  </a:lnTo>
                  <a:lnTo>
                    <a:pt x="f491" y="f492"/>
                  </a:lnTo>
                  <a:lnTo>
                    <a:pt x="f608" y="f605"/>
                  </a:lnTo>
                  <a:lnTo>
                    <a:pt x="f609" y="f578"/>
                  </a:lnTo>
                  <a:lnTo>
                    <a:pt x="f610" y="f611"/>
                  </a:lnTo>
                  <a:lnTo>
                    <a:pt x="f612" y="f596"/>
                  </a:lnTo>
                  <a:lnTo>
                    <a:pt x="f613" y="f56"/>
                  </a:lnTo>
                  <a:lnTo>
                    <a:pt x="f590" y="f591"/>
                  </a:lnTo>
                  <a:close/>
                </a:path>
                <a:path w="15651480" h="720090">
                  <a:moveTo>
                    <a:pt x="f614" y="f611"/>
                  </a:moveTo>
                  <a:lnTo>
                    <a:pt x="f615" y="f578"/>
                  </a:lnTo>
                  <a:lnTo>
                    <a:pt x="f616" y="f617"/>
                  </a:lnTo>
                  <a:lnTo>
                    <a:pt x="f618" y="f605"/>
                  </a:lnTo>
                  <a:lnTo>
                    <a:pt x="f604" y="f605"/>
                  </a:lnTo>
                  <a:lnTo>
                    <a:pt x="f619" y="f617"/>
                  </a:lnTo>
                  <a:lnTo>
                    <a:pt x="f620" y="f578"/>
                  </a:lnTo>
                  <a:lnTo>
                    <a:pt x="f621" y="f622"/>
                  </a:lnTo>
                  <a:lnTo>
                    <a:pt x="f614" y="f611"/>
                  </a:lnTo>
                  <a:close/>
                </a:path>
              </a:pathLst>
            </a:custGeom>
            <a:solidFill>
              <a:srgbClr val="F2E7DB"/>
            </a:solidFill>
            <a:ln>
              <a:noFill/>
              <a:prstDash val="solid"/>
            </a:ln>
          </p:spPr>
          <p:txBody>
            <a:bodyPr vert="horz" wrap="square" lIns="0" tIns="0" rIns="0" bIns="0" anchor="t" anchorCtr="0" compatLnSpc="0">
              <a:noAutofit/>
            </a:bodyPr>
            <a:lstStyle/>
            <a:p>
              <a:pPr marL="0" marR="0" lvl="0" indent="0" rtl="0" hangingPunct="0">
                <a:lnSpc>
                  <a:spcPct val="100000"/>
                </a:lnSpc>
                <a:spcBef>
                  <a:spcPts val="0"/>
                </a:spcBef>
                <a:spcAft>
                  <a:spcPts val="0"/>
                </a:spcAft>
                <a:buNone/>
                <a:tabLst/>
              </a:pPr>
              <a:endParaRPr lang="en-IN" sz="1800" b="0" i="0" u="none" strike="noStrike" kern="1200">
                <a:ln>
                  <a:noFill/>
                </a:ln>
                <a:latin typeface="Arial" pitchFamily="18"/>
                <a:ea typeface="Microsoft YaHei" pitchFamily="2"/>
                <a:cs typeface="Lucida Sans" pitchFamily="2"/>
              </a:endParaRPr>
            </a:p>
          </p:txBody>
        </p:sp>
        <p:sp>
          <p:nvSpPr>
            <p:cNvPr id="6" name="object 6"/>
            <p:cNvSpPr/>
            <p:nvPr/>
          </p:nvSpPr>
          <p:spPr>
            <a:xfrm>
              <a:off x="20160" y="9959760"/>
              <a:ext cx="15300720" cy="32040"/>
            </a:xfrm>
            <a:custGeom>
              <a:avLst/>
              <a:gdLst>
                <a:gd name="f0" fmla="val 0"/>
                <a:gd name="f1" fmla="val 1799272"/>
                <a:gd name="f2" fmla="val 20154"/>
                <a:gd name="f3" fmla="val 1789912"/>
                <a:gd name="f4" fmla="val 15836"/>
                <a:gd name="f5" fmla="val 1782711"/>
                <a:gd name="f6" fmla="val 11518"/>
                <a:gd name="f7" fmla="val 1778393"/>
                <a:gd name="f8" fmla="val 8636"/>
                <a:gd name="f9" fmla="val 1771192"/>
                <a:gd name="f10" fmla="val 4318"/>
                <a:gd name="f11" fmla="val 1764715"/>
                <a:gd name="f12" fmla="val 41757"/>
                <a:gd name="f13" fmla="val 34556"/>
                <a:gd name="f14" fmla="val 27368"/>
                <a:gd name="f15" fmla="val 17995"/>
                <a:gd name="f16" fmla="val 6477"/>
                <a:gd name="f17" fmla="val 23037"/>
                <a:gd name="f18" fmla="val 1805749"/>
                <a:gd name="f19" fmla="val 27025"/>
                <a:gd name="f20" fmla="val 1801431"/>
                <a:gd name="f21" fmla="val 23215"/>
                <a:gd name="f22" fmla="val 32105"/>
                <a:gd name="f23" fmla="val 15300630"/>
                <a:gd name="f24" fmla="val 355"/>
                <a:gd name="f25" fmla="val 2146312"/>
                <a:gd name="f26" fmla="val 4165"/>
                <a:gd name="f27" fmla="val 2136952"/>
                <a:gd name="f28" fmla="val 9245"/>
                <a:gd name="f29" fmla="val 2130463"/>
                <a:gd name="f30" fmla="val 11785"/>
                <a:gd name="f31" fmla="val 2123275"/>
                <a:gd name="f32" fmla="val 15595"/>
                <a:gd name="f33" fmla="val 2118944"/>
                <a:gd name="f34" fmla="val 20675"/>
                <a:gd name="f35" fmla="val 2111756"/>
                <a:gd name="f36" fmla="val 2102396"/>
              </a:gdLst>
              <a:ahLst/>
              <a:cxnLst>
                <a:cxn ang="3cd4">
                  <a:pos x="hc" y="t"/>
                </a:cxn>
                <a:cxn ang="0">
                  <a:pos x="r" y="vc"/>
                </a:cxn>
                <a:cxn ang="cd4">
                  <a:pos x="hc" y="b"/>
                </a:cxn>
                <a:cxn ang="cd2">
                  <a:pos x="l" y="vc"/>
                </a:cxn>
              </a:cxnLst>
              <a:rect l="l" t="t" r="r" b="b"/>
              <a:pathLst>
                <a:path w="15300960" h="32384">
                  <a:moveTo>
                    <a:pt x="f1" y="f2"/>
                  </a:moveTo>
                  <a:lnTo>
                    <a:pt x="f3" y="f2"/>
                  </a:lnTo>
                  <a:lnTo>
                    <a:pt x="f3" y="f4"/>
                  </a:lnTo>
                  <a:lnTo>
                    <a:pt x="f5" y="f4"/>
                  </a:lnTo>
                  <a:lnTo>
                    <a:pt x="f5" y="f6"/>
                  </a:lnTo>
                  <a:lnTo>
                    <a:pt x="f7" y="f6"/>
                  </a:lnTo>
                  <a:lnTo>
                    <a:pt x="f7" y="f8"/>
                  </a:lnTo>
                  <a:lnTo>
                    <a:pt x="f9" y="f8"/>
                  </a:lnTo>
                  <a:lnTo>
                    <a:pt x="f9" y="f10"/>
                  </a:lnTo>
                  <a:lnTo>
                    <a:pt x="f11" y="f10"/>
                  </a:lnTo>
                  <a:lnTo>
                    <a:pt x="f11" y="f0"/>
                  </a:lnTo>
                  <a:lnTo>
                    <a:pt x="f12" y="f0"/>
                  </a:lnTo>
                  <a:lnTo>
                    <a:pt x="f12" y="f10"/>
                  </a:lnTo>
                  <a:lnTo>
                    <a:pt x="f13" y="f10"/>
                  </a:lnTo>
                  <a:lnTo>
                    <a:pt x="f13" y="f8"/>
                  </a:lnTo>
                  <a:lnTo>
                    <a:pt x="f14" y="f8"/>
                  </a:lnTo>
                  <a:lnTo>
                    <a:pt x="f14" y="f6"/>
                  </a:lnTo>
                  <a:lnTo>
                    <a:pt x="f15" y="f6"/>
                  </a:lnTo>
                  <a:lnTo>
                    <a:pt x="f15" y="f4"/>
                  </a:lnTo>
                  <a:lnTo>
                    <a:pt x="f4" y="f4"/>
                  </a:lnTo>
                  <a:lnTo>
                    <a:pt x="f4" y="f2"/>
                  </a:lnTo>
                  <a:lnTo>
                    <a:pt x="f16" y="f2"/>
                  </a:lnTo>
                  <a:lnTo>
                    <a:pt x="f16" y="f17"/>
                  </a:lnTo>
                  <a:lnTo>
                    <a:pt x="f1" y="f17"/>
                  </a:lnTo>
                  <a:lnTo>
                    <a:pt x="f1" y="f2"/>
                  </a:lnTo>
                  <a:close/>
                </a:path>
                <a:path w="15300960" h="32384">
                  <a:moveTo>
                    <a:pt x="f18" y="f19"/>
                  </a:moveTo>
                  <a:lnTo>
                    <a:pt x="f20" y="f19"/>
                  </a:lnTo>
                  <a:lnTo>
                    <a:pt x="f20" y="f21"/>
                  </a:lnTo>
                  <a:lnTo>
                    <a:pt x="f0" y="f21"/>
                  </a:lnTo>
                  <a:lnTo>
                    <a:pt x="f0" y="f19"/>
                  </a:lnTo>
                  <a:lnTo>
                    <a:pt x="f0" y="f22"/>
                  </a:lnTo>
                  <a:lnTo>
                    <a:pt x="f18" y="f22"/>
                  </a:lnTo>
                  <a:lnTo>
                    <a:pt x="f18" y="f19"/>
                  </a:lnTo>
                  <a:close/>
                </a:path>
                <a:path w="15300960" h="32384">
                  <a:moveTo>
                    <a:pt x="f23" y="f24"/>
                  </a:moveTo>
                  <a:lnTo>
                    <a:pt x="f25" y="f24"/>
                  </a:lnTo>
                  <a:lnTo>
                    <a:pt x="f25" y="f26"/>
                  </a:lnTo>
                  <a:lnTo>
                    <a:pt x="f27" y="f26"/>
                  </a:lnTo>
                  <a:lnTo>
                    <a:pt x="f27" y="f28"/>
                  </a:lnTo>
                  <a:lnTo>
                    <a:pt x="f29" y="f28"/>
                  </a:lnTo>
                  <a:lnTo>
                    <a:pt x="f29" y="f30"/>
                  </a:lnTo>
                  <a:lnTo>
                    <a:pt x="f31" y="f30"/>
                  </a:lnTo>
                  <a:lnTo>
                    <a:pt x="f31" y="f32"/>
                  </a:lnTo>
                  <a:lnTo>
                    <a:pt x="f33" y="f32"/>
                  </a:lnTo>
                  <a:lnTo>
                    <a:pt x="f33" y="f34"/>
                  </a:lnTo>
                  <a:lnTo>
                    <a:pt x="f35" y="f34"/>
                  </a:lnTo>
                  <a:lnTo>
                    <a:pt x="f35" y="f21"/>
                  </a:lnTo>
                  <a:lnTo>
                    <a:pt x="f36" y="f21"/>
                  </a:lnTo>
                  <a:lnTo>
                    <a:pt x="f36" y="f22"/>
                  </a:lnTo>
                  <a:lnTo>
                    <a:pt x="f23" y="f22"/>
                  </a:lnTo>
                  <a:lnTo>
                    <a:pt x="f23" y="f21"/>
                  </a:lnTo>
                  <a:lnTo>
                    <a:pt x="f23" y="f34"/>
                  </a:lnTo>
                  <a:lnTo>
                    <a:pt x="f23" y="f32"/>
                  </a:lnTo>
                  <a:lnTo>
                    <a:pt x="f23" y="f30"/>
                  </a:lnTo>
                  <a:lnTo>
                    <a:pt x="f23" y="f28"/>
                  </a:lnTo>
                  <a:lnTo>
                    <a:pt x="f23" y="f26"/>
                  </a:lnTo>
                  <a:lnTo>
                    <a:pt x="f23" y="f24"/>
                  </a:lnTo>
                  <a:close/>
                </a:path>
              </a:pathLst>
            </a:custGeom>
            <a:solidFill>
              <a:srgbClr val="4C2A13">
                <a:alpha val="17000"/>
              </a:srgbClr>
            </a:solidFill>
            <a:ln>
              <a:noFill/>
              <a:prstDash val="solid"/>
            </a:ln>
          </p:spPr>
          <p:txBody>
            <a:bodyPr vert="horz" wrap="square" lIns="0" tIns="0" rIns="0" bIns="0" anchor="t" anchorCtr="0" compatLnSpc="0">
              <a:noAutofit/>
            </a:bodyPr>
            <a:lstStyle/>
            <a:p>
              <a:pPr marL="0" marR="0" lvl="0" indent="0" rtl="0" hangingPunct="0">
                <a:lnSpc>
                  <a:spcPct val="100000"/>
                </a:lnSpc>
                <a:spcBef>
                  <a:spcPts val="0"/>
                </a:spcBef>
                <a:spcAft>
                  <a:spcPts val="0"/>
                </a:spcAft>
                <a:buNone/>
                <a:tabLst/>
              </a:pPr>
              <a:endParaRPr lang="en-IN" sz="1800" b="0" i="0" u="none" strike="noStrike" kern="1200">
                <a:ln>
                  <a:noFill/>
                </a:ln>
                <a:latin typeface="Arial" pitchFamily="18"/>
                <a:ea typeface="Microsoft YaHei" pitchFamily="2"/>
                <a:cs typeface="Lucida Sans" pitchFamily="2"/>
              </a:endParaRPr>
            </a:p>
          </p:txBody>
        </p:sp>
        <p:sp>
          <p:nvSpPr>
            <p:cNvPr id="7" name="object 7"/>
            <p:cNvSpPr/>
            <p:nvPr/>
          </p:nvSpPr>
          <p:spPr>
            <a:xfrm>
              <a:off x="20160" y="9959760"/>
              <a:ext cx="15300720" cy="31320"/>
            </a:xfrm>
            <a:custGeom>
              <a:avLst/>
              <a:gdLst>
                <a:gd name="f0" fmla="val 0"/>
                <a:gd name="f1" fmla="val 41756"/>
                <a:gd name="f2" fmla="val 4316"/>
                <a:gd name="f3" fmla="val 34558"/>
                <a:gd name="f4" fmla="val 8637"/>
                <a:gd name="f5" fmla="val 27359"/>
                <a:gd name="f6" fmla="val 11518"/>
                <a:gd name="f7" fmla="val 17998"/>
                <a:gd name="f8" fmla="val 15840"/>
                <a:gd name="f9" fmla="val 20156"/>
                <a:gd name="f10" fmla="val 6478"/>
                <a:gd name="f11" fmla="val 23038"/>
                <a:gd name="f12" fmla="val 31676"/>
                <a:gd name="f13" fmla="val 1805745"/>
                <a:gd name="f14" fmla="val 1801427"/>
                <a:gd name="f15" fmla="val 1799268"/>
                <a:gd name="f16" fmla="val 1789908"/>
                <a:gd name="f17" fmla="val 1782707"/>
                <a:gd name="f18" fmla="val 1778389"/>
                <a:gd name="f19" fmla="val 1771188"/>
                <a:gd name="f20" fmla="val 1764711"/>
                <a:gd name="f21" fmla="val 2146312"/>
                <a:gd name="f22" fmla="val 2136952"/>
                <a:gd name="f23" fmla="val 2130462"/>
                <a:gd name="f24" fmla="val 2123274"/>
                <a:gd name="f25" fmla="val 2118943"/>
                <a:gd name="f26" fmla="val 2111755"/>
                <a:gd name="f27" fmla="val 2102395"/>
                <a:gd name="f28" fmla="val 15300646"/>
              </a:gdLst>
              <a:ahLst/>
              <a:cxnLst>
                <a:cxn ang="3cd4">
                  <a:pos x="hc" y="t"/>
                </a:cxn>
                <a:cxn ang="0">
                  <a:pos x="r" y="vc"/>
                </a:cxn>
                <a:cxn ang="cd4">
                  <a:pos x="hc" y="b"/>
                </a:cxn>
                <a:cxn ang="cd2">
                  <a:pos x="l" y="vc"/>
                </a:cxn>
              </a:cxnLst>
              <a:rect l="l" t="t" r="r" b="b"/>
              <a:pathLst>
                <a:path w="15300960" h="31750">
                  <a:moveTo>
                    <a:pt x="f1" y="f0"/>
                  </a:moveTo>
                  <a:lnTo>
                    <a:pt x="f1" y="f2"/>
                  </a:lnTo>
                  <a:lnTo>
                    <a:pt x="f3" y="f2"/>
                  </a:lnTo>
                  <a:lnTo>
                    <a:pt x="f3" y="f4"/>
                  </a:lnTo>
                  <a:lnTo>
                    <a:pt x="f5" y="f4"/>
                  </a:lnTo>
                  <a:lnTo>
                    <a:pt x="f5" y="f6"/>
                  </a:lnTo>
                  <a:lnTo>
                    <a:pt x="f7" y="f6"/>
                  </a:lnTo>
                  <a:lnTo>
                    <a:pt x="f7" y="f8"/>
                  </a:lnTo>
                  <a:lnTo>
                    <a:pt x="f8" y="f8"/>
                  </a:lnTo>
                  <a:lnTo>
                    <a:pt x="f8" y="f9"/>
                  </a:lnTo>
                  <a:lnTo>
                    <a:pt x="f10" y="f9"/>
                  </a:lnTo>
                  <a:lnTo>
                    <a:pt x="f10" y="f11"/>
                  </a:lnTo>
                  <a:lnTo>
                    <a:pt x="f0" y="f11"/>
                  </a:lnTo>
                  <a:lnTo>
                    <a:pt x="f0" y="f12"/>
                  </a:lnTo>
                  <a:lnTo>
                    <a:pt x="f13" y="f12"/>
                  </a:lnTo>
                  <a:lnTo>
                    <a:pt x="f13" y="f5"/>
                  </a:lnTo>
                  <a:lnTo>
                    <a:pt x="f14" y="f5"/>
                  </a:lnTo>
                  <a:lnTo>
                    <a:pt x="f14" y="f11"/>
                  </a:lnTo>
                  <a:lnTo>
                    <a:pt x="f15" y="f11"/>
                  </a:lnTo>
                  <a:lnTo>
                    <a:pt x="f15" y="f9"/>
                  </a:lnTo>
                  <a:lnTo>
                    <a:pt x="f16" y="f9"/>
                  </a:lnTo>
                  <a:lnTo>
                    <a:pt x="f16" y="f8"/>
                  </a:lnTo>
                  <a:lnTo>
                    <a:pt x="f17" y="f8"/>
                  </a:lnTo>
                  <a:lnTo>
                    <a:pt x="f17" y="f6"/>
                  </a:lnTo>
                  <a:lnTo>
                    <a:pt x="f18" y="f6"/>
                  </a:lnTo>
                  <a:lnTo>
                    <a:pt x="f18" y="f4"/>
                  </a:lnTo>
                  <a:lnTo>
                    <a:pt x="f19" y="f4"/>
                  </a:lnTo>
                  <a:lnTo>
                    <a:pt x="f19" y="f2"/>
                  </a:lnTo>
                  <a:lnTo>
                    <a:pt x="f20" y="f2"/>
                  </a:lnTo>
                  <a:lnTo>
                    <a:pt x="f20" y="f0"/>
                  </a:lnTo>
                  <a:lnTo>
                    <a:pt x="f1" y="f0"/>
                  </a:lnTo>
                </a:path>
                <a:path w="15300960" h="31750">
                  <a:moveTo>
                    <a:pt x="f21" y="f0"/>
                  </a:moveTo>
                  <a:lnTo>
                    <a:pt x="f21" y="f2"/>
                  </a:lnTo>
                  <a:lnTo>
                    <a:pt x="f22" y="f2"/>
                  </a:lnTo>
                  <a:lnTo>
                    <a:pt x="f22" y="f4"/>
                  </a:lnTo>
                  <a:lnTo>
                    <a:pt x="f23" y="f4"/>
                  </a:lnTo>
                  <a:lnTo>
                    <a:pt x="f23" y="f6"/>
                  </a:lnTo>
                  <a:lnTo>
                    <a:pt x="f24" y="f6"/>
                  </a:lnTo>
                  <a:lnTo>
                    <a:pt x="f24" y="f8"/>
                  </a:lnTo>
                  <a:lnTo>
                    <a:pt x="f25" y="f8"/>
                  </a:lnTo>
                  <a:lnTo>
                    <a:pt x="f25" y="f9"/>
                  </a:lnTo>
                  <a:lnTo>
                    <a:pt x="f26" y="f9"/>
                  </a:lnTo>
                  <a:lnTo>
                    <a:pt x="f26" y="f11"/>
                  </a:lnTo>
                  <a:lnTo>
                    <a:pt x="f27" y="f11"/>
                  </a:lnTo>
                  <a:lnTo>
                    <a:pt x="f27" y="f12"/>
                  </a:lnTo>
                  <a:lnTo>
                    <a:pt x="f28" y="f12"/>
                  </a:lnTo>
                  <a:lnTo>
                    <a:pt x="f28" y="f0"/>
                  </a:lnTo>
                  <a:lnTo>
                    <a:pt x="f21" y="f0"/>
                  </a:lnTo>
                </a:path>
              </a:pathLst>
            </a:custGeom>
            <a:noFill/>
            <a:ln w="3240">
              <a:solidFill>
                <a:srgbClr val="FFFFFF"/>
              </a:solidFill>
              <a:prstDash val="solid"/>
            </a:ln>
          </p:spPr>
          <p:txBody>
            <a:bodyPr vert="horz" wrap="square" lIns="0" tIns="0" rIns="0" bIns="0" anchor="t" anchorCtr="0" compatLnSpc="0">
              <a:noAutofit/>
            </a:bodyPr>
            <a:lstStyle/>
            <a:p>
              <a:pPr marL="0" marR="0" lvl="0" indent="0" rtl="0" hangingPunct="0">
                <a:lnSpc>
                  <a:spcPct val="100000"/>
                </a:lnSpc>
                <a:spcBef>
                  <a:spcPts val="0"/>
                </a:spcBef>
                <a:spcAft>
                  <a:spcPts val="0"/>
                </a:spcAft>
                <a:buNone/>
                <a:tabLst/>
              </a:pPr>
              <a:endParaRPr lang="en-IN" sz="1800" b="0" i="0" u="none" strike="noStrike" kern="1200">
                <a:ln>
                  <a:noFill/>
                </a:ln>
                <a:latin typeface="Arial" pitchFamily="18"/>
                <a:ea typeface="Microsoft YaHei" pitchFamily="2"/>
                <a:cs typeface="Lucida Sans" pitchFamily="2"/>
              </a:endParaRPr>
            </a:p>
          </p:txBody>
        </p:sp>
      </p:grpSp>
      <p:grpSp>
        <p:nvGrpSpPr>
          <p:cNvPr id="8" name="object 8"/>
          <p:cNvGrpSpPr/>
          <p:nvPr/>
        </p:nvGrpSpPr>
        <p:grpSpPr>
          <a:xfrm>
            <a:off x="0" y="0"/>
            <a:ext cx="2985479" cy="2258280"/>
            <a:chOff x="0" y="0"/>
            <a:chExt cx="2985479" cy="2258280"/>
          </a:xfrm>
        </p:grpSpPr>
        <p:sp>
          <p:nvSpPr>
            <p:cNvPr id="9" name="object 9"/>
            <p:cNvSpPr/>
            <p:nvPr/>
          </p:nvSpPr>
          <p:spPr>
            <a:xfrm>
              <a:off x="0" y="0"/>
              <a:ext cx="2985479" cy="2258280"/>
            </a:xfrm>
            <a:custGeom>
              <a:avLst/>
              <a:gdLst>
                <a:gd name="f0" fmla="val 0"/>
                <a:gd name="f1" fmla="val 2985258"/>
                <a:gd name="f2" fmla="val 2258603"/>
                <a:gd name="f3" fmla="val 58100"/>
                <a:gd name="f4" fmla="val 2230525"/>
                <a:gd name="f5" fmla="val 106706"/>
                <a:gd name="f6" fmla="val 2208576"/>
                <a:gd name="f7" fmla="val 169038"/>
                <a:gd name="f8" fmla="val 2182198"/>
                <a:gd name="f9" fmla="val 181406"/>
                <a:gd name="f10" fmla="val 2176449"/>
                <a:gd name="f11" fmla="val 189065"/>
                <a:gd name="f12" fmla="val 2170524"/>
                <a:gd name="f13" fmla="val 211642"/>
                <a:gd name="f14" fmla="val 2153411"/>
                <a:gd name="f15" fmla="val 289208"/>
                <a:gd name="f16" fmla="val 2091659"/>
                <a:gd name="f17" fmla="val 348511"/>
                <a:gd name="f18" fmla="val 2038762"/>
                <a:gd name="f19" fmla="val 392361"/>
                <a:gd name="f20" fmla="val 1994228"/>
                <a:gd name="f21" fmla="val 423566"/>
                <a:gd name="f22" fmla="val 1957566"/>
                <a:gd name="f23" fmla="val 459276"/>
                <a:gd name="f24" fmla="val 1905893"/>
                <a:gd name="f25" fmla="val 469398"/>
                <a:gd name="f26" fmla="val 1889898"/>
                <a:gd name="f27" fmla="val 487983"/>
                <a:gd name="f28" fmla="val 1866260"/>
                <a:gd name="f29" fmla="val 506838"/>
                <a:gd name="f30" fmla="val 1842827"/>
                <a:gd name="f31" fmla="val 524074"/>
                <a:gd name="f32" fmla="val 1819531"/>
                <a:gd name="f33" fmla="val 537800"/>
                <a:gd name="f34" fmla="val 1796299"/>
                <a:gd name="f35" fmla="val 541422"/>
                <a:gd name="f36" fmla="val 1770777"/>
                <a:gd name="f37" fmla="val 538159"/>
                <a:gd name="f38" fmla="val 1736814"/>
                <a:gd name="f39" fmla="val 534356"/>
                <a:gd name="f40" fmla="val 1703254"/>
                <a:gd name="f41" fmla="val 536356"/>
                <a:gd name="f42" fmla="val 1678939"/>
                <a:gd name="f43" fmla="val 545466"/>
                <a:gd name="f44" fmla="val 1638810"/>
                <a:gd name="f45" fmla="val 543909"/>
                <a:gd name="f46" fmla="val 1603707"/>
                <a:gd name="f47" fmla="val 537415"/>
                <a:gd name="f48" fmla="val 1571954"/>
                <a:gd name="f49" fmla="val 531715"/>
                <a:gd name="f50" fmla="val 1541877"/>
                <a:gd name="f51" fmla="val 545616"/>
                <a:gd name="f52" fmla="val 1480045"/>
                <a:gd name="f53" fmla="val 576679"/>
                <a:gd name="f54" fmla="val 1444941"/>
                <a:gd name="f55" fmla="val 632655"/>
                <a:gd name="f56" fmla="val 1408314"/>
                <a:gd name="f57" fmla="val 689714"/>
                <a:gd name="f58" fmla="val 1372221"/>
                <a:gd name="f59" fmla="val 692549"/>
                <a:gd name="f60" fmla="val 1349772"/>
                <a:gd name="f61" fmla="val 716040"/>
                <a:gd name="f62" fmla="val 1300546"/>
                <a:gd name="f63" fmla="val 746449"/>
                <a:gd name="f64" fmla="val 1264579"/>
                <a:gd name="f65" fmla="val 758025"/>
                <a:gd name="f66" fmla="val 1252619"/>
                <a:gd name="f67" fmla="val 768386"/>
                <a:gd name="f68" fmla="val 1240525"/>
                <a:gd name="f69" fmla="val 776113"/>
                <a:gd name="f70" fmla="val 1228228"/>
                <a:gd name="f71" fmla="val 793022"/>
                <a:gd name="f72" fmla="val 1205967"/>
                <a:gd name="f73" fmla="val 838179"/>
                <a:gd name="f74" fmla="val 1166574"/>
                <a:gd name="f75" fmla="val 853871"/>
                <a:gd name="f76" fmla="val 1144713"/>
                <a:gd name="f77" fmla="val 912328"/>
                <a:gd name="f78" fmla="val 1103260"/>
                <a:gd name="f79" fmla="val 969611"/>
                <a:gd name="f80" fmla="val 1072447"/>
                <a:gd name="f81" fmla="val 1023384"/>
                <a:gd name="f82" fmla="val 1044467"/>
                <a:gd name="f83" fmla="val 1056908"/>
                <a:gd name="f84" fmla="val 1025194"/>
                <a:gd name="f85" fmla="val 1123660"/>
                <a:gd name="f86" fmla="val 984398"/>
                <a:gd name="f87" fmla="val 1161820"/>
                <a:gd name="f88" fmla="val 963877"/>
                <a:gd name="f89" fmla="val 1202779"/>
                <a:gd name="f90" fmla="val 943291"/>
                <a:gd name="f91" fmla="val 1246244"/>
                <a:gd name="f92" fmla="val 922654"/>
                <a:gd name="f93" fmla="val 1291921"/>
                <a:gd name="f94" fmla="val 901977"/>
                <a:gd name="f95" fmla="val 1339519"/>
                <a:gd name="f96" fmla="val 881275"/>
                <a:gd name="f97" fmla="val 1388745"/>
                <a:gd name="f98" fmla="val 860561"/>
                <a:gd name="f99" fmla="val 1490907"/>
                <a:gd name="f100" fmla="val 819145"/>
                <a:gd name="f101" fmla="val 1856705"/>
                <a:gd name="f102" fmla="val 675697"/>
                <a:gd name="f103" fmla="val 1906103"/>
                <a:gd name="f104" fmla="val 655569"/>
                <a:gd name="f105" fmla="val 1953908"/>
                <a:gd name="f106" fmla="val 635571"/>
                <a:gd name="f107" fmla="val 1999827"/>
                <a:gd name="f108" fmla="val 615717"/>
                <a:gd name="f109" fmla="val 2043568"/>
                <a:gd name="f110" fmla="val 596019"/>
                <a:gd name="f111" fmla="val 2084837"/>
                <a:gd name="f112" fmla="val 576490"/>
                <a:gd name="f113" fmla="val 2123343"/>
                <a:gd name="f114" fmla="val 557143"/>
                <a:gd name="f115" fmla="val 2158791"/>
                <a:gd name="f116" fmla="val 537991"/>
                <a:gd name="f117" fmla="val 2223739"/>
                <a:gd name="f118" fmla="val 480886"/>
                <a:gd name="f119" fmla="val 2240201"/>
                <a:gd name="f120" fmla="val 461942"/>
                <a:gd name="f121" fmla="val 2257132"/>
                <a:gd name="f122" fmla="val 442733"/>
                <a:gd name="f123" fmla="val 2278631"/>
                <a:gd name="f124" fmla="val 441527"/>
                <a:gd name="f125" fmla="val 2297901"/>
                <a:gd name="f126" fmla="val 436339"/>
                <a:gd name="f127" fmla="val 2337473"/>
                <a:gd name="f128" fmla="val 412106"/>
                <a:gd name="f129" fmla="val 2357932"/>
                <a:gd name="f130" fmla="val 394486"/>
                <a:gd name="f131" fmla="val 2364004"/>
                <a:gd name="f132" fmla="val 389091"/>
                <a:gd name="f133" fmla="val 2399493"/>
                <a:gd name="f134" fmla="val 362363"/>
                <a:gd name="f135" fmla="val 2436188"/>
                <a:gd name="f136" fmla="val 348593"/>
                <a:gd name="f137" fmla="val 2458720"/>
                <a:gd name="f138" fmla="val 346975"/>
                <a:gd name="f139" fmla="val 2471196"/>
                <a:gd name="f140" fmla="val 2482484"/>
                <a:gd name="f141" fmla="val 346612"/>
                <a:gd name="f142" fmla="val 2526942"/>
                <a:gd name="f143" fmla="val 333475"/>
                <a:gd name="f144" fmla="val 2568320"/>
                <a:gd name="f145" fmla="val 300601"/>
                <a:gd name="f146" fmla="val 2607784"/>
                <a:gd name="f147" fmla="val 249884"/>
                <a:gd name="f148" fmla="val 2623604"/>
                <a:gd name="f149" fmla="val 223849"/>
                <a:gd name="f150" fmla="val 2644571"/>
                <a:gd name="f151" fmla="val 221692"/>
                <a:gd name="f152" fmla="val 2667162"/>
                <a:gd name="f153" fmla="val 217373"/>
                <a:gd name="f154" fmla="val 2690834"/>
                <a:gd name="f155" fmla="val 210895"/>
                <a:gd name="f156" fmla="val 2715044"/>
                <a:gd name="f157" fmla="val 202259"/>
                <a:gd name="f158" fmla="val 2785605"/>
                <a:gd name="f159" fmla="val 106501"/>
                <a:gd name="f160" fmla="val 2920661"/>
                <a:gd name="f161" fmla="val 58506"/>
                <a:gd name="f162" fmla="val 2965589"/>
                <a:gd name="f163" fmla="val 43141"/>
                <a:gd name="f164" fmla="val 2470537"/>
                <a:gd name="f165" fmla="val 346997"/>
              </a:gdLst>
              <a:ahLst/>
              <a:cxnLst>
                <a:cxn ang="3cd4">
                  <a:pos x="hc" y="t"/>
                </a:cxn>
                <a:cxn ang="0">
                  <a:pos x="r" y="vc"/>
                </a:cxn>
                <a:cxn ang="cd4">
                  <a:pos x="hc" y="b"/>
                </a:cxn>
                <a:cxn ang="cd2">
                  <a:pos x="l" y="vc"/>
                </a:cxn>
              </a:cxnLst>
              <a:rect l="l" t="t" r="r" b="b"/>
              <a:pathLst>
                <a:path w="2985770" h="2258695">
                  <a:moveTo>
                    <a:pt x="f1" y="f0"/>
                  </a:moveTo>
                  <a:lnTo>
                    <a:pt x="f0" y="f0"/>
                  </a:lnTo>
                  <a:lnTo>
                    <a:pt x="f0" y="f2"/>
                  </a:lnTo>
                  <a:lnTo>
                    <a:pt x="f3" y="f4"/>
                  </a:lnTo>
                  <a:lnTo>
                    <a:pt x="f5" y="f6"/>
                  </a:lnTo>
                  <a:lnTo>
                    <a:pt x="f7" y="f8"/>
                  </a:lnTo>
                  <a:lnTo>
                    <a:pt x="f9" y="f10"/>
                  </a:lnTo>
                  <a:lnTo>
                    <a:pt x="f11" y="f12"/>
                  </a:lnTo>
                  <a:lnTo>
                    <a:pt x="f13" y="f14"/>
                  </a:lnTo>
                  <a:lnTo>
                    <a:pt x="f15" y="f16"/>
                  </a:lnTo>
                  <a:lnTo>
                    <a:pt x="f17" y="f18"/>
                  </a:lnTo>
                  <a:lnTo>
                    <a:pt x="f19" y="f20"/>
                  </a:lnTo>
                  <a:lnTo>
                    <a:pt x="f21" y="f22"/>
                  </a:lnTo>
                  <a:lnTo>
                    <a:pt x="f23" y="f24"/>
                  </a:lnTo>
                  <a:lnTo>
                    <a:pt x="f25" y="f26"/>
                  </a:lnTo>
                  <a:lnTo>
                    <a:pt x="f27" y="f28"/>
                  </a:lnTo>
                  <a:lnTo>
                    <a:pt x="f29" y="f30"/>
                  </a:lnTo>
                  <a:lnTo>
                    <a:pt x="f31" y="f32"/>
                  </a:lnTo>
                  <a:lnTo>
                    <a:pt x="f33" y="f34"/>
                  </a:lnTo>
                  <a:lnTo>
                    <a:pt x="f35" y="f36"/>
                  </a:lnTo>
                  <a:lnTo>
                    <a:pt x="f37" y="f38"/>
                  </a:lnTo>
                  <a:lnTo>
                    <a:pt x="f39" y="f40"/>
                  </a:lnTo>
                  <a:lnTo>
                    <a:pt x="f41" y="f42"/>
                  </a:lnTo>
                  <a:lnTo>
                    <a:pt x="f43" y="f44"/>
                  </a:lnTo>
                  <a:lnTo>
                    <a:pt x="f45" y="f46"/>
                  </a:lnTo>
                  <a:lnTo>
                    <a:pt x="f47" y="f48"/>
                  </a:lnTo>
                  <a:lnTo>
                    <a:pt x="f49" y="f50"/>
                  </a:lnTo>
                  <a:lnTo>
                    <a:pt x="f51" y="f52"/>
                  </a:lnTo>
                  <a:lnTo>
                    <a:pt x="f53" y="f54"/>
                  </a:lnTo>
                  <a:lnTo>
                    <a:pt x="f55" y="f56"/>
                  </a:lnTo>
                  <a:lnTo>
                    <a:pt x="f57" y="f58"/>
                  </a:lnTo>
                  <a:lnTo>
                    <a:pt x="f59" y="f60"/>
                  </a:lnTo>
                  <a:lnTo>
                    <a:pt x="f61" y="f62"/>
                  </a:lnTo>
                  <a:lnTo>
                    <a:pt x="f63" y="f64"/>
                  </a:lnTo>
                  <a:lnTo>
                    <a:pt x="f65" y="f66"/>
                  </a:lnTo>
                  <a:lnTo>
                    <a:pt x="f67" y="f68"/>
                  </a:lnTo>
                  <a:lnTo>
                    <a:pt x="f69" y="f70"/>
                  </a:lnTo>
                  <a:lnTo>
                    <a:pt x="f71" y="f72"/>
                  </a:lnTo>
                  <a:lnTo>
                    <a:pt x="f73" y="f74"/>
                  </a:lnTo>
                  <a:lnTo>
                    <a:pt x="f75" y="f76"/>
                  </a:lnTo>
                  <a:lnTo>
                    <a:pt x="f77" y="f78"/>
                  </a:lnTo>
                  <a:lnTo>
                    <a:pt x="f79" y="f80"/>
                  </a:lnTo>
                  <a:lnTo>
                    <a:pt x="f81" y="f82"/>
                  </a:lnTo>
                  <a:lnTo>
                    <a:pt x="f83" y="f84"/>
                  </a:lnTo>
                  <a:lnTo>
                    <a:pt x="f85" y="f86"/>
                  </a:lnTo>
                  <a:lnTo>
                    <a:pt x="f87" y="f88"/>
                  </a:lnTo>
                  <a:lnTo>
                    <a:pt x="f89" y="f90"/>
                  </a:lnTo>
                  <a:lnTo>
                    <a:pt x="f91" y="f92"/>
                  </a:lnTo>
                  <a:lnTo>
                    <a:pt x="f93" y="f94"/>
                  </a:lnTo>
                  <a:lnTo>
                    <a:pt x="f95" y="f96"/>
                  </a:lnTo>
                  <a:lnTo>
                    <a:pt x="f97" y="f98"/>
                  </a:lnTo>
                  <a:lnTo>
                    <a:pt x="f99" y="f100"/>
                  </a:lnTo>
                  <a:lnTo>
                    <a:pt x="f101" y="f102"/>
                  </a:lnTo>
                  <a:lnTo>
                    <a:pt x="f103" y="f104"/>
                  </a:lnTo>
                  <a:lnTo>
                    <a:pt x="f105" y="f106"/>
                  </a:lnTo>
                  <a:lnTo>
                    <a:pt x="f107" y="f108"/>
                  </a:lnTo>
                  <a:lnTo>
                    <a:pt x="f109" y="f110"/>
                  </a:lnTo>
                  <a:lnTo>
                    <a:pt x="f111" y="f112"/>
                  </a:lnTo>
                  <a:lnTo>
                    <a:pt x="f113" y="f114"/>
                  </a:lnTo>
                  <a:lnTo>
                    <a:pt x="f115" y="f116"/>
                  </a:lnTo>
                  <a:lnTo>
                    <a:pt x="f117" y="f118"/>
                  </a:lnTo>
                  <a:lnTo>
                    <a:pt x="f119" y="f120"/>
                  </a:lnTo>
                  <a:lnTo>
                    <a:pt x="f121" y="f122"/>
                  </a:lnTo>
                  <a:lnTo>
                    <a:pt x="f123" y="f124"/>
                  </a:lnTo>
                  <a:lnTo>
                    <a:pt x="f125" y="f126"/>
                  </a:lnTo>
                  <a:lnTo>
                    <a:pt x="f127" y="f128"/>
                  </a:lnTo>
                  <a:lnTo>
                    <a:pt x="f129" y="f130"/>
                  </a:lnTo>
                  <a:lnTo>
                    <a:pt x="f131" y="f132"/>
                  </a:lnTo>
                  <a:lnTo>
                    <a:pt x="f133" y="f134"/>
                  </a:lnTo>
                  <a:lnTo>
                    <a:pt x="f135" y="f136"/>
                  </a:lnTo>
                  <a:lnTo>
                    <a:pt x="f137" y="f138"/>
                  </a:lnTo>
                  <a:lnTo>
                    <a:pt x="f139" y="f138"/>
                  </a:lnTo>
                  <a:lnTo>
                    <a:pt x="f140" y="f141"/>
                  </a:lnTo>
                  <a:lnTo>
                    <a:pt x="f142" y="f143"/>
                  </a:lnTo>
                  <a:lnTo>
                    <a:pt x="f144" y="f145"/>
                  </a:lnTo>
                  <a:lnTo>
                    <a:pt x="f146" y="f147"/>
                  </a:lnTo>
                  <a:lnTo>
                    <a:pt x="f148" y="f149"/>
                  </a:lnTo>
                  <a:lnTo>
                    <a:pt x="f150" y="f151"/>
                  </a:lnTo>
                  <a:lnTo>
                    <a:pt x="f152" y="f153"/>
                  </a:lnTo>
                  <a:lnTo>
                    <a:pt x="f154" y="f155"/>
                  </a:lnTo>
                  <a:lnTo>
                    <a:pt x="f156" y="f157"/>
                  </a:lnTo>
                  <a:lnTo>
                    <a:pt x="f158" y="f159"/>
                  </a:lnTo>
                  <a:lnTo>
                    <a:pt x="f160" y="f161"/>
                  </a:lnTo>
                  <a:lnTo>
                    <a:pt x="f162" y="f163"/>
                  </a:lnTo>
                  <a:lnTo>
                    <a:pt x="f1" y="f0"/>
                  </a:lnTo>
                  <a:close/>
                </a:path>
                <a:path w="2985770" h="2258695">
                  <a:moveTo>
                    <a:pt x="f139" y="f138"/>
                  </a:moveTo>
                  <a:lnTo>
                    <a:pt x="f137" y="f138"/>
                  </a:lnTo>
                  <a:lnTo>
                    <a:pt x="f164" y="f165"/>
                  </a:lnTo>
                  <a:lnTo>
                    <a:pt x="f139" y="f138"/>
                  </a:lnTo>
                  <a:close/>
                </a:path>
              </a:pathLst>
            </a:custGeom>
            <a:solidFill>
              <a:srgbClr val="FFFFFF"/>
            </a:solidFill>
            <a:ln>
              <a:noFill/>
              <a:prstDash val="solid"/>
            </a:ln>
          </p:spPr>
          <p:txBody>
            <a:bodyPr vert="horz" wrap="square" lIns="0" tIns="0" rIns="0" bIns="0" anchor="t" anchorCtr="0" compatLnSpc="0">
              <a:noAutofit/>
            </a:bodyPr>
            <a:lstStyle/>
            <a:p>
              <a:pPr marL="0" marR="0" lvl="0" indent="0" rtl="0" hangingPunct="0">
                <a:lnSpc>
                  <a:spcPct val="100000"/>
                </a:lnSpc>
                <a:spcBef>
                  <a:spcPts val="0"/>
                </a:spcBef>
                <a:spcAft>
                  <a:spcPts val="0"/>
                </a:spcAft>
                <a:buNone/>
                <a:tabLst/>
              </a:pPr>
              <a:endParaRPr lang="en-IN" sz="1800" b="0" i="0" u="none" strike="noStrike" kern="1200">
                <a:ln>
                  <a:noFill/>
                </a:ln>
                <a:latin typeface="Arial" pitchFamily="18"/>
                <a:ea typeface="Microsoft YaHei" pitchFamily="2"/>
                <a:cs typeface="Lucida Sans" pitchFamily="2"/>
              </a:endParaRPr>
            </a:p>
          </p:txBody>
        </p:sp>
        <p:sp>
          <p:nvSpPr>
            <p:cNvPr id="10" name="object 10"/>
            <p:cNvSpPr/>
            <p:nvPr/>
          </p:nvSpPr>
          <p:spPr>
            <a:xfrm>
              <a:off x="0" y="4680"/>
              <a:ext cx="2962439" cy="2234880"/>
            </a:xfrm>
            <a:custGeom>
              <a:avLst/>
              <a:gdLst>
                <a:gd name="f0" fmla="val 0"/>
                <a:gd name="f1" fmla="val 2235200"/>
                <a:gd name="f2" fmla="val 482302"/>
                <a:gd name="f3" fmla="val 1676887"/>
                <a:gd name="f4" fmla="val 442454"/>
                <a:gd name="f5" fmla="val 1701800"/>
                <a:gd name="f6" fmla="val 401842"/>
                <a:gd name="f7" fmla="val 1739900"/>
                <a:gd name="f8" fmla="val 361243"/>
                <a:gd name="f9" fmla="val 1765300"/>
                <a:gd name="f10" fmla="val 280075"/>
                <a:gd name="f11" fmla="val 1828800"/>
                <a:gd name="f12" fmla="val 2044700"/>
                <a:gd name="f13" fmla="val 20845"/>
                <a:gd name="f14" fmla="val 29384"/>
                <a:gd name="f15" fmla="val 2222500"/>
                <a:gd name="f16" fmla="val 37314"/>
                <a:gd name="f17" fmla="val 2209800"/>
                <a:gd name="f18" fmla="val 44030"/>
                <a:gd name="f19" fmla="val 48924"/>
                <a:gd name="f20" fmla="val 2197100"/>
                <a:gd name="f21" fmla="val 51087"/>
                <a:gd name="f22" fmla="val 61504"/>
                <a:gd name="f23" fmla="val 2184400"/>
                <a:gd name="f24" fmla="val 179962"/>
                <a:gd name="f25" fmla="val 181406"/>
                <a:gd name="f26" fmla="val 2171700"/>
                <a:gd name="f27" fmla="val 185904"/>
                <a:gd name="f28" fmla="val 192563"/>
                <a:gd name="f29" fmla="val 2159000"/>
                <a:gd name="f30" fmla="val 200843"/>
                <a:gd name="f31" fmla="val 2146300"/>
                <a:gd name="f32" fmla="val 210205"/>
                <a:gd name="f33" fmla="val 218889"/>
                <a:gd name="f34" fmla="val 2133600"/>
                <a:gd name="f35" fmla="val 241161"/>
                <a:gd name="f36" fmla="val 244863"/>
                <a:gd name="f37" fmla="val 2120900"/>
                <a:gd name="f38" fmla="val 252412"/>
                <a:gd name="f39" fmla="val 2108200"/>
                <a:gd name="f40" fmla="val 263335"/>
                <a:gd name="f41" fmla="val 2082800"/>
                <a:gd name="f42" fmla="val 277162"/>
                <a:gd name="f43" fmla="val 2070100"/>
                <a:gd name="f44" fmla="val 301260"/>
                <a:gd name="f45" fmla="val 310281"/>
                <a:gd name="f46" fmla="val 2057400"/>
                <a:gd name="f47" fmla="val 325862"/>
                <a:gd name="f48" fmla="val 339350"/>
                <a:gd name="f49" fmla="val 2032000"/>
                <a:gd name="f50" fmla="val 349463"/>
                <a:gd name="f51" fmla="val 2006600"/>
                <a:gd name="f52" fmla="val 354920"/>
                <a:gd name="f53" fmla="val 1993900"/>
                <a:gd name="f54" fmla="val 370761"/>
                <a:gd name="f55" fmla="val 377239"/>
                <a:gd name="f56" fmla="val 1981200"/>
                <a:gd name="f57" fmla="val 377958"/>
                <a:gd name="f58" fmla="val 380841"/>
                <a:gd name="f59" fmla="val 1968500"/>
                <a:gd name="f60" fmla="val 381560"/>
                <a:gd name="f61" fmla="val 1955800"/>
                <a:gd name="f62" fmla="val 382998"/>
                <a:gd name="f63" fmla="val 388758"/>
                <a:gd name="f64" fmla="val 1943100"/>
                <a:gd name="f65" fmla="val 403160"/>
                <a:gd name="f66" fmla="val 395567"/>
                <a:gd name="f67" fmla="val 1930400"/>
                <a:gd name="f68" fmla="val 398031"/>
                <a:gd name="f69" fmla="val 1905000"/>
                <a:gd name="f70" fmla="val 407921"/>
                <a:gd name="f71" fmla="val 1892300"/>
                <a:gd name="f72" fmla="val 422602"/>
                <a:gd name="f73" fmla="val 1866900"/>
                <a:gd name="f74" fmla="val 440871"/>
                <a:gd name="f75" fmla="val 1841500"/>
                <a:gd name="f76" fmla="val 459679"/>
                <a:gd name="f77" fmla="val 1816100"/>
                <a:gd name="f78" fmla="val 476869"/>
                <a:gd name="f79" fmla="val 1790700"/>
                <a:gd name="f80" fmla="val 490279"/>
                <a:gd name="f81" fmla="val 491623"/>
                <a:gd name="f82" fmla="val 1752600"/>
                <a:gd name="f83" fmla="val 487938"/>
                <a:gd name="f84" fmla="val 1714500"/>
                <a:gd name="f85" fmla="val 2672551"/>
                <a:gd name="f86" fmla="val 2188949"/>
                <a:gd name="f87" fmla="val 2004507"/>
                <a:gd name="f88" fmla="val 139700"/>
                <a:gd name="f89" fmla="val 1841993"/>
                <a:gd name="f90" fmla="val 266700"/>
                <a:gd name="f91" fmla="val 1679427"/>
                <a:gd name="f92" fmla="val 381000"/>
                <a:gd name="f93" fmla="val 1354192"/>
                <a:gd name="f94" fmla="val 635000"/>
                <a:gd name="f95" fmla="val 1191548"/>
                <a:gd name="f96" fmla="val 749300"/>
                <a:gd name="f97" fmla="val 1029007"/>
                <a:gd name="f98" fmla="val 876300"/>
                <a:gd name="f99" fmla="val 338859"/>
                <a:gd name="f100" fmla="val 1397000"/>
                <a:gd name="f101" fmla="val 1663700"/>
                <a:gd name="f102" fmla="val 72055"/>
                <a:gd name="f103" fmla="val 153954"/>
                <a:gd name="f104" fmla="val 399619"/>
                <a:gd name="f105" fmla="val 1727200"/>
                <a:gd name="f106" fmla="val 481302"/>
                <a:gd name="f107" fmla="val 1663959"/>
                <a:gd name="f108" fmla="val 477498"/>
                <a:gd name="f109" fmla="val 1612900"/>
                <a:gd name="f110" fmla="val 476750"/>
                <a:gd name="f111" fmla="val 1562100"/>
                <a:gd name="f112" fmla="val 482989"/>
                <a:gd name="f113" fmla="val 1511300"/>
                <a:gd name="f114" fmla="val 499217"/>
                <a:gd name="f115" fmla="val 1460500"/>
                <a:gd name="f116" fmla="val 528439"/>
                <a:gd name="f117" fmla="val 1422400"/>
                <a:gd name="f118" fmla="val 556957"/>
                <a:gd name="f119" fmla="val 585408"/>
                <a:gd name="f120" fmla="val 1384300"/>
                <a:gd name="f121" fmla="val 613994"/>
                <a:gd name="f122" fmla="val 1358900"/>
                <a:gd name="f123" fmla="val 642917"/>
                <a:gd name="f124" fmla="val 1346200"/>
                <a:gd name="f125" fmla="val 645550"/>
                <a:gd name="f126" fmla="val 1320800"/>
                <a:gd name="f127" fmla="val 654257"/>
                <a:gd name="f128" fmla="val 1295400"/>
                <a:gd name="f129" fmla="val 668634"/>
                <a:gd name="f130" fmla="val 1270000"/>
                <a:gd name="f131" fmla="val 688275"/>
                <a:gd name="f132" fmla="val 1244600"/>
                <a:gd name="f133" fmla="val 710506"/>
                <a:gd name="f134" fmla="val 1219200"/>
                <a:gd name="f135" fmla="val 720371"/>
                <a:gd name="f136" fmla="val 727873"/>
                <a:gd name="f137" fmla="val 1206500"/>
                <a:gd name="f138" fmla="val 733993"/>
                <a:gd name="f139" fmla="val 1181100"/>
                <a:gd name="f140" fmla="val 730933"/>
                <a:gd name="f141" fmla="val 1155700"/>
                <a:gd name="f142" fmla="val 727064"/>
                <a:gd name="f143" fmla="val 1143000"/>
                <a:gd name="f144" fmla="val 730755"/>
                <a:gd name="f145" fmla="val 1117600"/>
                <a:gd name="f146" fmla="val 734646"/>
                <a:gd name="f147" fmla="val 740833"/>
                <a:gd name="f148" fmla="val 1104900"/>
                <a:gd name="f149" fmla="val 749180"/>
                <a:gd name="f150" fmla="val 759554"/>
                <a:gd name="f151" fmla="val 1092200"/>
                <a:gd name="f152" fmla="val 800232"/>
                <a:gd name="f153" fmla="val 1066800"/>
                <a:gd name="f154" fmla="val 846311"/>
                <a:gd name="f155" fmla="val 1028700"/>
                <a:gd name="f156" fmla="val 887531"/>
                <a:gd name="f157" fmla="val 1003300"/>
                <a:gd name="f158" fmla="val 913631"/>
                <a:gd name="f159" fmla="val 990600"/>
                <a:gd name="f160" fmla="val 942043"/>
                <a:gd name="f161" fmla="val 977900"/>
                <a:gd name="f162" fmla="val 974285"/>
                <a:gd name="f163" fmla="val 952500"/>
                <a:gd name="f164" fmla="val 1010070"/>
                <a:gd name="f165" fmla="val 939800"/>
                <a:gd name="f166" fmla="val 1049108"/>
                <a:gd name="f167" fmla="val 927100"/>
                <a:gd name="f168" fmla="val 1091110"/>
                <a:gd name="f169" fmla="val 901700"/>
                <a:gd name="f170" fmla="val 1135788"/>
                <a:gd name="f171" fmla="val 889000"/>
                <a:gd name="f172" fmla="val 1182853"/>
                <a:gd name="f173" fmla="val 1232015"/>
                <a:gd name="f174" fmla="val 863600"/>
                <a:gd name="f175" fmla="val 1282986"/>
                <a:gd name="f176" fmla="val 838200"/>
                <a:gd name="f177" fmla="val 1499182"/>
                <a:gd name="f178" fmla="val 787400"/>
                <a:gd name="f179" fmla="val 1554864"/>
                <a:gd name="f180" fmla="val 762000"/>
                <a:gd name="f181" fmla="val 1721209"/>
                <a:gd name="f182" fmla="val 723900"/>
                <a:gd name="f183" fmla="val 1713534"/>
                <a:gd name="f184" fmla="val 2113698"/>
                <a:gd name="f185" fmla="val 419100"/>
                <a:gd name="f186" fmla="val 2353519"/>
                <a:gd name="f187" fmla="val 241300"/>
                <a:gd name="f188" fmla="val 481637"/>
                <a:gd name="f189" fmla="val 482229"/>
                <a:gd name="f190" fmla="val 1676400"/>
                <a:gd name="f191" fmla="val 483081"/>
                <a:gd name="f192" fmla="val 2168520"/>
                <a:gd name="f193" fmla="val 1684740"/>
                <a:gd name="f194" fmla="val 1374253"/>
                <a:gd name="f195" fmla="val 1007948"/>
                <a:gd name="f196" fmla="val 508000"/>
                <a:gd name="f197" fmla="val 601710"/>
                <a:gd name="f198" fmla="val 825500"/>
                <a:gd name="f199" fmla="val 195930"/>
                <a:gd name="f200" fmla="val 1130300"/>
                <a:gd name="f201" fmla="val 1282700"/>
                <a:gd name="f202" fmla="val 1651000"/>
                <a:gd name="f203" fmla="val 128912"/>
                <a:gd name="f204" fmla="val 1549400"/>
                <a:gd name="f205" fmla="val 575107"/>
                <a:gd name="f206" fmla="val 899934"/>
                <a:gd name="f207" fmla="val 965200"/>
                <a:gd name="f208" fmla="val 1184344"/>
                <a:gd name="f209" fmla="val 1428302"/>
                <a:gd name="f210" fmla="val 558800"/>
                <a:gd name="f211" fmla="val 1753452"/>
                <a:gd name="f212" fmla="val 317500"/>
                <a:gd name="f213" fmla="val 1663699"/>
                <a:gd name="f214" fmla="val 1180268"/>
                <a:gd name="f215" fmla="val 987190"/>
                <a:gd name="f216" fmla="val 152400"/>
                <a:gd name="f217" fmla="val 824354"/>
                <a:gd name="f218" fmla="val 621221"/>
                <a:gd name="f219" fmla="val 418238"/>
                <a:gd name="f220" fmla="val 584200"/>
                <a:gd name="f221" fmla="val 215405"/>
                <a:gd name="f222" fmla="val 736600"/>
                <a:gd name="f223" fmla="val 1257300"/>
                <a:gd name="f224" fmla="val 675721"/>
                <a:gd name="f225" fmla="val 838209"/>
                <a:gd name="f226" fmla="val 622300"/>
                <a:gd name="f227" fmla="val 1000749"/>
                <a:gd name="f228" fmla="val 1204048"/>
                <a:gd name="f229" fmla="val 355600"/>
                <a:gd name="f230" fmla="val 1407304"/>
                <a:gd name="f231" fmla="val 190500"/>
                <a:gd name="f232" fmla="val 1160010"/>
                <a:gd name="f233" fmla="val 677470"/>
                <a:gd name="f234" fmla="val 641474"/>
                <a:gd name="f235" fmla="val 25400"/>
                <a:gd name="f236" fmla="val 316454"/>
                <a:gd name="f237" fmla="val 279400"/>
                <a:gd name="f238" fmla="val 154040"/>
                <a:gd name="f239" fmla="val 393700"/>
                <a:gd name="f240" fmla="val 520700"/>
                <a:gd name="f241" fmla="val 532740"/>
                <a:gd name="f242" fmla="val 482600"/>
                <a:gd name="f243" fmla="val 817151"/>
                <a:gd name="f244" fmla="val 1740153"/>
                <a:gd name="f245" fmla="val 719465"/>
                <a:gd name="f246" fmla="val 1737434"/>
                <a:gd name="f247" fmla="val 2962423"/>
                <a:gd name="f248" fmla="val 2695225"/>
                <a:gd name="f249" fmla="val 1745221"/>
                <a:gd name="f250" fmla="val 711200"/>
                <a:gd name="f251" fmla="val 1775460"/>
                <a:gd name="f252" fmla="val 1835461"/>
                <a:gd name="f253" fmla="val 685800"/>
                <a:gd name="f254" fmla="val 1949775"/>
                <a:gd name="f255" fmla="val 660400"/>
                <a:gd name="f256" fmla="val 2003162"/>
                <a:gd name="f257" fmla="val 2053421"/>
                <a:gd name="f258" fmla="val 2100089"/>
                <a:gd name="f259" fmla="val 609600"/>
                <a:gd name="f260" fmla="val 2142704"/>
                <a:gd name="f261" fmla="val 2180804"/>
                <a:gd name="f262" fmla="val 571500"/>
                <a:gd name="f263" fmla="val 2213927"/>
                <a:gd name="f264" fmla="val 546100"/>
                <a:gd name="f265" fmla="val 2230757"/>
                <a:gd name="f266" fmla="val 533400"/>
                <a:gd name="f267" fmla="val 2247049"/>
                <a:gd name="f268" fmla="val 2263340"/>
                <a:gd name="f269" fmla="val 495300"/>
                <a:gd name="f270" fmla="val 2280170"/>
                <a:gd name="f271" fmla="val 469900"/>
                <a:gd name="f272" fmla="val 2320939"/>
                <a:gd name="f273" fmla="val 2337979"/>
                <a:gd name="f274" fmla="val 457200"/>
                <a:gd name="f275" fmla="val 2353602"/>
                <a:gd name="f276" fmla="val 444500"/>
                <a:gd name="f277" fmla="val 2360310"/>
                <a:gd name="f278" fmla="val 2367286"/>
                <a:gd name="f279" fmla="val 431800"/>
                <a:gd name="f280" fmla="val 2380970"/>
                <a:gd name="f281" fmla="val 2386753"/>
                <a:gd name="f282" fmla="val 2393210"/>
                <a:gd name="f283" fmla="val 2400205"/>
                <a:gd name="f284" fmla="val 406400"/>
                <a:gd name="f285" fmla="val 2407602"/>
                <a:gd name="f286" fmla="val 2422836"/>
                <a:gd name="f287" fmla="val 2439822"/>
                <a:gd name="f288" fmla="val 2517907"/>
                <a:gd name="f289" fmla="val 2531440"/>
                <a:gd name="f290" fmla="val 368300"/>
                <a:gd name="f291" fmla="val 2550528"/>
                <a:gd name="f292" fmla="val 2559190"/>
                <a:gd name="f293" fmla="val 2567444"/>
                <a:gd name="f294" fmla="val 2591346"/>
                <a:gd name="f295" fmla="val 330200"/>
                <a:gd name="f296" fmla="val 2612348"/>
                <a:gd name="f297" fmla="val 304800"/>
                <a:gd name="f298" fmla="val 2630516"/>
                <a:gd name="f299" fmla="val 2645918"/>
                <a:gd name="f300" fmla="val 254000"/>
                <a:gd name="f301" fmla="val 2656001"/>
                <a:gd name="f302" fmla="val 2660895"/>
                <a:gd name="f303" fmla="val 2664912"/>
                <a:gd name="f304" fmla="val 2668255"/>
                <a:gd name="f305" fmla="val 228600"/>
                <a:gd name="f306" fmla="val 2671127"/>
                <a:gd name="f307" fmla="val 215900"/>
                <a:gd name="f308" fmla="val 2676881"/>
                <a:gd name="f309" fmla="val 2680301"/>
                <a:gd name="f310" fmla="val 203200"/>
                <a:gd name="f311" fmla="val 2684529"/>
                <a:gd name="f312" fmla="val 2689834"/>
                <a:gd name="f313" fmla="val 2697035"/>
                <a:gd name="f314" fmla="val 2767596"/>
                <a:gd name="f315" fmla="val 88900"/>
                <a:gd name="f316" fmla="val 2903876"/>
                <a:gd name="f317" fmla="val 50800"/>
                <a:gd name="f318" fmla="val 2949028"/>
                <a:gd name="f319" fmla="val 656298"/>
                <a:gd name="f320" fmla="val 173975"/>
                <a:gd name="f321" fmla="val 268006"/>
                <a:gd name="f322" fmla="val 292100"/>
                <a:gd name="f323" fmla="val 511657"/>
                <a:gd name="f324" fmla="val 114300"/>
                <a:gd name="f325" fmla="val 153992"/>
              </a:gdLst>
              <a:ahLst/>
              <a:cxnLst>
                <a:cxn ang="3cd4">
                  <a:pos x="hc" y="t"/>
                </a:cxn>
                <a:cxn ang="0">
                  <a:pos x="r" y="vc"/>
                </a:cxn>
                <a:cxn ang="cd4">
                  <a:pos x="hc" y="b"/>
                </a:cxn>
                <a:cxn ang="cd2">
                  <a:pos x="l" y="vc"/>
                </a:cxn>
              </a:cxnLst>
              <a:rect l="l" t="t" r="r" b="b"/>
              <a:pathLst>
                <a:path w="2962910" h="2235200">
                  <a:moveTo>
                    <a:pt x="f2" y="f3"/>
                  </a:moveTo>
                  <a:lnTo>
                    <a:pt x="f4" y="f5"/>
                  </a:lnTo>
                  <a:lnTo>
                    <a:pt x="f6" y="f7"/>
                  </a:lnTo>
                  <a:lnTo>
                    <a:pt x="f8" y="f9"/>
                  </a:lnTo>
                  <a:lnTo>
                    <a:pt x="f10" y="f11"/>
                  </a:lnTo>
                  <a:lnTo>
                    <a:pt x="f0" y="f12"/>
                  </a:lnTo>
                  <a:lnTo>
                    <a:pt x="f0" y="f1"/>
                  </a:lnTo>
                  <a:lnTo>
                    <a:pt x="f13" y="f1"/>
                  </a:lnTo>
                  <a:lnTo>
                    <a:pt x="f14" y="f15"/>
                  </a:lnTo>
                  <a:lnTo>
                    <a:pt x="f16" y="f17"/>
                  </a:lnTo>
                  <a:lnTo>
                    <a:pt x="f18" y="f17"/>
                  </a:lnTo>
                  <a:lnTo>
                    <a:pt x="f19" y="f20"/>
                  </a:lnTo>
                  <a:lnTo>
                    <a:pt x="f21" y="f20"/>
                  </a:lnTo>
                  <a:lnTo>
                    <a:pt x="f22" y="f23"/>
                  </a:lnTo>
                  <a:lnTo>
                    <a:pt x="f24" y="f23"/>
                  </a:lnTo>
                  <a:lnTo>
                    <a:pt x="f25" y="f26"/>
                  </a:lnTo>
                  <a:lnTo>
                    <a:pt x="f27" y="f26"/>
                  </a:lnTo>
                  <a:lnTo>
                    <a:pt x="f28" y="f29"/>
                  </a:lnTo>
                  <a:lnTo>
                    <a:pt x="f30" y="f31"/>
                  </a:lnTo>
                  <a:lnTo>
                    <a:pt x="f32" y="f31"/>
                  </a:lnTo>
                  <a:lnTo>
                    <a:pt x="f33" y="f34"/>
                  </a:lnTo>
                  <a:lnTo>
                    <a:pt x="f35" y="f34"/>
                  </a:lnTo>
                  <a:lnTo>
                    <a:pt x="f36" y="f37"/>
                  </a:lnTo>
                  <a:lnTo>
                    <a:pt x="f38" y="f39"/>
                  </a:lnTo>
                  <a:lnTo>
                    <a:pt x="f40" y="f41"/>
                  </a:lnTo>
                  <a:lnTo>
                    <a:pt x="f42" y="f43"/>
                  </a:lnTo>
                  <a:lnTo>
                    <a:pt x="f44" y="f43"/>
                  </a:lnTo>
                  <a:lnTo>
                    <a:pt x="f45" y="f46"/>
                  </a:lnTo>
                  <a:lnTo>
                    <a:pt x="f47" y="f12"/>
                  </a:lnTo>
                  <a:lnTo>
                    <a:pt x="f48" y="f49"/>
                  </a:lnTo>
                  <a:lnTo>
                    <a:pt x="f50" y="f51"/>
                  </a:lnTo>
                  <a:lnTo>
                    <a:pt x="f52" y="f53"/>
                  </a:lnTo>
                  <a:lnTo>
                    <a:pt x="f54" y="f53"/>
                  </a:lnTo>
                  <a:lnTo>
                    <a:pt x="f55" y="f56"/>
                  </a:lnTo>
                  <a:lnTo>
                    <a:pt x="f57" y="f56"/>
                  </a:lnTo>
                  <a:lnTo>
                    <a:pt x="f58" y="f59"/>
                  </a:lnTo>
                  <a:lnTo>
                    <a:pt x="f60" y="f61"/>
                  </a:lnTo>
                  <a:lnTo>
                    <a:pt x="f62" y="f61"/>
                  </a:lnTo>
                  <a:lnTo>
                    <a:pt x="f63" y="f64"/>
                  </a:lnTo>
                  <a:lnTo>
                    <a:pt x="f65" y="f64"/>
                  </a:lnTo>
                  <a:lnTo>
                    <a:pt x="f66" y="f67"/>
                  </a:lnTo>
                  <a:lnTo>
                    <a:pt x="f68" y="f69"/>
                  </a:lnTo>
                  <a:lnTo>
                    <a:pt x="f70" y="f71"/>
                  </a:lnTo>
                  <a:lnTo>
                    <a:pt x="f72" y="f73"/>
                  </a:lnTo>
                  <a:lnTo>
                    <a:pt x="f74" y="f75"/>
                  </a:lnTo>
                  <a:lnTo>
                    <a:pt x="f76" y="f77"/>
                  </a:lnTo>
                  <a:lnTo>
                    <a:pt x="f78" y="f79"/>
                  </a:lnTo>
                  <a:lnTo>
                    <a:pt x="f80" y="f9"/>
                  </a:lnTo>
                  <a:lnTo>
                    <a:pt x="f81" y="f82"/>
                  </a:lnTo>
                  <a:lnTo>
                    <a:pt x="f83" y="f84"/>
                  </a:lnTo>
                  <a:lnTo>
                    <a:pt x="f2" y="f3"/>
                  </a:lnTo>
                  <a:close/>
                </a:path>
                <a:path w="2962910" h="2235200">
                  <a:moveTo>
                    <a:pt x="f85" y="f0"/>
                  </a:moveTo>
                  <a:lnTo>
                    <a:pt x="f86" y="f0"/>
                  </a:lnTo>
                  <a:lnTo>
                    <a:pt x="f87" y="f88"/>
                  </a:lnTo>
                  <a:lnTo>
                    <a:pt x="f89" y="f90"/>
                  </a:lnTo>
                  <a:lnTo>
                    <a:pt x="f91" y="f92"/>
                  </a:lnTo>
                  <a:lnTo>
                    <a:pt x="f93" y="f94"/>
                  </a:lnTo>
                  <a:lnTo>
                    <a:pt x="f95" y="f96"/>
                  </a:lnTo>
                  <a:lnTo>
                    <a:pt x="f97" y="f98"/>
                  </a:lnTo>
                  <a:lnTo>
                    <a:pt x="f99" y="f100"/>
                  </a:lnTo>
                  <a:lnTo>
                    <a:pt x="f0" y="f101"/>
                  </a:lnTo>
                  <a:lnTo>
                    <a:pt x="f0" y="f49"/>
                  </a:lnTo>
                  <a:lnTo>
                    <a:pt x="f102" y="f59"/>
                  </a:lnTo>
                  <a:lnTo>
                    <a:pt x="f103" y="f69"/>
                  </a:lnTo>
                  <a:lnTo>
                    <a:pt x="f104" y="f105"/>
                  </a:lnTo>
                  <a:lnTo>
                    <a:pt x="f106" y="f107"/>
                  </a:lnTo>
                  <a:lnTo>
                    <a:pt x="f108" y="f109"/>
                  </a:lnTo>
                  <a:lnTo>
                    <a:pt x="f110" y="f111"/>
                  </a:lnTo>
                  <a:lnTo>
                    <a:pt x="f112" y="f113"/>
                  </a:lnTo>
                  <a:lnTo>
                    <a:pt x="f114" y="f115"/>
                  </a:lnTo>
                  <a:lnTo>
                    <a:pt x="f116" y="f117"/>
                  </a:lnTo>
                  <a:lnTo>
                    <a:pt x="f118" y="f100"/>
                  </a:lnTo>
                  <a:lnTo>
                    <a:pt x="f119" y="f120"/>
                  </a:lnTo>
                  <a:lnTo>
                    <a:pt x="f121" y="f122"/>
                  </a:lnTo>
                  <a:lnTo>
                    <a:pt x="f123" y="f124"/>
                  </a:lnTo>
                  <a:lnTo>
                    <a:pt x="f125" y="f126"/>
                  </a:lnTo>
                  <a:lnTo>
                    <a:pt x="f127" y="f128"/>
                  </a:lnTo>
                  <a:lnTo>
                    <a:pt x="f129" y="f130"/>
                  </a:lnTo>
                  <a:lnTo>
                    <a:pt x="f131" y="f132"/>
                  </a:lnTo>
                  <a:lnTo>
                    <a:pt x="f133" y="f134"/>
                  </a:lnTo>
                  <a:lnTo>
                    <a:pt x="f135" y="f134"/>
                  </a:lnTo>
                  <a:lnTo>
                    <a:pt x="f136" y="f137"/>
                  </a:lnTo>
                  <a:lnTo>
                    <a:pt x="f138" y="f139"/>
                  </a:lnTo>
                  <a:lnTo>
                    <a:pt x="f140" y="f141"/>
                  </a:lnTo>
                  <a:lnTo>
                    <a:pt x="f142" y="f143"/>
                  </a:lnTo>
                  <a:lnTo>
                    <a:pt x="f144" y="f145"/>
                  </a:lnTo>
                  <a:lnTo>
                    <a:pt x="f146" y="f145"/>
                  </a:lnTo>
                  <a:lnTo>
                    <a:pt x="f147" y="f148"/>
                  </a:lnTo>
                  <a:lnTo>
                    <a:pt x="f149" y="f148"/>
                  </a:lnTo>
                  <a:lnTo>
                    <a:pt x="f150" y="f151"/>
                  </a:lnTo>
                  <a:lnTo>
                    <a:pt x="f152" y="f153"/>
                  </a:lnTo>
                  <a:lnTo>
                    <a:pt x="f154" y="f155"/>
                  </a:lnTo>
                  <a:lnTo>
                    <a:pt x="f156" y="f157"/>
                  </a:lnTo>
                  <a:lnTo>
                    <a:pt x="f158" y="f159"/>
                  </a:lnTo>
                  <a:lnTo>
                    <a:pt x="f160" y="f161"/>
                  </a:lnTo>
                  <a:lnTo>
                    <a:pt x="f162" y="f163"/>
                  </a:lnTo>
                  <a:lnTo>
                    <a:pt x="f164" y="f165"/>
                  </a:lnTo>
                  <a:lnTo>
                    <a:pt x="f166" y="f167"/>
                  </a:lnTo>
                  <a:lnTo>
                    <a:pt x="f168" y="f169"/>
                  </a:lnTo>
                  <a:lnTo>
                    <a:pt x="f170" y="f171"/>
                  </a:lnTo>
                  <a:lnTo>
                    <a:pt x="f172" y="f98"/>
                  </a:lnTo>
                  <a:lnTo>
                    <a:pt x="f173" y="f174"/>
                  </a:lnTo>
                  <a:lnTo>
                    <a:pt x="f175" y="f176"/>
                  </a:lnTo>
                  <a:lnTo>
                    <a:pt x="f177" y="f178"/>
                  </a:lnTo>
                  <a:lnTo>
                    <a:pt x="f179" y="f180"/>
                  </a:lnTo>
                  <a:lnTo>
                    <a:pt x="f181" y="f182"/>
                  </a:lnTo>
                  <a:lnTo>
                    <a:pt x="f183" y="f182"/>
                  </a:lnTo>
                  <a:lnTo>
                    <a:pt x="f184" y="f185"/>
                  </a:lnTo>
                  <a:lnTo>
                    <a:pt x="f186" y="f187"/>
                  </a:lnTo>
                  <a:lnTo>
                    <a:pt x="f85" y="f0"/>
                  </a:lnTo>
                  <a:close/>
                </a:path>
                <a:path w="2962910" h="2235200">
                  <a:moveTo>
                    <a:pt x="f188" y="f101"/>
                  </a:moveTo>
                  <a:lnTo>
                    <a:pt x="f106" y="f107"/>
                  </a:lnTo>
                  <a:lnTo>
                    <a:pt x="f189" y="f190"/>
                  </a:lnTo>
                  <a:lnTo>
                    <a:pt x="f2" y="f3"/>
                  </a:lnTo>
                  <a:lnTo>
                    <a:pt x="f191" y="f190"/>
                  </a:lnTo>
                  <a:lnTo>
                    <a:pt x="f188" y="f101"/>
                  </a:lnTo>
                  <a:close/>
                </a:path>
                <a:path w="2962910" h="2235200">
                  <a:moveTo>
                    <a:pt x="f192" y="f0"/>
                  </a:moveTo>
                  <a:lnTo>
                    <a:pt x="f193" y="f0"/>
                  </a:lnTo>
                  <a:lnTo>
                    <a:pt x="f194" y="f187"/>
                  </a:lnTo>
                  <a:lnTo>
                    <a:pt x="f195" y="f196"/>
                  </a:lnTo>
                  <a:lnTo>
                    <a:pt x="f197" y="f198"/>
                  </a:lnTo>
                  <a:lnTo>
                    <a:pt x="f199" y="f200"/>
                  </a:lnTo>
                  <a:lnTo>
                    <a:pt x="f0" y="f201"/>
                  </a:lnTo>
                  <a:lnTo>
                    <a:pt x="f0" y="f202"/>
                  </a:lnTo>
                  <a:lnTo>
                    <a:pt x="f203" y="f204"/>
                  </a:lnTo>
                  <a:lnTo>
                    <a:pt x="f205" y="f137"/>
                  </a:lnTo>
                  <a:lnTo>
                    <a:pt x="f206" y="f207"/>
                  </a:lnTo>
                  <a:lnTo>
                    <a:pt x="f208" y="f96"/>
                  </a:lnTo>
                  <a:lnTo>
                    <a:pt x="f209" y="f210"/>
                  </a:lnTo>
                  <a:lnTo>
                    <a:pt x="f211" y="f212"/>
                  </a:lnTo>
                  <a:lnTo>
                    <a:pt x="f192" y="f0"/>
                  </a:lnTo>
                  <a:close/>
                </a:path>
                <a:path w="2962910" h="2235200">
                  <a:moveTo>
                    <a:pt x="f213" y="f0"/>
                  </a:moveTo>
                  <a:lnTo>
                    <a:pt x="f214" y="f0"/>
                  </a:lnTo>
                  <a:lnTo>
                    <a:pt x="f215" y="f216"/>
                  </a:lnTo>
                  <a:lnTo>
                    <a:pt x="f217" y="f90"/>
                  </a:lnTo>
                  <a:lnTo>
                    <a:pt x="f218" y="f185"/>
                  </a:lnTo>
                  <a:lnTo>
                    <a:pt x="f219" y="f220"/>
                  </a:lnTo>
                  <a:lnTo>
                    <a:pt x="f221" y="f222"/>
                  </a:lnTo>
                  <a:lnTo>
                    <a:pt x="f0" y="f169"/>
                  </a:lnTo>
                  <a:lnTo>
                    <a:pt x="f0" y="f223"/>
                  </a:lnTo>
                  <a:lnTo>
                    <a:pt x="f224" y="f96"/>
                  </a:lnTo>
                  <a:lnTo>
                    <a:pt x="f225" y="f226"/>
                  </a:lnTo>
                  <a:lnTo>
                    <a:pt x="f227" y="f196"/>
                  </a:lnTo>
                  <a:lnTo>
                    <a:pt x="f228" y="f229"/>
                  </a:lnTo>
                  <a:lnTo>
                    <a:pt x="f230" y="f231"/>
                  </a:lnTo>
                  <a:lnTo>
                    <a:pt x="f213" y="f0"/>
                  </a:lnTo>
                  <a:close/>
                </a:path>
                <a:path w="2962910" h="2235200">
                  <a:moveTo>
                    <a:pt x="f232" y="f0"/>
                  </a:moveTo>
                  <a:lnTo>
                    <a:pt x="f233" y="f0"/>
                  </a:lnTo>
                  <a:lnTo>
                    <a:pt x="f234" y="f235"/>
                  </a:lnTo>
                  <a:lnTo>
                    <a:pt x="f236" y="f237"/>
                  </a:lnTo>
                  <a:lnTo>
                    <a:pt x="f238" y="f239"/>
                  </a:lnTo>
                  <a:lnTo>
                    <a:pt x="f0" y="f240"/>
                  </a:lnTo>
                  <a:lnTo>
                    <a:pt x="f0" y="f98"/>
                  </a:lnTo>
                  <a:lnTo>
                    <a:pt x="f241" y="f242"/>
                  </a:lnTo>
                  <a:lnTo>
                    <a:pt x="f243" y="f90"/>
                  </a:lnTo>
                  <a:lnTo>
                    <a:pt x="f232" y="f0"/>
                  </a:lnTo>
                  <a:close/>
                </a:path>
                <a:path w="2962910" h="2235200">
                  <a:moveTo>
                    <a:pt x="f244" y="f245"/>
                  </a:moveTo>
                  <a:lnTo>
                    <a:pt x="f181" y="f182"/>
                  </a:lnTo>
                  <a:lnTo>
                    <a:pt x="f246" y="f182"/>
                  </a:lnTo>
                  <a:lnTo>
                    <a:pt x="f244" y="f245"/>
                  </a:lnTo>
                  <a:close/>
                </a:path>
                <a:path w="2962910" h="2235200">
                  <a:moveTo>
                    <a:pt x="f247" y="f0"/>
                  </a:moveTo>
                  <a:lnTo>
                    <a:pt x="f248" y="f0"/>
                  </a:lnTo>
                  <a:lnTo>
                    <a:pt x="f249" y="f250"/>
                  </a:lnTo>
                  <a:lnTo>
                    <a:pt x="f244" y="f245"/>
                  </a:lnTo>
                  <a:lnTo>
                    <a:pt x="f251" y="f250"/>
                  </a:lnTo>
                  <a:lnTo>
                    <a:pt x="f252" y="f253"/>
                  </a:lnTo>
                  <a:lnTo>
                    <a:pt x="f254" y="f255"/>
                  </a:lnTo>
                  <a:lnTo>
                    <a:pt x="f256" y="f94"/>
                  </a:lnTo>
                  <a:lnTo>
                    <a:pt x="f257" y="f226"/>
                  </a:lnTo>
                  <a:lnTo>
                    <a:pt x="f258" y="f259"/>
                  </a:lnTo>
                  <a:lnTo>
                    <a:pt x="f260" y="f220"/>
                  </a:lnTo>
                  <a:lnTo>
                    <a:pt x="f261" y="f262"/>
                  </a:lnTo>
                  <a:lnTo>
                    <a:pt x="f263" y="f264"/>
                  </a:lnTo>
                  <a:lnTo>
                    <a:pt x="f265" y="f266"/>
                  </a:lnTo>
                  <a:lnTo>
                    <a:pt x="f267" y="f196"/>
                  </a:lnTo>
                  <a:lnTo>
                    <a:pt x="f268" y="f269"/>
                  </a:lnTo>
                  <a:lnTo>
                    <a:pt x="f270" y="f271"/>
                  </a:lnTo>
                  <a:lnTo>
                    <a:pt x="f272" y="f271"/>
                  </a:lnTo>
                  <a:lnTo>
                    <a:pt x="f273" y="f274"/>
                  </a:lnTo>
                  <a:lnTo>
                    <a:pt x="f275" y="f276"/>
                  </a:lnTo>
                  <a:lnTo>
                    <a:pt x="f277" y="f276"/>
                  </a:lnTo>
                  <a:lnTo>
                    <a:pt x="f278" y="f279"/>
                  </a:lnTo>
                  <a:lnTo>
                    <a:pt x="f280" y="f279"/>
                  </a:lnTo>
                  <a:lnTo>
                    <a:pt x="f281" y="f185"/>
                  </a:lnTo>
                  <a:lnTo>
                    <a:pt x="f282" y="f185"/>
                  </a:lnTo>
                  <a:lnTo>
                    <a:pt x="f283" y="f284"/>
                  </a:lnTo>
                  <a:lnTo>
                    <a:pt x="f285" y="f284"/>
                  </a:lnTo>
                  <a:lnTo>
                    <a:pt x="f286" y="f239"/>
                  </a:lnTo>
                  <a:lnTo>
                    <a:pt x="f287" y="f92"/>
                  </a:lnTo>
                  <a:lnTo>
                    <a:pt x="f288" y="f92"/>
                  </a:lnTo>
                  <a:lnTo>
                    <a:pt x="f289" y="f290"/>
                  </a:lnTo>
                  <a:lnTo>
                    <a:pt x="f291" y="f290"/>
                  </a:lnTo>
                  <a:lnTo>
                    <a:pt x="f292" y="f229"/>
                  </a:lnTo>
                  <a:lnTo>
                    <a:pt x="f293" y="f229"/>
                  </a:lnTo>
                  <a:lnTo>
                    <a:pt x="f294" y="f295"/>
                  </a:lnTo>
                  <a:lnTo>
                    <a:pt x="f296" y="f297"/>
                  </a:lnTo>
                  <a:lnTo>
                    <a:pt x="f298" y="f237"/>
                  </a:lnTo>
                  <a:lnTo>
                    <a:pt x="f299" y="f300"/>
                  </a:lnTo>
                  <a:lnTo>
                    <a:pt x="f301" y="f300"/>
                  </a:lnTo>
                  <a:lnTo>
                    <a:pt x="f302" y="f187"/>
                  </a:lnTo>
                  <a:lnTo>
                    <a:pt x="f303" y="f187"/>
                  </a:lnTo>
                  <a:lnTo>
                    <a:pt x="f304" y="f305"/>
                  </a:lnTo>
                  <a:lnTo>
                    <a:pt x="f306" y="f305"/>
                  </a:lnTo>
                  <a:lnTo>
                    <a:pt x="f306" y="f307"/>
                  </a:lnTo>
                  <a:lnTo>
                    <a:pt x="f308" y="f307"/>
                  </a:lnTo>
                  <a:lnTo>
                    <a:pt x="f309" y="f310"/>
                  </a:lnTo>
                  <a:lnTo>
                    <a:pt x="f311" y="f310"/>
                  </a:lnTo>
                  <a:lnTo>
                    <a:pt x="f312" y="f231"/>
                  </a:lnTo>
                  <a:lnTo>
                    <a:pt x="f313" y="f231"/>
                  </a:lnTo>
                  <a:lnTo>
                    <a:pt x="f314" y="f315"/>
                  </a:lnTo>
                  <a:lnTo>
                    <a:pt x="f316" y="f317"/>
                  </a:lnTo>
                  <a:lnTo>
                    <a:pt x="f318" y="f235"/>
                  </a:lnTo>
                  <a:lnTo>
                    <a:pt x="f247" y="f0"/>
                  </a:lnTo>
                  <a:close/>
                </a:path>
                <a:path w="2962910" h="2235200">
                  <a:moveTo>
                    <a:pt x="f319" y="f0"/>
                  </a:moveTo>
                  <a:lnTo>
                    <a:pt x="f320" y="f0"/>
                  </a:lnTo>
                  <a:lnTo>
                    <a:pt x="f0" y="f88"/>
                  </a:lnTo>
                  <a:lnTo>
                    <a:pt x="f0" y="f269"/>
                  </a:lnTo>
                  <a:lnTo>
                    <a:pt x="f321" y="f322"/>
                  </a:lnTo>
                  <a:lnTo>
                    <a:pt x="f323" y="f324"/>
                  </a:lnTo>
                  <a:lnTo>
                    <a:pt x="f319" y="f0"/>
                  </a:lnTo>
                  <a:close/>
                </a:path>
                <a:path w="2962910" h="2235200">
                  <a:moveTo>
                    <a:pt x="f325" y="f0"/>
                  </a:moveTo>
                  <a:lnTo>
                    <a:pt x="f0" y="f0"/>
                  </a:lnTo>
                  <a:lnTo>
                    <a:pt x="f0" y="f324"/>
                  </a:lnTo>
                  <a:lnTo>
                    <a:pt x="f325" y="f0"/>
                  </a:lnTo>
                  <a:close/>
                </a:path>
              </a:pathLst>
            </a:custGeom>
            <a:solidFill>
              <a:srgbClr val="F2E7DB"/>
            </a:solidFill>
            <a:ln>
              <a:noFill/>
              <a:prstDash val="solid"/>
            </a:ln>
          </p:spPr>
          <p:txBody>
            <a:bodyPr vert="horz" wrap="square" lIns="0" tIns="0" rIns="0" bIns="0" anchor="t" anchorCtr="0" compatLnSpc="0">
              <a:noAutofit/>
            </a:bodyPr>
            <a:lstStyle/>
            <a:p>
              <a:pPr marL="0" marR="0" lvl="0" indent="0" rtl="0" hangingPunct="0">
                <a:lnSpc>
                  <a:spcPct val="100000"/>
                </a:lnSpc>
                <a:spcBef>
                  <a:spcPts val="0"/>
                </a:spcBef>
                <a:spcAft>
                  <a:spcPts val="0"/>
                </a:spcAft>
                <a:buNone/>
                <a:tabLst/>
              </a:pPr>
              <a:endParaRPr lang="en-IN" sz="1800" b="0" i="0" u="none" strike="noStrike" kern="1200">
                <a:ln>
                  <a:noFill/>
                </a:ln>
                <a:latin typeface="Arial" pitchFamily="18"/>
                <a:ea typeface="Microsoft YaHei" pitchFamily="2"/>
                <a:cs typeface="Lucida Sans" pitchFamily="2"/>
              </a:endParaRPr>
            </a:p>
          </p:txBody>
        </p:sp>
        <p:sp>
          <p:nvSpPr>
            <p:cNvPr id="11" name="object 11"/>
            <p:cNvSpPr/>
            <p:nvPr/>
          </p:nvSpPr>
          <p:spPr>
            <a:xfrm>
              <a:off x="1713600" y="0"/>
              <a:ext cx="980640" cy="727919"/>
            </a:xfrm>
            <a:custGeom>
              <a:avLst/>
              <a:gdLst>
                <a:gd name="f0" fmla="val 0"/>
                <a:gd name="f1" fmla="val 981074"/>
                <a:gd name="f2" fmla="val 957745"/>
                <a:gd name="f3" fmla="val 724965"/>
                <a:gd name="f4" fmla="val 1447"/>
                <a:gd name="f5" fmla="val 727836"/>
                <a:gd name="f6" fmla="val 6477"/>
                <a:gd name="f7" fmla="val 723530"/>
                <a:gd name="f8" fmla="val 7200"/>
                <a:gd name="f9" fmla="val 10807"/>
                <a:gd name="f10" fmla="val 722083"/>
                <a:gd name="f11" fmla="val 12966"/>
                <a:gd name="f12" fmla="val 724242"/>
                <a:gd name="f13" fmla="val 18719"/>
                <a:gd name="f14" fmla="val 719924"/>
                <a:gd name="f15" fmla="val 20878"/>
                <a:gd name="f16" fmla="val 23761"/>
                <a:gd name="f17" fmla="val 719200"/>
                <a:gd name="f18" fmla="val 25209"/>
                <a:gd name="f19" fmla="val 720647"/>
                <a:gd name="f20" fmla="val 30962"/>
                <a:gd name="f21" fmla="val 715606"/>
                <a:gd name="f22" fmla="val 33121"/>
                <a:gd name="f23" fmla="val 717765"/>
              </a:gdLst>
              <a:ahLst/>
              <a:cxnLst>
                <a:cxn ang="3cd4">
                  <a:pos x="hc" y="t"/>
                </a:cxn>
                <a:cxn ang="0">
                  <a:pos x="r" y="vc"/>
                </a:cxn>
                <a:cxn ang="cd4">
                  <a:pos x="hc" y="b"/>
                </a:cxn>
                <a:cxn ang="cd2">
                  <a:pos x="l" y="vc"/>
                </a:cxn>
              </a:cxnLst>
              <a:rect l="l" t="t" r="r" b="b"/>
              <a:pathLst>
                <a:path w="981075" h="728345">
                  <a:moveTo>
                    <a:pt x="f1" y="f0"/>
                  </a:moveTo>
                  <a:lnTo>
                    <a:pt x="f2" y="f0"/>
                  </a:lnTo>
                  <a:lnTo>
                    <a:pt x="f0" y="f3"/>
                  </a:lnTo>
                  <a:lnTo>
                    <a:pt x="f4" y="f5"/>
                  </a:lnTo>
                  <a:lnTo>
                    <a:pt x="f6" y="f7"/>
                  </a:lnTo>
                  <a:lnTo>
                    <a:pt x="f8" y="f3"/>
                  </a:lnTo>
                  <a:lnTo>
                    <a:pt x="f9" y="f10"/>
                  </a:lnTo>
                  <a:lnTo>
                    <a:pt x="f11" y="f12"/>
                  </a:lnTo>
                  <a:lnTo>
                    <a:pt x="f13" y="f14"/>
                  </a:lnTo>
                  <a:lnTo>
                    <a:pt x="f15" y="f10"/>
                  </a:lnTo>
                  <a:lnTo>
                    <a:pt x="f16" y="f17"/>
                  </a:lnTo>
                  <a:lnTo>
                    <a:pt x="f18" y="f19"/>
                  </a:lnTo>
                  <a:lnTo>
                    <a:pt x="f20" y="f21"/>
                  </a:lnTo>
                  <a:lnTo>
                    <a:pt x="f22" y="f23"/>
                  </a:lnTo>
                  <a:lnTo>
                    <a:pt x="f1" y="f0"/>
                  </a:lnTo>
                  <a:close/>
                </a:path>
              </a:pathLst>
            </a:custGeom>
            <a:solidFill>
              <a:srgbClr val="E0CEBD"/>
            </a:solidFill>
            <a:ln>
              <a:noFill/>
              <a:prstDash val="solid"/>
            </a:ln>
          </p:spPr>
          <p:txBody>
            <a:bodyPr vert="horz" wrap="square" lIns="0" tIns="0" rIns="0" bIns="0" anchor="t" anchorCtr="0" compatLnSpc="0">
              <a:noAutofit/>
            </a:bodyPr>
            <a:lstStyle/>
            <a:p>
              <a:pPr marL="0" marR="0" lvl="0" indent="0" rtl="0" hangingPunct="0">
                <a:lnSpc>
                  <a:spcPct val="100000"/>
                </a:lnSpc>
                <a:spcBef>
                  <a:spcPts val="0"/>
                </a:spcBef>
                <a:spcAft>
                  <a:spcPts val="0"/>
                </a:spcAft>
                <a:buNone/>
                <a:tabLst/>
              </a:pPr>
              <a:endParaRPr lang="en-IN" sz="1800" b="0" i="0" u="none" strike="noStrike" kern="1200">
                <a:ln>
                  <a:noFill/>
                </a:ln>
                <a:latin typeface="Arial" pitchFamily="18"/>
                <a:ea typeface="Microsoft YaHei" pitchFamily="2"/>
                <a:cs typeface="Lucida Sans" pitchFamily="2"/>
              </a:endParaRPr>
            </a:p>
          </p:txBody>
        </p:sp>
        <p:sp>
          <p:nvSpPr>
            <p:cNvPr id="12" name="object 12"/>
            <p:cNvSpPr/>
            <p:nvPr/>
          </p:nvSpPr>
          <p:spPr>
            <a:xfrm>
              <a:off x="0" y="1658160"/>
              <a:ext cx="485280" cy="387000"/>
            </a:xfrm>
            <a:custGeom>
              <a:avLst/>
              <a:gdLst>
                <a:gd name="f0" fmla="val 0"/>
                <a:gd name="f1" fmla="val 482357"/>
                <a:gd name="f2" fmla="val 35247"/>
                <a:gd name="f3" fmla="val 339115"/>
                <a:gd name="f4" fmla="val 36686"/>
                <a:gd name="f5" fmla="val 341274"/>
                <a:gd name="f6" fmla="val 369071"/>
                <a:gd name="f7" fmla="val 387173"/>
                <a:gd name="f8" fmla="val 51087"/>
                <a:gd name="f9" fmla="val 348475"/>
                <a:gd name="f10" fmla="val 49644"/>
                <a:gd name="f11" fmla="val 346316"/>
                <a:gd name="f12" fmla="val 485239"/>
                <a:gd name="f13" fmla="val 15836"/>
                <a:gd name="f14" fmla="val 483800"/>
                <a:gd name="f15" fmla="val 13677"/>
                <a:gd name="f16" fmla="val 12242"/>
                <a:gd name="f17" fmla="val 9359"/>
                <a:gd name="f18" fmla="val 484520"/>
                <a:gd name="f19" fmla="val 7200"/>
                <a:gd name="f20" fmla="val 483081"/>
                <a:gd name="f21" fmla="val 5041"/>
                <a:gd name="f22" fmla="val 3606"/>
              </a:gdLst>
              <a:ahLst/>
              <a:cxnLst>
                <a:cxn ang="3cd4">
                  <a:pos x="hc" y="t"/>
                </a:cxn>
                <a:cxn ang="0">
                  <a:pos x="r" y="vc"/>
                </a:cxn>
                <a:cxn ang="cd4">
                  <a:pos x="hc" y="b"/>
                </a:cxn>
                <a:cxn ang="cd2">
                  <a:pos x="l" y="vc"/>
                </a:cxn>
              </a:cxnLst>
              <a:rect l="l" t="t" r="r" b="b"/>
              <a:pathLst>
                <a:path w="485775" h="387350">
                  <a:moveTo>
                    <a:pt x="f1" y="f0"/>
                  </a:moveTo>
                  <a:lnTo>
                    <a:pt x="f2" y="f3"/>
                  </a:lnTo>
                  <a:lnTo>
                    <a:pt x="f4" y="f5"/>
                  </a:lnTo>
                  <a:lnTo>
                    <a:pt x="f0" y="f6"/>
                  </a:lnTo>
                  <a:lnTo>
                    <a:pt x="f0" y="f7"/>
                  </a:lnTo>
                  <a:lnTo>
                    <a:pt x="f8" y="f9"/>
                  </a:lnTo>
                  <a:lnTo>
                    <a:pt x="f10" y="f11"/>
                  </a:lnTo>
                  <a:lnTo>
                    <a:pt x="f12" y="f13"/>
                  </a:lnTo>
                  <a:lnTo>
                    <a:pt x="f14" y="f15"/>
                  </a:lnTo>
                  <a:lnTo>
                    <a:pt x="f12" y="f16"/>
                  </a:lnTo>
                  <a:lnTo>
                    <a:pt x="f1" y="f17"/>
                  </a:lnTo>
                  <a:lnTo>
                    <a:pt x="f18" y="f19"/>
                  </a:lnTo>
                  <a:lnTo>
                    <a:pt x="f20" y="f21"/>
                  </a:lnTo>
                  <a:lnTo>
                    <a:pt x="f12" y="f22"/>
                  </a:lnTo>
                  <a:lnTo>
                    <a:pt x="f1" y="f0"/>
                  </a:lnTo>
                  <a:close/>
                </a:path>
              </a:pathLst>
            </a:custGeom>
            <a:solidFill>
              <a:srgbClr val="C3C5C3"/>
            </a:solidFill>
            <a:ln>
              <a:noFill/>
              <a:prstDash val="solid"/>
            </a:ln>
          </p:spPr>
          <p:txBody>
            <a:bodyPr vert="horz" wrap="square" lIns="0" tIns="0" rIns="0" bIns="0" anchor="t" anchorCtr="0" compatLnSpc="0">
              <a:noAutofit/>
            </a:bodyPr>
            <a:lstStyle/>
            <a:p>
              <a:pPr marL="0" marR="0" lvl="0" indent="0" rtl="0" hangingPunct="0">
                <a:lnSpc>
                  <a:spcPct val="100000"/>
                </a:lnSpc>
                <a:spcBef>
                  <a:spcPts val="0"/>
                </a:spcBef>
                <a:spcAft>
                  <a:spcPts val="0"/>
                </a:spcAft>
                <a:buNone/>
                <a:tabLst/>
              </a:pPr>
              <a:endParaRPr lang="en-IN" sz="1800" b="0" i="0" u="none" strike="noStrike" kern="1200">
                <a:ln>
                  <a:noFill/>
                </a:ln>
                <a:latin typeface="Arial" pitchFamily="18"/>
                <a:ea typeface="Microsoft YaHei" pitchFamily="2"/>
                <a:cs typeface="Lucida Sans" pitchFamily="2"/>
              </a:endParaRPr>
            </a:p>
          </p:txBody>
        </p:sp>
        <p:sp>
          <p:nvSpPr>
            <p:cNvPr id="13" name="object 13"/>
            <p:cNvSpPr/>
            <p:nvPr/>
          </p:nvSpPr>
          <p:spPr>
            <a:xfrm>
              <a:off x="0" y="0"/>
              <a:ext cx="2190240" cy="1659599"/>
            </a:xfrm>
            <a:custGeom>
              <a:avLst/>
              <a:gdLst>
                <a:gd name="f0" fmla="val 0"/>
                <a:gd name="f1" fmla="val 178676"/>
                <a:gd name="f2" fmla="val 154774"/>
                <a:gd name="f3" fmla="val 117246"/>
                <a:gd name="f4" fmla="val 135369"/>
                <a:gd name="f5" fmla="val 681570"/>
                <a:gd name="f6" fmla="val 656437"/>
                <a:gd name="f7" fmla="val 497116"/>
                <a:gd name="f8" fmla="val 516382"/>
                <a:gd name="f9" fmla="val 1183741"/>
                <a:gd name="f10" fmla="val 1158748"/>
                <a:gd name="f11" fmla="val 877519"/>
                <a:gd name="f12" fmla="val 896861"/>
                <a:gd name="f13" fmla="val 1687588"/>
                <a:gd name="f14" fmla="val 1663890"/>
                <a:gd name="f15" fmla="val 1260386"/>
                <a:gd name="f16" fmla="val 1278585"/>
                <a:gd name="f17" fmla="val 2190483"/>
                <a:gd name="f18" fmla="val 2165794"/>
                <a:gd name="f19" fmla="val 1640128"/>
                <a:gd name="f20" fmla="val 1659610"/>
              </a:gdLst>
              <a:ahLst/>
              <a:cxnLst>
                <a:cxn ang="3cd4">
                  <a:pos x="hc" y="t"/>
                </a:cxn>
                <a:cxn ang="0">
                  <a:pos x="r" y="vc"/>
                </a:cxn>
                <a:cxn ang="cd4">
                  <a:pos x="hc" y="b"/>
                </a:cxn>
                <a:cxn ang="cd2">
                  <a:pos x="l" y="vc"/>
                </a:cxn>
              </a:cxnLst>
              <a:rect l="l" t="t" r="r" b="b"/>
              <a:pathLst>
                <a:path w="2190750" h="1659889">
                  <a:moveTo>
                    <a:pt x="f1" y="f0"/>
                  </a:moveTo>
                  <a:lnTo>
                    <a:pt x="f2" y="f0"/>
                  </a:lnTo>
                  <a:lnTo>
                    <a:pt x="f0" y="f3"/>
                  </a:lnTo>
                  <a:lnTo>
                    <a:pt x="f0" y="f4"/>
                  </a:lnTo>
                  <a:lnTo>
                    <a:pt x="f1" y="f0"/>
                  </a:lnTo>
                  <a:close/>
                </a:path>
                <a:path w="2190750" h="1659889">
                  <a:moveTo>
                    <a:pt x="f5" y="f0"/>
                  </a:moveTo>
                  <a:lnTo>
                    <a:pt x="f6" y="f0"/>
                  </a:lnTo>
                  <a:lnTo>
                    <a:pt x="f0" y="f7"/>
                  </a:lnTo>
                  <a:lnTo>
                    <a:pt x="f0" y="f8"/>
                  </a:lnTo>
                  <a:lnTo>
                    <a:pt x="f5" y="f0"/>
                  </a:lnTo>
                  <a:close/>
                </a:path>
                <a:path w="2190750" h="1659889">
                  <a:moveTo>
                    <a:pt x="f9" y="f0"/>
                  </a:moveTo>
                  <a:lnTo>
                    <a:pt x="f10" y="f0"/>
                  </a:lnTo>
                  <a:lnTo>
                    <a:pt x="f0" y="f11"/>
                  </a:lnTo>
                  <a:lnTo>
                    <a:pt x="f0" y="f12"/>
                  </a:lnTo>
                  <a:lnTo>
                    <a:pt x="f9" y="f0"/>
                  </a:lnTo>
                  <a:close/>
                </a:path>
                <a:path w="2190750" h="1659889">
                  <a:moveTo>
                    <a:pt x="f13" y="f0"/>
                  </a:moveTo>
                  <a:lnTo>
                    <a:pt x="f14" y="f0"/>
                  </a:lnTo>
                  <a:lnTo>
                    <a:pt x="f0" y="f15"/>
                  </a:lnTo>
                  <a:lnTo>
                    <a:pt x="f0" y="f16"/>
                  </a:lnTo>
                  <a:lnTo>
                    <a:pt x="f13" y="f0"/>
                  </a:lnTo>
                  <a:close/>
                </a:path>
                <a:path w="2190750" h="1659889">
                  <a:moveTo>
                    <a:pt x="f17" y="f0"/>
                  </a:moveTo>
                  <a:lnTo>
                    <a:pt x="f18" y="f0"/>
                  </a:lnTo>
                  <a:lnTo>
                    <a:pt x="f0" y="f19"/>
                  </a:lnTo>
                  <a:lnTo>
                    <a:pt x="f0" y="f20"/>
                  </a:lnTo>
                  <a:lnTo>
                    <a:pt x="f17" y="f0"/>
                  </a:lnTo>
                  <a:close/>
                </a:path>
              </a:pathLst>
            </a:custGeom>
            <a:solidFill>
              <a:srgbClr val="E0CEBD"/>
            </a:solidFill>
            <a:ln>
              <a:noFill/>
              <a:prstDash val="solid"/>
            </a:ln>
          </p:spPr>
          <p:txBody>
            <a:bodyPr vert="horz" wrap="square" lIns="0" tIns="0" rIns="0" bIns="0" anchor="t" anchorCtr="0" compatLnSpc="0">
              <a:noAutofit/>
            </a:bodyPr>
            <a:lstStyle/>
            <a:p>
              <a:pPr marL="0" marR="0" lvl="0" indent="0" rtl="0" hangingPunct="0">
                <a:lnSpc>
                  <a:spcPct val="100000"/>
                </a:lnSpc>
                <a:spcBef>
                  <a:spcPts val="0"/>
                </a:spcBef>
                <a:spcAft>
                  <a:spcPts val="0"/>
                </a:spcAft>
                <a:buNone/>
                <a:tabLst/>
              </a:pPr>
              <a:endParaRPr lang="en-IN" sz="1800" b="0" i="0" u="none" strike="noStrike" kern="1200">
                <a:ln>
                  <a:noFill/>
                </a:ln>
                <a:latin typeface="Arial" pitchFamily="18"/>
                <a:ea typeface="Microsoft YaHei" pitchFamily="2"/>
                <a:cs typeface="Lucida Sans" pitchFamily="2"/>
              </a:endParaRPr>
            </a:p>
          </p:txBody>
        </p:sp>
      </p:grpSp>
      <p:grpSp>
        <p:nvGrpSpPr>
          <p:cNvPr id="14" name="object 14"/>
          <p:cNvGrpSpPr/>
          <p:nvPr/>
        </p:nvGrpSpPr>
        <p:grpSpPr>
          <a:xfrm>
            <a:off x="14771520" y="8597160"/>
            <a:ext cx="3516840" cy="1690200"/>
            <a:chOff x="14771520" y="8597160"/>
            <a:chExt cx="3516840" cy="1690200"/>
          </a:xfrm>
        </p:grpSpPr>
        <p:sp>
          <p:nvSpPr>
            <p:cNvPr id="15" name="object 15"/>
            <p:cNvSpPr/>
            <p:nvPr/>
          </p:nvSpPr>
          <p:spPr>
            <a:xfrm>
              <a:off x="14771520" y="8597160"/>
              <a:ext cx="3516479" cy="1689839"/>
            </a:xfrm>
            <a:custGeom>
              <a:avLst/>
              <a:gdLst>
                <a:gd name="f0" fmla="val 0"/>
                <a:gd name="f1" fmla="val 1565527"/>
                <a:gd name="f2" fmla="val 32851"/>
                <a:gd name="f3" fmla="val 1689774"/>
                <a:gd name="f4" fmla="val 3516476"/>
                <a:gd name="f5" fmla="val 1577047"/>
                <a:gd name="f6" fmla="val 17272"/>
                <a:gd name="f7" fmla="val 10795"/>
                <a:gd name="f8" fmla="val 1573446"/>
                <a:gd name="f9" fmla="val 5842"/>
                <a:gd name="f10" fmla="val 1569124"/>
                <a:gd name="f11" fmla="val 65532"/>
                <a:gd name="f12" fmla="val 1542484"/>
                <a:gd name="f13" fmla="val 53151"/>
                <a:gd name="f14" fmla="val 1551226"/>
                <a:gd name="f15" fmla="val 1553376"/>
                <a:gd name="f16" fmla="val 119062"/>
                <a:gd name="f17" fmla="val 91249"/>
                <a:gd name="f18" fmla="val 1550057"/>
                <a:gd name="f19" fmla="val 258226"/>
                <a:gd name="f20" fmla="val 1506825"/>
                <a:gd name="f21" fmla="val 212772"/>
                <a:gd name="f22" fmla="val 1520705"/>
                <a:gd name="f23" fmla="val 196596"/>
                <a:gd name="f24" fmla="val 1540327"/>
                <a:gd name="f25" fmla="val 190119"/>
                <a:gd name="f26" fmla="val 1543208"/>
                <a:gd name="f27" fmla="val 182880"/>
                <a:gd name="f28" fmla="val 1545366"/>
                <a:gd name="f29" fmla="val 176403"/>
                <a:gd name="f30" fmla="val 1547525"/>
                <a:gd name="f31" fmla="val 147828"/>
                <a:gd name="f32" fmla="val 1552509"/>
                <a:gd name="f33" fmla="val 1507208"/>
                <a:gd name="f34" fmla="val 264922"/>
                <a:gd name="f35" fmla="val 370107"/>
                <a:gd name="f36" fmla="val 1331171"/>
                <a:gd name="f37" fmla="val 328269"/>
                <a:gd name="f38" fmla="val 1339630"/>
                <a:gd name="f39" fmla="val 292354"/>
                <a:gd name="f40" fmla="val 1370409"/>
                <a:gd name="f41" fmla="val 274601"/>
                <a:gd name="f42" fmla="val 1404541"/>
                <a:gd name="f43" fmla="val 261242"/>
                <a:gd name="f44" fmla="val 1473885"/>
                <a:gd name="f45" fmla="val 1425129"/>
                <a:gd name="f46" fmla="val 1088644"/>
                <a:gd name="f47" fmla="val 977227"/>
                <a:gd name="f48" fmla="val 1350972"/>
                <a:gd name="f49" fmla="val 504698"/>
                <a:gd name="f50" fmla="val 473315"/>
                <a:gd name="f51" fmla="val 1346020"/>
                <a:gd name="f52" fmla="val 410168"/>
                <a:gd name="f53" fmla="val 1337199"/>
                <a:gd name="f54" fmla="val 378714"/>
                <a:gd name="f55" fmla="val 1332250"/>
                <a:gd name="f56" fmla="val 2987294"/>
                <a:gd name="f57" fmla="val 139957"/>
                <a:gd name="f58" fmla="val 2959548"/>
                <a:gd name="f59" fmla="val 210731"/>
                <a:gd name="f60" fmla="val 2929734"/>
                <a:gd name="f61" fmla="val 276326"/>
                <a:gd name="f62" fmla="val 2898895"/>
                <a:gd name="f63" fmla="val 336314"/>
                <a:gd name="f64" fmla="val 2868072"/>
                <a:gd name="f65" fmla="val 390267"/>
                <a:gd name="f66" fmla="val 2838307"/>
                <a:gd name="f67" fmla="val 437758"/>
                <a:gd name="f68" fmla="val 2810641"/>
                <a:gd name="f69" fmla="val 478359"/>
                <a:gd name="f70" fmla="val 2786116"/>
                <a:gd name="f71" fmla="val 511643"/>
                <a:gd name="f72" fmla="val 2750655"/>
                <a:gd name="f73" fmla="val 554546"/>
                <a:gd name="f74" fmla="val 2720048"/>
                <a:gd name="f75" fmla="val 578899"/>
                <a:gd name="f76" fmla="val 2697876"/>
                <a:gd name="f77" fmla="val 594086"/>
                <a:gd name="f78" fmla="val 2676777"/>
                <a:gd name="f79" fmla="val 610083"/>
                <a:gd name="f80" fmla="val 2658237"/>
                <a:gd name="f81" fmla="val 628103"/>
                <a:gd name="f82" fmla="val 2583815"/>
                <a:gd name="f83" fmla="val 712885"/>
                <a:gd name="f84" fmla="val 2538043"/>
                <a:gd name="f85" fmla="val 766208"/>
                <a:gd name="f86" fmla="val 2512060"/>
                <a:gd name="f87" fmla="val 798741"/>
                <a:gd name="f88" fmla="val 2482224"/>
                <a:gd name="f89" fmla="val 831799"/>
                <a:gd name="f90" fmla="val 2445057"/>
                <a:gd name="f91" fmla="val 857528"/>
                <a:gd name="f92" fmla="val 2402325"/>
                <a:gd name="f93" fmla="val 877765"/>
                <a:gd name="f94" fmla="val 2355794"/>
                <a:gd name="f95" fmla="val 894350"/>
                <a:gd name="f96" fmla="val 2258400"/>
                <a:gd name="f97" fmla="val 923917"/>
                <a:gd name="f98" fmla="val 2211070"/>
                <a:gd name="f99" fmla="val 940578"/>
                <a:gd name="f100" fmla="val 2093087"/>
                <a:gd name="f101" fmla="val 957858"/>
                <a:gd name="f102" fmla="val 2084062"/>
                <a:gd name="f103" fmla="val 980987"/>
                <a:gd name="f104" fmla="val 2070036"/>
                <a:gd name="f105" fmla="val 1002497"/>
                <a:gd name="f106" fmla="val 2051153"/>
                <a:gd name="f107" fmla="val 1021847"/>
                <a:gd name="f108" fmla="val 2027555"/>
                <a:gd name="f109" fmla="val 1038497"/>
                <a:gd name="f110" fmla="val 2015138"/>
                <a:gd name="f111" fmla="val 1044212"/>
                <a:gd name="f112" fmla="val 2002329"/>
                <a:gd name="f113" fmla="val 1050737"/>
                <a:gd name="f114" fmla="val 1990068"/>
                <a:gd name="f115" fmla="val 1058342"/>
                <a:gd name="f116" fmla="val 1979295"/>
                <a:gd name="f117" fmla="val 1067296"/>
                <a:gd name="f118" fmla="val 1958939"/>
                <a:gd name="f119" fmla="val 1082034"/>
                <a:gd name="f120" fmla="val 1934273"/>
                <a:gd name="f121" fmla="val 1091236"/>
                <a:gd name="f122" fmla="val 1909607"/>
                <a:gd name="f123" fmla="val 1100709"/>
                <a:gd name="f124" fmla="val 1889252"/>
                <a:gd name="f125" fmla="val 1116256"/>
                <a:gd name="f126" fmla="val 1887093"/>
                <a:gd name="f127" fmla="val 1119132"/>
                <a:gd name="f128" fmla="val 1882140"/>
                <a:gd name="f129" fmla="val 1122015"/>
                <a:gd name="f130" fmla="val 1874901"/>
                <a:gd name="f131" fmla="val 1123454"/>
                <a:gd name="f132" fmla="val 1829962"/>
                <a:gd name="f133" fmla="val 1129630"/>
                <a:gd name="f134" fmla="val 1771999"/>
                <a:gd name="f135" fmla="val 1132365"/>
                <a:gd name="f136" fmla="val 1717417"/>
                <a:gd name="f137" fmla="val 1133885"/>
                <a:gd name="f138" fmla="val 1682623"/>
                <a:gd name="f139" fmla="val 1136417"/>
                <a:gd name="f140" fmla="val 1640840"/>
                <a:gd name="f141" fmla="val 1145773"/>
                <a:gd name="f142" fmla="val 1587079"/>
                <a:gd name="f143" fmla="val 1163180"/>
                <a:gd name="f144" fmla="val 1541188"/>
                <a:gd name="f145" fmla="val 1183766"/>
                <a:gd name="f146" fmla="val 1501375"/>
                <a:gd name="f147" fmla="val 1206737"/>
                <a:gd name="f148" fmla="val 1465848"/>
                <a:gd name="f149" fmla="val 1231296"/>
                <a:gd name="f150" fmla="val 1391987"/>
                <a:gd name="f151" fmla="val 1287993"/>
                <a:gd name="f152" fmla="val 1348041"/>
                <a:gd name="f153" fmla="val 1317311"/>
                <a:gd name="f154" fmla="val 1297332"/>
                <a:gd name="f155" fmla="val 1343118"/>
                <a:gd name="f156" fmla="val 1236218"/>
                <a:gd name="f157" fmla="val 1363930"/>
                <a:gd name="f158" fmla="val 1185283"/>
                <a:gd name="f159" fmla="val 1374763"/>
                <a:gd name="f160" fmla="val 1166368"/>
                <a:gd name="f161" fmla="val 1377608"/>
                <a:gd name="f162" fmla="val 1127553"/>
                <a:gd name="f163" fmla="val 1401638"/>
                <a:gd name="f164" fmla="val 764667"/>
                <a:gd name="f165" fmla="val 1201211"/>
                <a:gd name="f166" fmla="val 760349"/>
                <a:gd name="f167" fmla="val 1201935"/>
                <a:gd name="f168" fmla="val 756031"/>
                <a:gd name="f169" fmla="val 751713"/>
                <a:gd name="f170" fmla="val 1203374"/>
                <a:gd name="f171" fmla="val 712549"/>
                <a:gd name="f172" fmla="val 1220023"/>
                <a:gd name="f173" fmla="val 669671"/>
                <a:gd name="f174" fmla="val 1245850"/>
                <a:gd name="f175" fmla="val 649934"/>
                <a:gd name="f176" fmla="val 1259025"/>
                <a:gd name="f177" fmla="val 631221"/>
                <a:gd name="f178" fmla="val 1270782"/>
                <a:gd name="f179" fmla="val 614271"/>
                <a:gd name="f180" fmla="val 1279974"/>
                <a:gd name="f181" fmla="val 599821"/>
                <a:gd name="f182" fmla="val 1285453"/>
                <a:gd name="f183" fmla="val 596138"/>
                <a:gd name="f184" fmla="val 1286892"/>
                <a:gd name="f185" fmla="val 590423"/>
                <a:gd name="f186" fmla="val 947380"/>
                <a:gd name="f187" fmla="val 852551"/>
                <a:gd name="f188" fmla="val 1268174"/>
                <a:gd name="f189" fmla="val 842428"/>
                <a:gd name="f190" fmla="val 1261345"/>
                <a:gd name="f191" fmla="val 831484"/>
                <a:gd name="f192" fmla="val 1255122"/>
                <a:gd name="f193" fmla="val 819707"/>
                <a:gd name="f194" fmla="val 1249845"/>
                <a:gd name="f195" fmla="val 807085"/>
                <a:gd name="f196" fmla="val 787419"/>
                <a:gd name="f197" fmla="val 1236852"/>
                <a:gd name="f198" fmla="val 787781"/>
                <a:gd name="f199" fmla="val 1223533"/>
                <a:gd name="f200" fmla="val 787189"/>
                <a:gd name="f201" fmla="val 1210213"/>
              </a:gdLst>
              <a:ahLst/>
              <a:cxnLst>
                <a:cxn ang="3cd4">
                  <a:pos x="hc" y="t"/>
                </a:cxn>
                <a:cxn ang="0">
                  <a:pos x="r" y="vc"/>
                </a:cxn>
                <a:cxn ang="cd4">
                  <a:pos x="hc" y="b"/>
                </a:cxn>
                <a:cxn ang="cd2">
                  <a:pos x="l" y="vc"/>
                </a:cxn>
              </a:cxnLst>
              <a:rect l="l" t="t" r="r" b="b"/>
              <a:pathLst>
                <a:path w="3516629" h="1690370">
                  <a:moveTo>
                    <a:pt x="f0" y="f1"/>
                  </a:moveTo>
                  <a:lnTo>
                    <a:pt x="f2" y="f3"/>
                  </a:lnTo>
                  <a:lnTo>
                    <a:pt x="f4" y="f3"/>
                  </a:lnTo>
                  <a:lnTo>
                    <a:pt x="f4" y="f5"/>
                  </a:lnTo>
                  <a:lnTo>
                    <a:pt x="f6" y="f5"/>
                  </a:lnTo>
                  <a:lnTo>
                    <a:pt x="f7" y="f8"/>
                  </a:lnTo>
                  <a:lnTo>
                    <a:pt x="f9" y="f10"/>
                  </a:lnTo>
                  <a:lnTo>
                    <a:pt x="f0" y="f1"/>
                  </a:lnTo>
                  <a:close/>
                </a:path>
                <a:path w="3516629" h="1690370">
                  <a:moveTo>
                    <a:pt x="f11" y="f12"/>
                  </a:moveTo>
                  <a:lnTo>
                    <a:pt x="f13" y="f14"/>
                  </a:lnTo>
                  <a:lnTo>
                    <a:pt x="f6" y="f5"/>
                  </a:lnTo>
                  <a:lnTo>
                    <a:pt x="f4" y="f5"/>
                  </a:lnTo>
                  <a:lnTo>
                    <a:pt x="f4" y="f15"/>
                  </a:lnTo>
                  <a:lnTo>
                    <a:pt x="f16" y="f15"/>
                  </a:lnTo>
                  <a:lnTo>
                    <a:pt x="f17" y="f18"/>
                  </a:lnTo>
                  <a:lnTo>
                    <a:pt x="f11" y="f12"/>
                  </a:lnTo>
                  <a:close/>
                </a:path>
                <a:path w="3516629" h="1690370">
                  <a:moveTo>
                    <a:pt x="f19" y="f20"/>
                  </a:moveTo>
                  <a:lnTo>
                    <a:pt x="f21" y="f22"/>
                  </a:lnTo>
                  <a:lnTo>
                    <a:pt x="f23" y="f24"/>
                  </a:lnTo>
                  <a:lnTo>
                    <a:pt x="f25" y="f26"/>
                  </a:lnTo>
                  <a:lnTo>
                    <a:pt x="f27" y="f28"/>
                  </a:lnTo>
                  <a:lnTo>
                    <a:pt x="f29" y="f30"/>
                  </a:lnTo>
                  <a:lnTo>
                    <a:pt x="f31" y="f32"/>
                  </a:lnTo>
                  <a:lnTo>
                    <a:pt x="f16" y="f15"/>
                  </a:lnTo>
                  <a:lnTo>
                    <a:pt x="f4" y="f15"/>
                  </a:lnTo>
                  <a:lnTo>
                    <a:pt x="f4" y="f33"/>
                  </a:lnTo>
                  <a:lnTo>
                    <a:pt x="f34" y="f33"/>
                  </a:lnTo>
                  <a:lnTo>
                    <a:pt x="f19" y="f20"/>
                  </a:lnTo>
                  <a:close/>
                </a:path>
                <a:path w="3516629" h="1690370">
                  <a:moveTo>
                    <a:pt x="f35" y="f36"/>
                  </a:moveTo>
                  <a:lnTo>
                    <a:pt x="f37" y="f38"/>
                  </a:lnTo>
                  <a:lnTo>
                    <a:pt x="f39" y="f40"/>
                  </a:lnTo>
                  <a:lnTo>
                    <a:pt x="f41" y="f42"/>
                  </a:lnTo>
                  <a:lnTo>
                    <a:pt x="f43" y="f44"/>
                  </a:lnTo>
                  <a:lnTo>
                    <a:pt x="f34" y="f33"/>
                  </a:lnTo>
                  <a:lnTo>
                    <a:pt x="f4" y="f33"/>
                  </a:lnTo>
                  <a:lnTo>
                    <a:pt x="f4" y="f45"/>
                  </a:lnTo>
                  <a:lnTo>
                    <a:pt x="f46" y="f45"/>
                  </a:lnTo>
                  <a:lnTo>
                    <a:pt x="f47" y="f48"/>
                  </a:lnTo>
                  <a:lnTo>
                    <a:pt x="f49" y="f48"/>
                  </a:lnTo>
                  <a:lnTo>
                    <a:pt x="f50" y="f51"/>
                  </a:lnTo>
                  <a:lnTo>
                    <a:pt x="f52" y="f53"/>
                  </a:lnTo>
                  <a:lnTo>
                    <a:pt x="f54" y="f55"/>
                  </a:lnTo>
                  <a:lnTo>
                    <a:pt x="f35" y="f36"/>
                  </a:lnTo>
                  <a:close/>
                </a:path>
                <a:path w="3516629" h="1690370">
                  <a:moveTo>
                    <a:pt x="f4" y="f0"/>
                  </a:moveTo>
                  <a:lnTo>
                    <a:pt x="f56" y="f57"/>
                  </a:lnTo>
                  <a:lnTo>
                    <a:pt x="f58" y="f59"/>
                  </a:lnTo>
                  <a:lnTo>
                    <a:pt x="f60" y="f61"/>
                  </a:lnTo>
                  <a:lnTo>
                    <a:pt x="f62" y="f63"/>
                  </a:lnTo>
                  <a:lnTo>
                    <a:pt x="f64" y="f65"/>
                  </a:lnTo>
                  <a:lnTo>
                    <a:pt x="f66" y="f67"/>
                  </a:lnTo>
                  <a:lnTo>
                    <a:pt x="f68" y="f69"/>
                  </a:lnTo>
                  <a:lnTo>
                    <a:pt x="f70" y="f71"/>
                  </a:lnTo>
                  <a:lnTo>
                    <a:pt x="f72" y="f73"/>
                  </a:lnTo>
                  <a:lnTo>
                    <a:pt x="f74" y="f75"/>
                  </a:lnTo>
                  <a:lnTo>
                    <a:pt x="f76" y="f77"/>
                  </a:lnTo>
                  <a:lnTo>
                    <a:pt x="f78" y="f79"/>
                  </a:lnTo>
                  <a:lnTo>
                    <a:pt x="f80" y="f81"/>
                  </a:lnTo>
                  <a:lnTo>
                    <a:pt x="f82" y="f83"/>
                  </a:lnTo>
                  <a:lnTo>
                    <a:pt x="f84" y="f85"/>
                  </a:lnTo>
                  <a:lnTo>
                    <a:pt x="f86" y="f87"/>
                  </a:lnTo>
                  <a:lnTo>
                    <a:pt x="f88" y="f89"/>
                  </a:lnTo>
                  <a:lnTo>
                    <a:pt x="f90" y="f91"/>
                  </a:lnTo>
                  <a:lnTo>
                    <a:pt x="f92" y="f93"/>
                  </a:lnTo>
                  <a:lnTo>
                    <a:pt x="f94" y="f95"/>
                  </a:lnTo>
                  <a:lnTo>
                    <a:pt x="f96" y="f97"/>
                  </a:lnTo>
                  <a:lnTo>
                    <a:pt x="f98" y="f99"/>
                  </a:lnTo>
                  <a:lnTo>
                    <a:pt x="f100" y="f101"/>
                  </a:lnTo>
                  <a:lnTo>
                    <a:pt x="f102" y="f103"/>
                  </a:lnTo>
                  <a:lnTo>
                    <a:pt x="f104" y="f105"/>
                  </a:lnTo>
                  <a:lnTo>
                    <a:pt x="f106" y="f107"/>
                  </a:lnTo>
                  <a:lnTo>
                    <a:pt x="f108" y="f109"/>
                  </a:lnTo>
                  <a:lnTo>
                    <a:pt x="f110" y="f111"/>
                  </a:lnTo>
                  <a:lnTo>
                    <a:pt x="f112" y="f113"/>
                  </a:lnTo>
                  <a:lnTo>
                    <a:pt x="f114" y="f115"/>
                  </a:lnTo>
                  <a:lnTo>
                    <a:pt x="f116" y="f117"/>
                  </a:lnTo>
                  <a:lnTo>
                    <a:pt x="f118" y="f119"/>
                  </a:lnTo>
                  <a:lnTo>
                    <a:pt x="f120" y="f121"/>
                  </a:lnTo>
                  <a:lnTo>
                    <a:pt x="f122" y="f123"/>
                  </a:lnTo>
                  <a:lnTo>
                    <a:pt x="f124" y="f125"/>
                  </a:lnTo>
                  <a:lnTo>
                    <a:pt x="f126" y="f127"/>
                  </a:lnTo>
                  <a:lnTo>
                    <a:pt x="f128" y="f129"/>
                  </a:lnTo>
                  <a:lnTo>
                    <a:pt x="f130" y="f131"/>
                  </a:lnTo>
                  <a:lnTo>
                    <a:pt x="f132" y="f133"/>
                  </a:lnTo>
                  <a:lnTo>
                    <a:pt x="f134" y="f135"/>
                  </a:lnTo>
                  <a:lnTo>
                    <a:pt x="f136" y="f137"/>
                  </a:lnTo>
                  <a:lnTo>
                    <a:pt x="f138" y="f139"/>
                  </a:lnTo>
                  <a:lnTo>
                    <a:pt x="f140" y="f141"/>
                  </a:lnTo>
                  <a:lnTo>
                    <a:pt x="f142" y="f143"/>
                  </a:lnTo>
                  <a:lnTo>
                    <a:pt x="f144" y="f145"/>
                  </a:lnTo>
                  <a:lnTo>
                    <a:pt x="f146" y="f147"/>
                  </a:lnTo>
                  <a:lnTo>
                    <a:pt x="f148" y="f149"/>
                  </a:lnTo>
                  <a:lnTo>
                    <a:pt x="f150" y="f151"/>
                  </a:lnTo>
                  <a:lnTo>
                    <a:pt x="f152" y="f153"/>
                  </a:lnTo>
                  <a:lnTo>
                    <a:pt x="f154" y="f155"/>
                  </a:lnTo>
                  <a:lnTo>
                    <a:pt x="f156" y="f157"/>
                  </a:lnTo>
                  <a:lnTo>
                    <a:pt x="f158" y="f159"/>
                  </a:lnTo>
                  <a:lnTo>
                    <a:pt x="f160" y="f161"/>
                  </a:lnTo>
                  <a:lnTo>
                    <a:pt x="f162" y="f163"/>
                  </a:lnTo>
                  <a:lnTo>
                    <a:pt x="f46" y="f45"/>
                  </a:lnTo>
                  <a:lnTo>
                    <a:pt x="f4" y="f45"/>
                  </a:lnTo>
                  <a:lnTo>
                    <a:pt x="f4" y="f0"/>
                  </a:lnTo>
                  <a:close/>
                </a:path>
                <a:path w="3516629" h="1690370">
                  <a:moveTo>
                    <a:pt x="f164" y="f165"/>
                  </a:moveTo>
                  <a:lnTo>
                    <a:pt x="f166" y="f167"/>
                  </a:lnTo>
                  <a:lnTo>
                    <a:pt x="f168" y="f167"/>
                  </a:lnTo>
                  <a:lnTo>
                    <a:pt x="f169" y="f170"/>
                  </a:lnTo>
                  <a:lnTo>
                    <a:pt x="f171" y="f172"/>
                  </a:lnTo>
                  <a:lnTo>
                    <a:pt x="f173" y="f174"/>
                  </a:lnTo>
                  <a:lnTo>
                    <a:pt x="f175" y="f176"/>
                  </a:lnTo>
                  <a:lnTo>
                    <a:pt x="f177" y="f178"/>
                  </a:lnTo>
                  <a:lnTo>
                    <a:pt x="f179" y="f180"/>
                  </a:lnTo>
                  <a:lnTo>
                    <a:pt x="f181" y="f182"/>
                  </a:lnTo>
                  <a:lnTo>
                    <a:pt x="f183" y="f184"/>
                  </a:lnTo>
                  <a:lnTo>
                    <a:pt x="f185" y="f184"/>
                  </a:lnTo>
                  <a:lnTo>
                    <a:pt x="f49" y="f48"/>
                  </a:lnTo>
                  <a:lnTo>
                    <a:pt x="f47" y="f48"/>
                  </a:lnTo>
                  <a:lnTo>
                    <a:pt x="f186" y="f36"/>
                  </a:lnTo>
                  <a:lnTo>
                    <a:pt x="f187" y="f188"/>
                  </a:lnTo>
                  <a:lnTo>
                    <a:pt x="f189" y="f190"/>
                  </a:lnTo>
                  <a:lnTo>
                    <a:pt x="f191" y="f192"/>
                  </a:lnTo>
                  <a:lnTo>
                    <a:pt x="f193" y="f194"/>
                  </a:lnTo>
                  <a:lnTo>
                    <a:pt x="f195" y="f174"/>
                  </a:lnTo>
                  <a:lnTo>
                    <a:pt x="f196" y="f197"/>
                  </a:lnTo>
                  <a:lnTo>
                    <a:pt x="f198" y="f199"/>
                  </a:lnTo>
                  <a:lnTo>
                    <a:pt x="f200" y="f201"/>
                  </a:lnTo>
                  <a:lnTo>
                    <a:pt x="f164" y="f165"/>
                  </a:lnTo>
                  <a:close/>
                </a:path>
              </a:pathLst>
            </a:custGeom>
            <a:solidFill>
              <a:srgbClr val="FCFDFC"/>
            </a:solidFill>
            <a:ln>
              <a:noFill/>
              <a:prstDash val="solid"/>
            </a:ln>
          </p:spPr>
          <p:txBody>
            <a:bodyPr vert="horz" wrap="square" lIns="0" tIns="0" rIns="0" bIns="0" anchor="t" anchorCtr="0" compatLnSpc="0">
              <a:noAutofit/>
            </a:bodyPr>
            <a:lstStyle/>
            <a:p>
              <a:pPr marL="0" marR="0" lvl="0" indent="0" rtl="0" hangingPunct="0">
                <a:lnSpc>
                  <a:spcPct val="100000"/>
                </a:lnSpc>
                <a:spcBef>
                  <a:spcPts val="0"/>
                </a:spcBef>
                <a:spcAft>
                  <a:spcPts val="0"/>
                </a:spcAft>
                <a:buNone/>
                <a:tabLst/>
              </a:pPr>
              <a:endParaRPr lang="en-IN" sz="1800" b="0" i="0" u="none" strike="noStrike" kern="1200">
                <a:ln>
                  <a:noFill/>
                </a:ln>
                <a:latin typeface="Arial" pitchFamily="18"/>
                <a:ea typeface="Microsoft YaHei" pitchFamily="2"/>
                <a:cs typeface="Lucida Sans" pitchFamily="2"/>
              </a:endParaRPr>
            </a:p>
          </p:txBody>
        </p:sp>
        <p:sp>
          <p:nvSpPr>
            <p:cNvPr id="16" name="object 16"/>
            <p:cNvSpPr/>
            <p:nvPr/>
          </p:nvSpPr>
          <p:spPr>
            <a:xfrm>
              <a:off x="14775120" y="8597160"/>
              <a:ext cx="3512520" cy="1689839"/>
            </a:xfrm>
            <a:custGeom>
              <a:avLst/>
              <a:gdLst>
                <a:gd name="f0" fmla="val 0"/>
                <a:gd name="f1" fmla="val 1579205"/>
                <a:gd name="f2" fmla="val 29232"/>
                <a:gd name="f3" fmla="val 1689774"/>
                <a:gd name="f4" fmla="val 627623"/>
                <a:gd name="f5" fmla="val 996889"/>
                <a:gd name="f6" fmla="val 1592163"/>
                <a:gd name="f7" fmla="val 17907"/>
                <a:gd name="f8" fmla="val 11430"/>
                <a:gd name="f9" fmla="val 1588566"/>
                <a:gd name="f10" fmla="val 6477"/>
                <a:gd name="f11" fmla="val 1582807"/>
                <a:gd name="f12" fmla="val 3512793"/>
                <a:gd name="f13" fmla="val 943551"/>
                <a:gd name="f14" fmla="val 690914"/>
                <a:gd name="f15" fmla="val 1991431"/>
                <a:gd name="f16" fmla="val 1287580"/>
                <a:gd name="f17" fmla="val 1304115"/>
                <a:gd name="f18" fmla="val 2054399"/>
                <a:gd name="f19" fmla="val 3354868"/>
                <a:gd name="f20" fmla="val 1648029"/>
                <a:gd name="f21" fmla="val 1664677"/>
                <a:gd name="f22" fmla="val 3417884"/>
                <a:gd name="f23" fmla="val 66167"/>
                <a:gd name="f24" fmla="val 1557605"/>
                <a:gd name="f25" fmla="val 53697"/>
                <a:gd name="f26" fmla="val 1566548"/>
                <a:gd name="f27" fmla="val 41275"/>
                <a:gd name="f28" fmla="val 1575154"/>
                <a:gd name="f29" fmla="val 29233"/>
                <a:gd name="f30" fmla="val 1583625"/>
                <a:gd name="f31" fmla="val 1113321"/>
                <a:gd name="f32" fmla="val 1561386"/>
                <a:gd name="f33" fmla="val 83439"/>
                <a:gd name="f34" fmla="val 74993"/>
                <a:gd name="f35" fmla="val 1560170"/>
                <a:gd name="f36" fmla="val 191760"/>
                <a:gd name="f37" fmla="val 1512821"/>
                <a:gd name="f38" fmla="val 185674"/>
                <a:gd name="f39" fmla="val 1513686"/>
                <a:gd name="f40" fmla="val 181356"/>
                <a:gd name="f41" fmla="val 1514405"/>
                <a:gd name="f42" fmla="val 178562"/>
                <a:gd name="f43" fmla="val 1518006"/>
                <a:gd name="f44" fmla="val 175641"/>
                <a:gd name="f45" fmla="val 1521608"/>
                <a:gd name="f46" fmla="val 159176"/>
                <a:gd name="f47" fmla="val 1529302"/>
                <a:gd name="f48" fmla="val 144033"/>
                <a:gd name="f49" fmla="val 1537806"/>
                <a:gd name="f50" fmla="val 129581"/>
                <a:gd name="f51" fmla="val 1546310"/>
                <a:gd name="f52" fmla="val 115189"/>
                <a:gd name="f53" fmla="val 1554003"/>
                <a:gd name="f54" fmla="val 1225682"/>
                <a:gd name="f55" fmla="val 1531684"/>
                <a:gd name="f56" fmla="val 273558"/>
                <a:gd name="f57" fmla="val 262054"/>
                <a:gd name="f58" fmla="val 1529121"/>
                <a:gd name="f59" fmla="val 247919"/>
                <a:gd name="f60" fmla="val 1525207"/>
                <a:gd name="f61" fmla="val 232570"/>
                <a:gd name="f62" fmla="val 1520753"/>
                <a:gd name="f63" fmla="val 217424"/>
                <a:gd name="f64" fmla="val 1516569"/>
                <a:gd name="f65" fmla="val 207694"/>
                <a:gd name="f66" fmla="val 1514599"/>
                <a:gd name="f67" fmla="val 199120"/>
                <a:gd name="f68" fmla="val 1513237"/>
                <a:gd name="f69" fmla="val 349123"/>
                <a:gd name="f70" fmla="val 1387688"/>
                <a:gd name="f71" fmla="val 311080"/>
                <a:gd name="f72" fmla="val 1423857"/>
                <a:gd name="f73" fmla="val 284051"/>
                <a:gd name="f74" fmla="val 1456717"/>
                <a:gd name="f75" fmla="val 270666"/>
                <a:gd name="f76" fmla="val 1491062"/>
                <a:gd name="f77" fmla="val 1604277"/>
                <a:gd name="f78" fmla="val 1431607"/>
                <a:gd name="f79" fmla="val 305181"/>
                <a:gd name="f80" fmla="val 310187"/>
                <a:gd name="f81" fmla="val 1426309"/>
                <a:gd name="f82" fmla="val 314848"/>
                <a:gd name="f83" fmla="val 1421079"/>
                <a:gd name="f84" fmla="val 319914"/>
                <a:gd name="f85" fmla="val 1415712"/>
                <a:gd name="f86" fmla="val 326136"/>
                <a:gd name="f87" fmla="val 1410007"/>
                <a:gd name="f88" fmla="val 386654"/>
                <a:gd name="f89" fmla="val 1393803"/>
                <a:gd name="f90" fmla="val 407660"/>
                <a:gd name="f91" fmla="val 1397075"/>
                <a:gd name="f92" fmla="val 424053"/>
                <a:gd name="f93" fmla="val 1399927"/>
                <a:gd name="f94" fmla="val 1664198"/>
                <a:gd name="f95" fmla="val 1415768"/>
                <a:gd name="f96" fmla="val 521970"/>
                <a:gd name="f97" fmla="val 479478"/>
                <a:gd name="f98" fmla="val 1408241"/>
                <a:gd name="f99" fmla="val 570034"/>
                <a:gd name="f100" fmla="val 1350120"/>
                <a:gd name="f101" fmla="val 1800375"/>
                <a:gd name="f102" fmla="val 1379771"/>
                <a:gd name="f103" fmla="val 1073404"/>
                <a:gd name="f104" fmla="val 1049721"/>
                <a:gd name="f105" fmla="val 1363930"/>
                <a:gd name="f106" fmla="val 560832"/>
                <a:gd name="f107" fmla="val 387985"/>
                <a:gd name="f108" fmla="val 1393447"/>
                <a:gd name="f109" fmla="val 392828"/>
                <a:gd name="f110" fmla="val 1394810"/>
                <a:gd name="f111" fmla="val 2489471"/>
                <a:gd name="f112" fmla="val 838263"/>
                <a:gd name="f113" fmla="val 2418916"/>
                <a:gd name="f114" fmla="val 888610"/>
                <a:gd name="f115" fmla="val 2366519"/>
                <a:gd name="f116" fmla="val 924228"/>
                <a:gd name="f117" fmla="val 2317751"/>
                <a:gd name="f118" fmla="val 955455"/>
                <a:gd name="f119" fmla="val 2274969"/>
                <a:gd name="f120" fmla="val 980290"/>
                <a:gd name="f121" fmla="val 2240534"/>
                <a:gd name="f122" fmla="val 996736"/>
                <a:gd name="f123" fmla="val 2121789"/>
                <a:gd name="f124" fmla="val 1014016"/>
                <a:gd name="f125" fmla="val 2114061"/>
                <a:gd name="f126" fmla="val 1036842"/>
                <a:gd name="f127" fmla="val 2100167"/>
                <a:gd name="f128" fmla="val 1058386"/>
                <a:gd name="f129" fmla="val 2080891"/>
                <a:gd name="f130" fmla="val 1077904"/>
                <a:gd name="f131" fmla="val 2057019"/>
                <a:gd name="f132" fmla="val 1094656"/>
                <a:gd name="f133" fmla="val 2044636"/>
                <a:gd name="f134" fmla="val 1100662"/>
                <a:gd name="f135" fmla="val 2032063"/>
                <a:gd name="f136" fmla="val 1107074"/>
                <a:gd name="f137" fmla="val 1999920"/>
                <a:gd name="f138" fmla="val 1143535"/>
                <a:gd name="f139" fmla="val 1995737"/>
                <a:gd name="f140" fmla="val 1188647"/>
                <a:gd name="f141" fmla="val 1987168"/>
                <a:gd name="f142" fmla="val 1209854"/>
                <a:gd name="f143" fmla="val 1911544"/>
                <a:gd name="f144" fmla="val 1234692"/>
                <a:gd name="f145" fmla="val 1863852"/>
                <a:gd name="f146" fmla="val 1241531"/>
                <a:gd name="f147" fmla="val 1821303"/>
                <a:gd name="f148" fmla="val 1246750"/>
                <a:gd name="f149" fmla="val 1793494"/>
                <a:gd name="f150" fmla="val 1250890"/>
                <a:gd name="f151" fmla="val 1735355"/>
                <a:gd name="f152" fmla="val 1261706"/>
                <a:gd name="f153" fmla="val 1681418"/>
                <a:gd name="f154" fmla="val 1270804"/>
                <a:gd name="f155" fmla="val 1630915"/>
                <a:gd name="f156" fmla="val 1278438"/>
                <a:gd name="f157" fmla="val 1583081"/>
                <a:gd name="f158" fmla="val 1284862"/>
                <a:gd name="f159" fmla="val 1537149"/>
                <a:gd name="f160" fmla="val 1290333"/>
                <a:gd name="f161" fmla="val 1492353"/>
                <a:gd name="f162" fmla="val 1295104"/>
                <a:gd name="f163" fmla="val 1357122"/>
                <a:gd name="f164" fmla="val 1307772"/>
                <a:gd name="f165" fmla="val 1151255"/>
                <a:gd name="f166" fmla="val 1332250"/>
                <a:gd name="f167" fmla="val 1112043"/>
                <a:gd name="f168" fmla="val 1355740"/>
                <a:gd name="f169" fmla="val 1092747"/>
                <a:gd name="f170" fmla="val 1367587"/>
                <a:gd name="f171" fmla="val 927112"/>
                <a:gd name="f172" fmla="val 862101"/>
                <a:gd name="f173" fmla="val 2457323"/>
                <a:gd name="f174" fmla="val 904865"/>
                <a:gd name="f175" fmla="val 1267981"/>
                <a:gd name="f176" fmla="val 909320"/>
                <a:gd name="f177" fmla="val 1271771"/>
                <a:gd name="f178" fmla="val 574245"/>
                <a:gd name="f179" fmla="val 1344368"/>
                <a:gd name="f180" fmla="val 573786"/>
                <a:gd name="f181" fmla="val 1344489"/>
                <a:gd name="f182" fmla="val 600456"/>
                <a:gd name="f183" fmla="val 1309931"/>
                <a:gd name="f184" fmla="val 598932"/>
                <a:gd name="f185" fmla="val 1310650"/>
                <a:gd name="f186" fmla="val 699468"/>
                <a:gd name="f187" fmla="val 1311368"/>
                <a:gd name="f188" fmla="val 604774"/>
                <a:gd name="f189" fmla="val 653034"/>
                <a:gd name="f190" fmla="val 1263853"/>
                <a:gd name="f191" fmla="val 625423"/>
                <a:gd name="f192" fmla="val 1294148"/>
                <a:gd name="f193" fmla="val 620236"/>
                <a:gd name="f194" fmla="val 1301382"/>
                <a:gd name="f195" fmla="val 613953"/>
                <a:gd name="f196" fmla="val 1307130"/>
                <a:gd name="f197" fmla="val 606171"/>
                <a:gd name="f198" fmla="val 868856"/>
                <a:gd name="f199" fmla="val 1266730"/>
                <a:gd name="f200" fmla="val 661670"/>
                <a:gd name="f201" fmla="val 657352"/>
                <a:gd name="f202" fmla="val 1264573"/>
                <a:gd name="f203" fmla="val 901133"/>
                <a:gd name="f204" fmla="val 1265494"/>
                <a:gd name="f205" fmla="val 904240"/>
                <a:gd name="f206" fmla="val 1267449"/>
                <a:gd name="f207" fmla="val 776192"/>
                <a:gd name="f208" fmla="val 1200222"/>
                <a:gd name="f209" fmla="val 768754"/>
                <a:gd name="f210" fmla="val 1200413"/>
                <a:gd name="f211" fmla="val 760984"/>
                <a:gd name="f212" fmla="val 1201211"/>
                <a:gd name="f213" fmla="val 759587"/>
                <a:gd name="f214" fmla="val 1201935"/>
                <a:gd name="f215" fmla="val 755904"/>
                <a:gd name="f216" fmla="val 1202655"/>
                <a:gd name="f217" fmla="val 703373"/>
                <a:gd name="f218" fmla="val 1228842"/>
                <a:gd name="f219" fmla="val 893316"/>
                <a:gd name="f220" fmla="val 1260285"/>
                <a:gd name="f221" fmla="val 836549"/>
                <a:gd name="f222" fmla="val 1222093"/>
                <a:gd name="f223" fmla="val 791972"/>
                <a:gd name="f224" fmla="val 783772"/>
                <a:gd name="f225" fmla="val 1200707"/>
                <a:gd name="f226" fmla="val 896253"/>
                <a:gd name="f227" fmla="val 1262242"/>
                <a:gd name="f228" fmla="val 898525"/>
                <a:gd name="f229" fmla="val 893445"/>
                <a:gd name="f230" fmla="val 1260251"/>
                <a:gd name="f231" fmla="val 583038"/>
                <a:gd name="f232" fmla="val 2811526"/>
                <a:gd name="f233" fmla="val 540265"/>
                <a:gd name="f234" fmla="val 2806731"/>
                <a:gd name="f235" fmla="val 580857"/>
                <a:gd name="f236" fmla="val 2771267"/>
                <a:gd name="f237" fmla="val 618747"/>
                <a:gd name="f238" fmla="val 2727753"/>
                <a:gd name="f239" fmla="val 650156"/>
                <a:gd name="f240" fmla="val 2706919"/>
                <a:gd name="f241" fmla="val 666432"/>
                <a:gd name="f242" fmla="val 2677365"/>
                <a:gd name="f243" fmla="val 694640"/>
                <a:gd name="f244" fmla="val 2617598"/>
                <a:gd name="f245" fmla="val 742208"/>
                <a:gd name="f246" fmla="val 2574282"/>
                <a:gd name="f247" fmla="val 775399"/>
                <a:gd name="f248" fmla="val 2525157"/>
                <a:gd name="f249" fmla="val 812196"/>
                <a:gd name="f250" fmla="val 2490358"/>
                <a:gd name="f251" fmla="val 837615"/>
                <a:gd name="f252" fmla="val 567335"/>
                <a:gd name="f253" fmla="val 543148"/>
                <a:gd name="f254" fmla="val 2813685"/>
                <a:gd name="f255" fmla="val 2812288"/>
                <a:gd name="f256" fmla="val 541709"/>
                <a:gd name="f257" fmla="val 222806"/>
                <a:gd name="f258" fmla="val 2895484"/>
                <a:gd name="f259" fmla="val 386081"/>
                <a:gd name="f260" fmla="val 2891694"/>
                <a:gd name="f261" fmla="val 396452"/>
                <a:gd name="f262" fmla="val 2870109"/>
                <a:gd name="f263" fmla="val 451331"/>
                <a:gd name="f264" fmla="val 2849860"/>
                <a:gd name="f265" fmla="val 496777"/>
                <a:gd name="f266" fmla="val 2831915"/>
                <a:gd name="f267" fmla="val 528555"/>
                <a:gd name="f268" fmla="val 2817241"/>
                <a:gd name="f269" fmla="val 542429"/>
                <a:gd name="f270" fmla="val 2901860"/>
                <a:gd name="f271" fmla="val 368634"/>
                <a:gd name="f272" fmla="val 2900807"/>
                <a:gd name="f273" fmla="val 368913"/>
                <a:gd name="f274" fmla="val 2899410"/>
                <a:gd name="f275" fmla="val 374666"/>
                <a:gd name="f276" fmla="val 2895092"/>
                <a:gd name="f277" fmla="val 386185"/>
                <a:gd name="f278" fmla="val 2983611"/>
                <a:gd name="f279" fmla="val 139957"/>
                <a:gd name="f280" fmla="val 2935005"/>
                <a:gd name="f281" fmla="val 275336"/>
                <a:gd name="f282" fmla="val 2913649"/>
                <a:gd name="f283" fmla="val 336375"/>
                <a:gd name="f284" fmla="val 207107"/>
              </a:gdLst>
              <a:ahLst/>
              <a:cxnLst>
                <a:cxn ang="3cd4">
                  <a:pos x="hc" y="t"/>
                </a:cxn>
                <a:cxn ang="0">
                  <a:pos x="r" y="vc"/>
                </a:cxn>
                <a:cxn ang="cd4">
                  <a:pos x="hc" y="b"/>
                </a:cxn>
                <a:cxn ang="cd2">
                  <a:pos x="l" y="vc"/>
                </a:cxn>
              </a:cxnLst>
              <a:rect l="l" t="t" r="r" b="b"/>
              <a:pathLst>
                <a:path w="3512819" h="1690370">
                  <a:moveTo>
                    <a:pt x="f0" y="f1"/>
                  </a:moveTo>
                  <a:lnTo>
                    <a:pt x="f2" y="f3"/>
                  </a:lnTo>
                  <a:lnTo>
                    <a:pt x="f4" y="f3"/>
                  </a:lnTo>
                  <a:lnTo>
                    <a:pt x="f5" y="f6"/>
                  </a:lnTo>
                  <a:lnTo>
                    <a:pt x="f7" y="f6"/>
                  </a:lnTo>
                  <a:lnTo>
                    <a:pt x="f8" y="f9"/>
                  </a:lnTo>
                  <a:lnTo>
                    <a:pt x="f10" y="f11"/>
                  </a:lnTo>
                  <a:lnTo>
                    <a:pt x="f0" y="f1"/>
                  </a:lnTo>
                  <a:close/>
                </a:path>
                <a:path w="3512819" h="1690370">
                  <a:moveTo>
                    <a:pt x="f12" y="f13"/>
                  </a:moveTo>
                  <a:lnTo>
                    <a:pt x="f14" y="f3"/>
                  </a:lnTo>
                  <a:lnTo>
                    <a:pt x="f15" y="f3"/>
                  </a:lnTo>
                  <a:lnTo>
                    <a:pt x="f12" y="f16"/>
                  </a:lnTo>
                  <a:lnTo>
                    <a:pt x="f12" y="f13"/>
                  </a:lnTo>
                  <a:close/>
                </a:path>
                <a:path w="3512819" h="1690370">
                  <a:moveTo>
                    <a:pt x="f12" y="f17"/>
                  </a:moveTo>
                  <a:lnTo>
                    <a:pt x="f18" y="f3"/>
                  </a:lnTo>
                  <a:lnTo>
                    <a:pt x="f19" y="f3"/>
                  </a:lnTo>
                  <a:lnTo>
                    <a:pt x="f12" y="f20"/>
                  </a:lnTo>
                  <a:lnTo>
                    <a:pt x="f12" y="f17"/>
                  </a:lnTo>
                  <a:close/>
                </a:path>
                <a:path w="3512819" h="1690370">
                  <a:moveTo>
                    <a:pt x="f12" y="f21"/>
                  </a:moveTo>
                  <a:lnTo>
                    <a:pt x="f22" y="f3"/>
                  </a:lnTo>
                  <a:lnTo>
                    <a:pt x="f12" y="f3"/>
                  </a:lnTo>
                  <a:lnTo>
                    <a:pt x="f12" y="f21"/>
                  </a:lnTo>
                  <a:close/>
                </a:path>
                <a:path w="3512819" h="1690370">
                  <a:moveTo>
                    <a:pt x="f23" y="f24"/>
                  </a:moveTo>
                  <a:lnTo>
                    <a:pt x="f25" y="f26"/>
                  </a:lnTo>
                  <a:lnTo>
                    <a:pt x="f27" y="f28"/>
                  </a:lnTo>
                  <a:lnTo>
                    <a:pt x="f29" y="f30"/>
                  </a:lnTo>
                  <a:lnTo>
                    <a:pt x="f7" y="f6"/>
                  </a:lnTo>
                  <a:lnTo>
                    <a:pt x="f5" y="f6"/>
                  </a:lnTo>
                  <a:lnTo>
                    <a:pt x="f31" y="f32"/>
                  </a:lnTo>
                  <a:lnTo>
                    <a:pt x="f33" y="f32"/>
                  </a:lnTo>
                  <a:lnTo>
                    <a:pt x="f34" y="f35"/>
                  </a:lnTo>
                  <a:lnTo>
                    <a:pt x="f23" y="f24"/>
                  </a:lnTo>
                  <a:close/>
                </a:path>
                <a:path w="3512819" h="1690370">
                  <a:moveTo>
                    <a:pt x="f36" y="f37"/>
                  </a:moveTo>
                  <a:lnTo>
                    <a:pt x="f38" y="f39"/>
                  </a:lnTo>
                  <a:lnTo>
                    <a:pt x="f40" y="f41"/>
                  </a:lnTo>
                  <a:lnTo>
                    <a:pt x="f42" y="f43"/>
                  </a:lnTo>
                  <a:lnTo>
                    <a:pt x="f44" y="f45"/>
                  </a:lnTo>
                  <a:lnTo>
                    <a:pt x="f46" y="f47"/>
                  </a:lnTo>
                  <a:lnTo>
                    <a:pt x="f48" y="f49"/>
                  </a:lnTo>
                  <a:lnTo>
                    <a:pt x="f50" y="f51"/>
                  </a:lnTo>
                  <a:lnTo>
                    <a:pt x="f52" y="f53"/>
                  </a:lnTo>
                  <a:lnTo>
                    <a:pt x="f33" y="f32"/>
                  </a:lnTo>
                  <a:lnTo>
                    <a:pt x="f31" y="f32"/>
                  </a:lnTo>
                  <a:lnTo>
                    <a:pt x="f54" y="f55"/>
                  </a:lnTo>
                  <a:lnTo>
                    <a:pt x="f56" y="f55"/>
                  </a:lnTo>
                  <a:lnTo>
                    <a:pt x="f57" y="f58"/>
                  </a:lnTo>
                  <a:lnTo>
                    <a:pt x="f59" y="f60"/>
                  </a:lnTo>
                  <a:lnTo>
                    <a:pt x="f61" y="f62"/>
                  </a:lnTo>
                  <a:lnTo>
                    <a:pt x="f63" y="f64"/>
                  </a:lnTo>
                  <a:lnTo>
                    <a:pt x="f65" y="f66"/>
                  </a:lnTo>
                  <a:lnTo>
                    <a:pt x="f67" y="f68"/>
                  </a:lnTo>
                  <a:lnTo>
                    <a:pt x="f36" y="f37"/>
                  </a:lnTo>
                  <a:close/>
                </a:path>
                <a:path w="3512819" h="1690370">
                  <a:moveTo>
                    <a:pt x="f69" y="f70"/>
                  </a:moveTo>
                  <a:lnTo>
                    <a:pt x="f71" y="f72"/>
                  </a:lnTo>
                  <a:lnTo>
                    <a:pt x="f73" y="f74"/>
                  </a:lnTo>
                  <a:lnTo>
                    <a:pt x="f75" y="f76"/>
                  </a:lnTo>
                  <a:lnTo>
                    <a:pt x="f56" y="f55"/>
                  </a:lnTo>
                  <a:lnTo>
                    <a:pt x="f54" y="f55"/>
                  </a:lnTo>
                  <a:lnTo>
                    <a:pt x="f77" y="f78"/>
                  </a:lnTo>
                  <a:lnTo>
                    <a:pt x="f79" y="f78"/>
                  </a:lnTo>
                  <a:lnTo>
                    <a:pt x="f80" y="f81"/>
                  </a:lnTo>
                  <a:lnTo>
                    <a:pt x="f82" y="f83"/>
                  </a:lnTo>
                  <a:lnTo>
                    <a:pt x="f84" y="f85"/>
                  </a:lnTo>
                  <a:lnTo>
                    <a:pt x="f86" y="f87"/>
                  </a:lnTo>
                  <a:lnTo>
                    <a:pt x="f88" y="f89"/>
                  </a:lnTo>
                  <a:lnTo>
                    <a:pt x="f69" y="f70"/>
                  </a:lnTo>
                  <a:close/>
                </a:path>
                <a:path w="3512819" h="1690370">
                  <a:moveTo>
                    <a:pt x="f90" y="f91"/>
                  </a:moveTo>
                  <a:lnTo>
                    <a:pt x="f92" y="f93"/>
                  </a:lnTo>
                  <a:lnTo>
                    <a:pt x="f79" y="f78"/>
                  </a:lnTo>
                  <a:lnTo>
                    <a:pt x="f77" y="f78"/>
                  </a:lnTo>
                  <a:lnTo>
                    <a:pt x="f94" y="f95"/>
                  </a:lnTo>
                  <a:lnTo>
                    <a:pt x="f96" y="f95"/>
                  </a:lnTo>
                  <a:lnTo>
                    <a:pt x="f97" y="f98"/>
                  </a:lnTo>
                  <a:lnTo>
                    <a:pt x="f90" y="f91"/>
                  </a:lnTo>
                  <a:close/>
                </a:path>
                <a:path w="3512819" h="1690370">
                  <a:moveTo>
                    <a:pt x="f99" y="f100"/>
                  </a:moveTo>
                  <a:lnTo>
                    <a:pt x="f96" y="f95"/>
                  </a:lnTo>
                  <a:lnTo>
                    <a:pt x="f94" y="f95"/>
                  </a:lnTo>
                  <a:lnTo>
                    <a:pt x="f101" y="f102"/>
                  </a:lnTo>
                  <a:lnTo>
                    <a:pt x="f103" y="f102"/>
                  </a:lnTo>
                  <a:lnTo>
                    <a:pt x="f104" y="f105"/>
                  </a:lnTo>
                  <a:lnTo>
                    <a:pt x="f106" y="f105"/>
                  </a:lnTo>
                  <a:lnTo>
                    <a:pt x="f99" y="f100"/>
                  </a:lnTo>
                  <a:close/>
                </a:path>
                <a:path w="3512819" h="1690370">
                  <a:moveTo>
                    <a:pt x="f107" y="f108"/>
                  </a:moveTo>
                  <a:lnTo>
                    <a:pt x="f88" y="f89"/>
                  </a:lnTo>
                  <a:lnTo>
                    <a:pt x="f109" y="f110"/>
                  </a:lnTo>
                  <a:lnTo>
                    <a:pt x="f90" y="f91"/>
                  </a:lnTo>
                  <a:lnTo>
                    <a:pt x="f107" y="f108"/>
                  </a:lnTo>
                  <a:close/>
                </a:path>
                <a:path w="3512819" h="1690370">
                  <a:moveTo>
                    <a:pt x="f111" y="f112"/>
                  </a:moveTo>
                  <a:lnTo>
                    <a:pt x="f113" y="f114"/>
                  </a:lnTo>
                  <a:lnTo>
                    <a:pt x="f115" y="f116"/>
                  </a:lnTo>
                  <a:lnTo>
                    <a:pt x="f117" y="f118"/>
                  </a:lnTo>
                  <a:lnTo>
                    <a:pt x="f119" y="f120"/>
                  </a:lnTo>
                  <a:lnTo>
                    <a:pt x="f121" y="f122"/>
                  </a:lnTo>
                  <a:lnTo>
                    <a:pt x="f123" y="f124"/>
                  </a:lnTo>
                  <a:lnTo>
                    <a:pt x="f125" y="f126"/>
                  </a:lnTo>
                  <a:lnTo>
                    <a:pt x="f127" y="f128"/>
                  </a:lnTo>
                  <a:lnTo>
                    <a:pt x="f129" y="f130"/>
                  </a:lnTo>
                  <a:lnTo>
                    <a:pt x="f131" y="f132"/>
                  </a:lnTo>
                  <a:lnTo>
                    <a:pt x="f133" y="f134"/>
                  </a:lnTo>
                  <a:lnTo>
                    <a:pt x="f135" y="f136"/>
                  </a:lnTo>
                  <a:lnTo>
                    <a:pt x="f137" y="f138"/>
                  </a:lnTo>
                  <a:lnTo>
                    <a:pt x="f139" y="f140"/>
                  </a:lnTo>
                  <a:lnTo>
                    <a:pt x="f141" y="f142"/>
                  </a:lnTo>
                  <a:lnTo>
                    <a:pt x="f143" y="f144"/>
                  </a:lnTo>
                  <a:lnTo>
                    <a:pt x="f145" y="f146"/>
                  </a:lnTo>
                  <a:lnTo>
                    <a:pt x="f147" y="f148"/>
                  </a:lnTo>
                  <a:lnTo>
                    <a:pt x="f149" y="f150"/>
                  </a:lnTo>
                  <a:lnTo>
                    <a:pt x="f151" y="f152"/>
                  </a:lnTo>
                  <a:lnTo>
                    <a:pt x="f153" y="f154"/>
                  </a:lnTo>
                  <a:lnTo>
                    <a:pt x="f155" y="f156"/>
                  </a:lnTo>
                  <a:lnTo>
                    <a:pt x="f157" y="f158"/>
                  </a:lnTo>
                  <a:lnTo>
                    <a:pt x="f159" y="f160"/>
                  </a:lnTo>
                  <a:lnTo>
                    <a:pt x="f161" y="f162"/>
                  </a:lnTo>
                  <a:lnTo>
                    <a:pt x="f163" y="f164"/>
                  </a:lnTo>
                  <a:lnTo>
                    <a:pt x="f165" y="f166"/>
                  </a:lnTo>
                  <a:lnTo>
                    <a:pt x="f167" y="f168"/>
                  </a:lnTo>
                  <a:lnTo>
                    <a:pt x="f169" y="f170"/>
                  </a:lnTo>
                  <a:lnTo>
                    <a:pt x="f103" y="f102"/>
                  </a:lnTo>
                  <a:lnTo>
                    <a:pt x="f101" y="f102"/>
                  </a:lnTo>
                  <a:lnTo>
                    <a:pt x="f12" y="f171"/>
                  </a:lnTo>
                  <a:lnTo>
                    <a:pt x="f12" y="f172"/>
                  </a:lnTo>
                  <a:lnTo>
                    <a:pt x="f173" y="f172"/>
                  </a:lnTo>
                  <a:lnTo>
                    <a:pt x="f111" y="f112"/>
                  </a:lnTo>
                  <a:close/>
                </a:path>
                <a:path w="3512819" h="1690370">
                  <a:moveTo>
                    <a:pt x="f174" y="f175"/>
                  </a:moveTo>
                  <a:lnTo>
                    <a:pt x="f176" y="f177"/>
                  </a:lnTo>
                  <a:lnTo>
                    <a:pt x="f106" y="f105"/>
                  </a:lnTo>
                  <a:lnTo>
                    <a:pt x="f104" y="f105"/>
                  </a:lnTo>
                  <a:lnTo>
                    <a:pt x="f174" y="f175"/>
                  </a:lnTo>
                  <a:close/>
                </a:path>
                <a:path w="3512819" h="1690370">
                  <a:moveTo>
                    <a:pt x="f178" y="f179"/>
                  </a:moveTo>
                  <a:lnTo>
                    <a:pt x="f180" y="f181"/>
                  </a:lnTo>
                  <a:lnTo>
                    <a:pt x="f99" y="f100"/>
                  </a:lnTo>
                  <a:lnTo>
                    <a:pt x="f178" y="f179"/>
                  </a:lnTo>
                  <a:close/>
                </a:path>
                <a:path w="3512819" h="1690370">
                  <a:moveTo>
                    <a:pt x="f182" y="f183"/>
                  </a:moveTo>
                  <a:lnTo>
                    <a:pt x="f184" y="f185"/>
                  </a:lnTo>
                  <a:lnTo>
                    <a:pt x="f178" y="f179"/>
                  </a:lnTo>
                  <a:lnTo>
                    <a:pt x="f186" y="f187"/>
                  </a:lnTo>
                  <a:lnTo>
                    <a:pt x="f188" y="f187"/>
                  </a:lnTo>
                  <a:lnTo>
                    <a:pt x="f182" y="f183"/>
                  </a:lnTo>
                  <a:close/>
                </a:path>
                <a:path w="3512819" h="1690370">
                  <a:moveTo>
                    <a:pt x="f189" y="f190"/>
                  </a:moveTo>
                  <a:lnTo>
                    <a:pt x="f191" y="f192"/>
                  </a:lnTo>
                  <a:lnTo>
                    <a:pt x="f193" y="f194"/>
                  </a:lnTo>
                  <a:lnTo>
                    <a:pt x="f195" y="f196"/>
                  </a:lnTo>
                  <a:lnTo>
                    <a:pt x="f197" y="f185"/>
                  </a:lnTo>
                  <a:lnTo>
                    <a:pt x="f188" y="f187"/>
                  </a:lnTo>
                  <a:lnTo>
                    <a:pt x="f186" y="f187"/>
                  </a:lnTo>
                  <a:lnTo>
                    <a:pt x="f198" y="f199"/>
                  </a:lnTo>
                  <a:lnTo>
                    <a:pt x="f200" y="f199"/>
                  </a:lnTo>
                  <a:lnTo>
                    <a:pt x="f201" y="f202"/>
                  </a:lnTo>
                  <a:lnTo>
                    <a:pt x="f189" y="f190"/>
                  </a:lnTo>
                  <a:close/>
                </a:path>
                <a:path w="3512819" h="1690370">
                  <a:moveTo>
                    <a:pt x="f203" y="f204"/>
                  </a:moveTo>
                  <a:lnTo>
                    <a:pt x="f174" y="f175"/>
                  </a:lnTo>
                  <a:lnTo>
                    <a:pt x="f205" y="f206"/>
                  </a:lnTo>
                  <a:lnTo>
                    <a:pt x="f203" y="f204"/>
                  </a:lnTo>
                  <a:close/>
                </a:path>
                <a:path w="3512819" h="1690370">
                  <a:moveTo>
                    <a:pt x="f207" y="f208"/>
                  </a:moveTo>
                  <a:lnTo>
                    <a:pt x="f209" y="f210"/>
                  </a:lnTo>
                  <a:lnTo>
                    <a:pt x="f211" y="f212"/>
                  </a:lnTo>
                  <a:lnTo>
                    <a:pt x="f213" y="f214"/>
                  </a:lnTo>
                  <a:lnTo>
                    <a:pt x="f215" y="f216"/>
                  </a:lnTo>
                  <a:lnTo>
                    <a:pt x="f217" y="f218"/>
                  </a:lnTo>
                  <a:lnTo>
                    <a:pt x="f200" y="f199"/>
                  </a:lnTo>
                  <a:lnTo>
                    <a:pt x="f198" y="f199"/>
                  </a:lnTo>
                  <a:lnTo>
                    <a:pt x="f219" y="f220"/>
                  </a:lnTo>
                  <a:lnTo>
                    <a:pt x="f221" y="f222"/>
                  </a:lnTo>
                  <a:lnTo>
                    <a:pt x="f223" y="f214"/>
                  </a:lnTo>
                  <a:lnTo>
                    <a:pt x="f224" y="f225"/>
                  </a:lnTo>
                  <a:lnTo>
                    <a:pt x="f207" y="f208"/>
                  </a:lnTo>
                  <a:close/>
                </a:path>
                <a:path w="3512819" h="1690370">
                  <a:moveTo>
                    <a:pt x="f226" y="f227"/>
                  </a:moveTo>
                  <a:lnTo>
                    <a:pt x="f228" y="f190"/>
                  </a:lnTo>
                  <a:lnTo>
                    <a:pt x="f203" y="f204"/>
                  </a:lnTo>
                  <a:lnTo>
                    <a:pt x="f226" y="f227"/>
                  </a:lnTo>
                  <a:close/>
                </a:path>
                <a:path w="3512819" h="1690370">
                  <a:moveTo>
                    <a:pt x="f229" y="f230"/>
                  </a:moveTo>
                  <a:lnTo>
                    <a:pt x="f219" y="f220"/>
                  </a:lnTo>
                  <a:lnTo>
                    <a:pt x="f226" y="f227"/>
                  </a:lnTo>
                  <a:lnTo>
                    <a:pt x="f229" y="f230"/>
                  </a:lnTo>
                  <a:close/>
                </a:path>
                <a:path w="3512819" h="1690370">
                  <a:moveTo>
                    <a:pt x="f12" y="f231"/>
                  </a:moveTo>
                  <a:lnTo>
                    <a:pt x="f173" y="f172"/>
                  </a:lnTo>
                  <a:lnTo>
                    <a:pt x="f12" y="f172"/>
                  </a:lnTo>
                  <a:lnTo>
                    <a:pt x="f12" y="f231"/>
                  </a:lnTo>
                  <a:close/>
                </a:path>
                <a:path w="3512819" h="1690370">
                  <a:moveTo>
                    <a:pt x="f232" y="f233"/>
                  </a:moveTo>
                  <a:lnTo>
                    <a:pt x="f234" y="f235"/>
                  </a:lnTo>
                  <a:lnTo>
                    <a:pt x="f236" y="f237"/>
                  </a:lnTo>
                  <a:lnTo>
                    <a:pt x="f238" y="f239"/>
                  </a:lnTo>
                  <a:lnTo>
                    <a:pt x="f240" y="f241"/>
                  </a:lnTo>
                  <a:lnTo>
                    <a:pt x="f242" y="f243"/>
                  </a:lnTo>
                  <a:lnTo>
                    <a:pt x="f244" y="f245"/>
                  </a:lnTo>
                  <a:lnTo>
                    <a:pt x="f246" y="f247"/>
                  </a:lnTo>
                  <a:lnTo>
                    <a:pt x="f248" y="f249"/>
                  </a:lnTo>
                  <a:lnTo>
                    <a:pt x="f250" y="f251"/>
                  </a:lnTo>
                  <a:lnTo>
                    <a:pt x="f12" y="f252"/>
                  </a:lnTo>
                  <a:lnTo>
                    <a:pt x="f12" y="f253"/>
                  </a:lnTo>
                  <a:lnTo>
                    <a:pt x="f254" y="f253"/>
                  </a:lnTo>
                  <a:lnTo>
                    <a:pt x="f255" y="f256"/>
                  </a:lnTo>
                  <a:lnTo>
                    <a:pt x="f232" y="f233"/>
                  </a:lnTo>
                  <a:close/>
                </a:path>
                <a:path w="3512819" h="1690370">
                  <a:moveTo>
                    <a:pt x="f12" y="f257"/>
                  </a:moveTo>
                  <a:lnTo>
                    <a:pt x="f258" y="f259"/>
                  </a:lnTo>
                  <a:lnTo>
                    <a:pt x="f260" y="f261"/>
                  </a:lnTo>
                  <a:lnTo>
                    <a:pt x="f262" y="f263"/>
                  </a:lnTo>
                  <a:lnTo>
                    <a:pt x="f264" y="f265"/>
                  </a:lnTo>
                  <a:lnTo>
                    <a:pt x="f266" y="f267"/>
                  </a:lnTo>
                  <a:lnTo>
                    <a:pt x="f268" y="f269"/>
                  </a:lnTo>
                  <a:lnTo>
                    <a:pt x="f254" y="f253"/>
                  </a:lnTo>
                  <a:lnTo>
                    <a:pt x="f12" y="f253"/>
                  </a:lnTo>
                  <a:lnTo>
                    <a:pt x="f12" y="f257"/>
                  </a:lnTo>
                  <a:close/>
                </a:path>
                <a:path w="3512819" h="1690370">
                  <a:moveTo>
                    <a:pt x="f270" y="f271"/>
                  </a:moveTo>
                  <a:lnTo>
                    <a:pt x="f272" y="f273"/>
                  </a:lnTo>
                  <a:lnTo>
                    <a:pt x="f274" y="f275"/>
                  </a:lnTo>
                  <a:lnTo>
                    <a:pt x="f276" y="f277"/>
                  </a:lnTo>
                  <a:lnTo>
                    <a:pt x="f258" y="f259"/>
                  </a:lnTo>
                  <a:lnTo>
                    <a:pt x="f270" y="f271"/>
                  </a:lnTo>
                  <a:close/>
                </a:path>
                <a:path w="3512819" h="1690370">
                  <a:moveTo>
                    <a:pt x="f12" y="f0"/>
                  </a:moveTo>
                  <a:lnTo>
                    <a:pt x="f278" y="f279"/>
                  </a:lnTo>
                  <a:lnTo>
                    <a:pt x="f280" y="f281"/>
                  </a:lnTo>
                  <a:lnTo>
                    <a:pt x="f282" y="f283"/>
                  </a:lnTo>
                  <a:lnTo>
                    <a:pt x="f270" y="f271"/>
                  </a:lnTo>
                  <a:lnTo>
                    <a:pt x="f12" y="f284"/>
                  </a:lnTo>
                  <a:lnTo>
                    <a:pt x="f12" y="f0"/>
                  </a:lnTo>
                  <a:close/>
                </a:path>
              </a:pathLst>
            </a:custGeom>
            <a:solidFill>
              <a:srgbClr val="E0CEBD"/>
            </a:solidFill>
            <a:ln>
              <a:noFill/>
              <a:prstDash val="solid"/>
            </a:ln>
          </p:spPr>
          <p:txBody>
            <a:bodyPr vert="horz" wrap="square" lIns="0" tIns="0" rIns="0" bIns="0" anchor="t" anchorCtr="0" compatLnSpc="0">
              <a:noAutofit/>
            </a:bodyPr>
            <a:lstStyle/>
            <a:p>
              <a:pPr marL="0" marR="0" lvl="0" indent="0" rtl="0" hangingPunct="0">
                <a:lnSpc>
                  <a:spcPct val="100000"/>
                </a:lnSpc>
                <a:spcBef>
                  <a:spcPts val="0"/>
                </a:spcBef>
                <a:spcAft>
                  <a:spcPts val="0"/>
                </a:spcAft>
                <a:buNone/>
                <a:tabLst/>
              </a:pPr>
              <a:endParaRPr lang="en-IN" sz="1800" b="0" i="0" u="none" strike="noStrike" kern="1200">
                <a:ln>
                  <a:noFill/>
                </a:ln>
                <a:latin typeface="Arial" pitchFamily="18"/>
                <a:ea typeface="Microsoft YaHei" pitchFamily="2"/>
                <a:cs typeface="Lucida Sans" pitchFamily="2"/>
              </a:endParaRPr>
            </a:p>
          </p:txBody>
        </p:sp>
        <p:sp>
          <p:nvSpPr>
            <p:cNvPr id="17" name="object 17"/>
            <p:cNvSpPr/>
            <p:nvPr/>
          </p:nvSpPr>
          <p:spPr>
            <a:xfrm>
              <a:off x="17668440" y="8802360"/>
              <a:ext cx="619920" cy="181080"/>
            </a:xfrm>
            <a:custGeom>
              <a:avLst/>
              <a:gdLst>
                <a:gd name="f0" fmla="val 0"/>
                <a:gd name="f1" fmla="val 619860"/>
                <a:gd name="f2" fmla="val 5715"/>
                <a:gd name="f3" fmla="val 162286"/>
                <a:gd name="f4" fmla="val 6477"/>
                <a:gd name="f5" fmla="val 165168"/>
                <a:gd name="f6" fmla="val 2794"/>
                <a:gd name="f7" fmla="val 166616"/>
                <a:gd name="f8" fmla="val 4318"/>
                <a:gd name="f9" fmla="val 171658"/>
                <a:gd name="f10" fmla="val 635"/>
                <a:gd name="f11" fmla="val 173093"/>
                <a:gd name="f12" fmla="val 1397"/>
                <a:gd name="f13" fmla="val 175252"/>
                <a:gd name="f14" fmla="val 175963"/>
                <a:gd name="f15" fmla="val 181005"/>
                <a:gd name="f16" fmla="val 17484"/>
              </a:gdLst>
              <a:ahLst/>
              <a:cxnLst>
                <a:cxn ang="3cd4">
                  <a:pos x="hc" y="t"/>
                </a:cxn>
                <a:cxn ang="0">
                  <a:pos x="r" y="vc"/>
                </a:cxn>
                <a:cxn ang="cd4">
                  <a:pos x="hc" y="b"/>
                </a:cxn>
                <a:cxn ang="cd2">
                  <a:pos x="l" y="vc"/>
                </a:cxn>
              </a:cxnLst>
              <a:rect l="l" t="t" r="r" b="b"/>
              <a:pathLst>
                <a:path w="620394" h="181609">
                  <a:moveTo>
                    <a:pt x="f1" y="f0"/>
                  </a:moveTo>
                  <a:lnTo>
                    <a:pt x="f2" y="f3"/>
                  </a:lnTo>
                  <a:lnTo>
                    <a:pt x="f4" y="f5"/>
                  </a:lnTo>
                  <a:lnTo>
                    <a:pt x="f6" y="f7"/>
                  </a:lnTo>
                  <a:lnTo>
                    <a:pt x="f8" y="f9"/>
                  </a:lnTo>
                  <a:lnTo>
                    <a:pt x="f10" y="f11"/>
                  </a:lnTo>
                  <a:lnTo>
                    <a:pt x="f12" y="f13"/>
                  </a:lnTo>
                  <a:lnTo>
                    <a:pt x="f0" y="f14"/>
                  </a:lnTo>
                  <a:lnTo>
                    <a:pt x="f12" y="f15"/>
                  </a:lnTo>
                  <a:lnTo>
                    <a:pt x="f1" y="f16"/>
                  </a:lnTo>
                  <a:lnTo>
                    <a:pt x="f1" y="f0"/>
                  </a:lnTo>
                  <a:close/>
                </a:path>
              </a:pathLst>
            </a:custGeom>
            <a:solidFill>
              <a:srgbClr val="4C2A13">
                <a:alpha val="39000"/>
              </a:srgbClr>
            </a:solidFill>
            <a:ln>
              <a:noFill/>
              <a:prstDash val="solid"/>
            </a:ln>
          </p:spPr>
          <p:txBody>
            <a:bodyPr vert="horz" wrap="square" lIns="0" tIns="0" rIns="0" bIns="0" anchor="t" anchorCtr="0" compatLnSpc="0">
              <a:noAutofit/>
            </a:bodyPr>
            <a:lstStyle/>
            <a:p>
              <a:pPr marL="0" marR="0" lvl="0" indent="0" rtl="0" hangingPunct="0">
                <a:lnSpc>
                  <a:spcPct val="100000"/>
                </a:lnSpc>
                <a:spcBef>
                  <a:spcPts val="0"/>
                </a:spcBef>
                <a:spcAft>
                  <a:spcPts val="0"/>
                </a:spcAft>
                <a:buNone/>
                <a:tabLst/>
              </a:pPr>
              <a:endParaRPr lang="en-IN" sz="1800" b="0" i="0" u="none" strike="noStrike" kern="1200">
                <a:ln>
                  <a:noFill/>
                </a:ln>
                <a:latin typeface="Arial" pitchFamily="18"/>
                <a:ea typeface="Microsoft YaHei" pitchFamily="2"/>
                <a:cs typeface="Lucida Sans" pitchFamily="2"/>
              </a:endParaRPr>
            </a:p>
          </p:txBody>
        </p:sp>
        <p:sp>
          <p:nvSpPr>
            <p:cNvPr id="18" name="object 18"/>
            <p:cNvSpPr/>
            <p:nvPr/>
          </p:nvSpPr>
          <p:spPr>
            <a:xfrm>
              <a:off x="17668440" y="8802360"/>
              <a:ext cx="619920" cy="181080"/>
            </a:xfrm>
            <a:custGeom>
              <a:avLst/>
              <a:gdLst>
                <a:gd name="f0" fmla="val 0"/>
                <a:gd name="f1" fmla="val 5715"/>
                <a:gd name="f2" fmla="val 162272"/>
                <a:gd name="f3" fmla="val 6477"/>
                <a:gd name="f4" fmla="val 165143"/>
                <a:gd name="f5" fmla="val 2794"/>
                <a:gd name="f6" fmla="val 166590"/>
                <a:gd name="f7" fmla="val 4318"/>
                <a:gd name="f8" fmla="val 171632"/>
                <a:gd name="f9" fmla="val 635"/>
                <a:gd name="f10" fmla="val 173067"/>
                <a:gd name="f11" fmla="val 1397"/>
                <a:gd name="f12" fmla="val 175226"/>
                <a:gd name="f13" fmla="val 175950"/>
                <a:gd name="f14" fmla="val 180992"/>
                <a:gd name="f15" fmla="val 619813"/>
                <a:gd name="f16" fmla="val 17482"/>
              </a:gdLst>
              <a:ahLst/>
              <a:cxnLst>
                <a:cxn ang="3cd4">
                  <a:pos x="hc" y="t"/>
                </a:cxn>
                <a:cxn ang="0">
                  <a:pos x="r" y="vc"/>
                </a:cxn>
                <a:cxn ang="cd4">
                  <a:pos x="hc" y="b"/>
                </a:cxn>
                <a:cxn ang="cd2">
                  <a:pos x="l" y="vc"/>
                </a:cxn>
              </a:cxnLst>
              <a:rect l="l" t="t" r="r" b="b"/>
              <a:pathLst>
                <a:path w="620394" h="181609">
                  <a:moveTo>
                    <a:pt x="f1" y="f2"/>
                  </a:moveTo>
                  <a:lnTo>
                    <a:pt x="f3" y="f4"/>
                  </a:lnTo>
                  <a:lnTo>
                    <a:pt x="f5" y="f6"/>
                  </a:lnTo>
                  <a:lnTo>
                    <a:pt x="f7" y="f8"/>
                  </a:lnTo>
                  <a:lnTo>
                    <a:pt x="f9" y="f10"/>
                  </a:lnTo>
                  <a:lnTo>
                    <a:pt x="f11" y="f12"/>
                  </a:lnTo>
                  <a:lnTo>
                    <a:pt x="f0" y="f13"/>
                  </a:lnTo>
                  <a:lnTo>
                    <a:pt x="f11" y="f14"/>
                  </a:lnTo>
                  <a:lnTo>
                    <a:pt x="f15" y="f16"/>
                  </a:lnTo>
                </a:path>
                <a:path w="620394" h="181609">
                  <a:moveTo>
                    <a:pt x="f15" y="f0"/>
                  </a:moveTo>
                  <a:lnTo>
                    <a:pt x="f1" y="f2"/>
                  </a:lnTo>
                </a:path>
              </a:pathLst>
            </a:custGeom>
            <a:noFill/>
            <a:ln w="3240">
              <a:solidFill>
                <a:srgbClr val="FFFFFF"/>
              </a:solidFill>
              <a:prstDash val="solid"/>
            </a:ln>
          </p:spPr>
          <p:txBody>
            <a:bodyPr vert="horz" wrap="square" lIns="0" tIns="0" rIns="0" bIns="0" anchor="t" anchorCtr="0" compatLnSpc="0">
              <a:noAutofit/>
            </a:bodyPr>
            <a:lstStyle/>
            <a:p>
              <a:pPr marL="0" marR="0" lvl="0" indent="0" rtl="0" hangingPunct="0">
                <a:lnSpc>
                  <a:spcPct val="100000"/>
                </a:lnSpc>
                <a:spcBef>
                  <a:spcPts val="0"/>
                </a:spcBef>
                <a:spcAft>
                  <a:spcPts val="0"/>
                </a:spcAft>
                <a:buNone/>
                <a:tabLst/>
              </a:pPr>
              <a:endParaRPr lang="en-IN" sz="1800" b="0" i="0" u="none" strike="noStrike" kern="1200">
                <a:ln>
                  <a:noFill/>
                </a:ln>
                <a:latin typeface="Arial" pitchFamily="18"/>
                <a:ea typeface="Microsoft YaHei" pitchFamily="2"/>
                <a:cs typeface="Lucida Sans" pitchFamily="2"/>
              </a:endParaRPr>
            </a:p>
          </p:txBody>
        </p:sp>
        <p:sp>
          <p:nvSpPr>
            <p:cNvPr id="19" name="object 19"/>
            <p:cNvSpPr/>
            <p:nvPr/>
          </p:nvSpPr>
          <p:spPr>
            <a:xfrm>
              <a:off x="15076799" y="9162000"/>
              <a:ext cx="3211200" cy="865799"/>
            </a:xfrm>
            <a:custGeom>
              <a:avLst/>
              <a:gdLst>
                <a:gd name="f0" fmla="val 0"/>
                <a:gd name="f1" fmla="val 89281"/>
                <a:gd name="f2" fmla="val 825730"/>
                <a:gd name="f3" fmla="val 18034"/>
                <a:gd name="f4" fmla="val 844448"/>
                <a:gd name="f5" fmla="val 18669"/>
                <a:gd name="f6" fmla="val 847329"/>
                <a:gd name="f7" fmla="val 13716"/>
                <a:gd name="f8" fmla="val 848768"/>
                <a:gd name="f9" fmla="val 15113"/>
                <a:gd name="f10" fmla="val 851646"/>
                <a:gd name="f11" fmla="val 11557"/>
                <a:gd name="f12" fmla="val 853090"/>
                <a:gd name="f13" fmla="val 854528"/>
                <a:gd name="f14" fmla="val 6477"/>
                <a:gd name="f15" fmla="val 855248"/>
                <a:gd name="f16" fmla="val 7874"/>
                <a:gd name="f17" fmla="val 858849"/>
                <a:gd name="f18" fmla="val 2159"/>
                <a:gd name="f19" fmla="val 860288"/>
                <a:gd name="f20" fmla="val 2921"/>
                <a:gd name="f21" fmla="val 863890"/>
                <a:gd name="f22" fmla="val 864609"/>
                <a:gd name="f23" fmla="val 762"/>
                <a:gd name="f24" fmla="val 866048"/>
                <a:gd name="f25" fmla="val 121666"/>
                <a:gd name="f26" fmla="val 834366"/>
                <a:gd name="f27" fmla="val 833647"/>
                <a:gd name="f28" fmla="val 118110"/>
                <a:gd name="f29" fmla="val 117652"/>
                <a:gd name="f30" fmla="val 831490"/>
                <a:gd name="f31" fmla="val 112268"/>
                <a:gd name="f32" fmla="val 112141"/>
                <a:gd name="f33" fmla="val 830770"/>
                <a:gd name="f34" fmla="val 95758"/>
                <a:gd name="f35" fmla="val 94919"/>
                <a:gd name="f36" fmla="val 828607"/>
                <a:gd name="f37" fmla="val 90043"/>
                <a:gd name="f38" fmla="val 832929"/>
                <a:gd name="f39" fmla="val 117348"/>
                <a:gd name="f40" fmla="val 830051"/>
                <a:gd name="f41" fmla="val 103632"/>
                <a:gd name="f42" fmla="val 112014"/>
                <a:gd name="f43" fmla="val 104394"/>
                <a:gd name="f44" fmla="val 111633"/>
                <a:gd name="f45" fmla="val 827888"/>
                <a:gd name="f46" fmla="val 94361"/>
                <a:gd name="f47" fmla="val 827168"/>
                <a:gd name="f48" fmla="val 594741"/>
                <a:gd name="f49" fmla="val 691809"/>
                <a:gd name="f50" fmla="val 269240"/>
                <a:gd name="f51" fmla="val 778209"/>
                <a:gd name="f52" fmla="val 270002"/>
                <a:gd name="f53" fmla="val 780372"/>
                <a:gd name="f54" fmla="val 266446"/>
                <a:gd name="f55" fmla="val 781811"/>
                <a:gd name="f56" fmla="val 267843"/>
                <a:gd name="f57" fmla="val 785408"/>
                <a:gd name="f58" fmla="val 262128"/>
                <a:gd name="f59" fmla="val 786850"/>
                <a:gd name="f60" fmla="val 788289"/>
                <a:gd name="f61" fmla="val 259207"/>
                <a:gd name="f62" fmla="val 789009"/>
                <a:gd name="f63" fmla="val 260604"/>
                <a:gd name="f64" fmla="val 791891"/>
                <a:gd name="f65" fmla="val 257048"/>
                <a:gd name="f66" fmla="val 793330"/>
                <a:gd name="f67" fmla="val 257810"/>
                <a:gd name="f68" fmla="val 796932"/>
                <a:gd name="f69" fmla="val 255651"/>
                <a:gd name="f70" fmla="val 256286"/>
                <a:gd name="f71" fmla="val 798371"/>
                <a:gd name="f72" fmla="val 609854"/>
                <a:gd name="f73" fmla="val 704772"/>
                <a:gd name="f74" fmla="val 609473"/>
                <a:gd name="f75" fmla="val 704053"/>
                <a:gd name="f76" fmla="val 606933"/>
                <a:gd name="f77" fmla="val 605884"/>
                <a:gd name="f78" fmla="val 701890"/>
                <a:gd name="f79" fmla="val 601853"/>
                <a:gd name="f80" fmla="val 601344"/>
                <a:gd name="f81" fmla="val 699012"/>
                <a:gd name="f82" fmla="val 599059"/>
                <a:gd name="f83" fmla="val 698293"/>
                <a:gd name="f84" fmla="val 596138"/>
                <a:gd name="f85" fmla="val 609092"/>
                <a:gd name="f86" fmla="val 703334"/>
                <a:gd name="f87" fmla="val 605536"/>
                <a:gd name="f88" fmla="val 701171"/>
                <a:gd name="f89" fmla="val 601218"/>
                <a:gd name="f90" fmla="val 697575"/>
                <a:gd name="f91" fmla="val 3211168"/>
                <a:gd name="f92" fmla="val 2182241"/>
                <a:gd name="f93" fmla="val 272060"/>
                <a:gd name="f94" fmla="val 2183003"/>
                <a:gd name="f95" fmla="val 274941"/>
                <a:gd name="f96" fmla="val 2174367"/>
                <a:gd name="f97" fmla="val 277099"/>
                <a:gd name="f98" fmla="val 2175129"/>
                <a:gd name="f99" fmla="val 280701"/>
                <a:gd name="f100" fmla="val 2170811"/>
                <a:gd name="f101" fmla="val 282140"/>
                <a:gd name="f102" fmla="val 283579"/>
                <a:gd name="f103" fmla="val 2162810"/>
                <a:gd name="f104" fmla="val 285741"/>
                <a:gd name="f105" fmla="val 2163572"/>
                <a:gd name="f106" fmla="val 289338"/>
                <a:gd name="f107" fmla="val 2157857"/>
                <a:gd name="f108" fmla="val 290782"/>
                <a:gd name="f109" fmla="val 2158492"/>
                <a:gd name="f110" fmla="val 293660"/>
                <a:gd name="f111" fmla="val 2152777"/>
                <a:gd name="f112" fmla="val 295823"/>
                <a:gd name="f113" fmla="val 297260"/>
                <a:gd name="f114" fmla="val 17480"/>
              </a:gdLst>
              <a:ahLst/>
              <a:cxnLst>
                <a:cxn ang="3cd4">
                  <a:pos x="hc" y="t"/>
                </a:cxn>
                <a:cxn ang="0">
                  <a:pos x="r" y="vc"/>
                </a:cxn>
                <a:cxn ang="cd4">
                  <a:pos x="hc" y="b"/>
                </a:cxn>
                <a:cxn ang="cd2">
                  <a:pos x="l" y="vc"/>
                </a:cxn>
              </a:cxnLst>
              <a:rect l="l" t="t" r="r" b="b"/>
              <a:pathLst>
                <a:path w="3211194" h="866140">
                  <a:moveTo>
                    <a:pt x="f1" y="f2"/>
                  </a:moveTo>
                  <a:lnTo>
                    <a:pt x="f3" y="f4"/>
                  </a:lnTo>
                  <a:lnTo>
                    <a:pt x="f5" y="f6"/>
                  </a:lnTo>
                  <a:lnTo>
                    <a:pt x="f7" y="f8"/>
                  </a:lnTo>
                  <a:lnTo>
                    <a:pt x="f9" y="f10"/>
                  </a:lnTo>
                  <a:lnTo>
                    <a:pt x="f11" y="f12"/>
                  </a:lnTo>
                  <a:lnTo>
                    <a:pt x="f11" y="f13"/>
                  </a:lnTo>
                  <a:lnTo>
                    <a:pt x="f14" y="f15"/>
                  </a:lnTo>
                  <a:lnTo>
                    <a:pt x="f16" y="f17"/>
                  </a:lnTo>
                  <a:lnTo>
                    <a:pt x="f18" y="f19"/>
                  </a:lnTo>
                  <a:lnTo>
                    <a:pt x="f20" y="f21"/>
                  </a:lnTo>
                  <a:lnTo>
                    <a:pt x="f0" y="f22"/>
                  </a:lnTo>
                  <a:lnTo>
                    <a:pt x="f23" y="f24"/>
                  </a:lnTo>
                  <a:lnTo>
                    <a:pt x="f25" y="f26"/>
                  </a:lnTo>
                  <a:lnTo>
                    <a:pt x="f25" y="f27"/>
                  </a:lnTo>
                  <a:lnTo>
                    <a:pt x="f28" y="f27"/>
                  </a:lnTo>
                  <a:lnTo>
                    <a:pt x="f29" y="f30"/>
                  </a:lnTo>
                  <a:lnTo>
                    <a:pt x="f31" y="f30"/>
                  </a:lnTo>
                  <a:lnTo>
                    <a:pt x="f32" y="f33"/>
                  </a:lnTo>
                  <a:lnTo>
                    <a:pt x="f34" y="f33"/>
                  </a:lnTo>
                  <a:lnTo>
                    <a:pt x="f35" y="f36"/>
                  </a:lnTo>
                  <a:lnTo>
                    <a:pt x="f37" y="f36"/>
                  </a:lnTo>
                  <a:lnTo>
                    <a:pt x="f1" y="f2"/>
                  </a:lnTo>
                  <a:close/>
                </a:path>
                <a:path w="3211194" h="866140">
                  <a:moveTo>
                    <a:pt x="f25" y="f38"/>
                  </a:moveTo>
                  <a:lnTo>
                    <a:pt x="f28" y="f27"/>
                  </a:lnTo>
                  <a:lnTo>
                    <a:pt x="f25" y="f27"/>
                  </a:lnTo>
                  <a:lnTo>
                    <a:pt x="f25" y="f38"/>
                  </a:lnTo>
                  <a:close/>
                </a:path>
                <a:path w="3211194" h="866140">
                  <a:moveTo>
                    <a:pt x="f39" y="f40"/>
                  </a:moveTo>
                  <a:lnTo>
                    <a:pt x="f31" y="f30"/>
                  </a:lnTo>
                  <a:lnTo>
                    <a:pt x="f29" y="f30"/>
                  </a:lnTo>
                  <a:lnTo>
                    <a:pt x="f39" y="f40"/>
                  </a:lnTo>
                  <a:close/>
                </a:path>
                <a:path w="3211194" h="866140">
                  <a:moveTo>
                    <a:pt x="f41" y="f36"/>
                  </a:moveTo>
                  <a:lnTo>
                    <a:pt x="f34" y="f33"/>
                  </a:lnTo>
                  <a:lnTo>
                    <a:pt x="f32" y="f33"/>
                  </a:lnTo>
                  <a:lnTo>
                    <a:pt x="f42" y="f40"/>
                  </a:lnTo>
                  <a:lnTo>
                    <a:pt x="f43" y="f40"/>
                  </a:lnTo>
                  <a:lnTo>
                    <a:pt x="f41" y="f36"/>
                  </a:lnTo>
                  <a:close/>
                </a:path>
                <a:path w="3211194" h="866140">
                  <a:moveTo>
                    <a:pt x="f44" y="f45"/>
                  </a:moveTo>
                  <a:lnTo>
                    <a:pt x="f43" y="f40"/>
                  </a:lnTo>
                  <a:lnTo>
                    <a:pt x="f42" y="f40"/>
                  </a:lnTo>
                  <a:lnTo>
                    <a:pt x="f44" y="f45"/>
                  </a:lnTo>
                  <a:close/>
                </a:path>
                <a:path w="3211194" h="866140">
                  <a:moveTo>
                    <a:pt x="f46" y="f47"/>
                  </a:moveTo>
                  <a:lnTo>
                    <a:pt x="f37" y="f36"/>
                  </a:lnTo>
                  <a:lnTo>
                    <a:pt x="f35" y="f36"/>
                  </a:lnTo>
                  <a:lnTo>
                    <a:pt x="f46" y="f47"/>
                  </a:lnTo>
                  <a:close/>
                </a:path>
                <a:path w="3211194" h="866140">
                  <a:moveTo>
                    <a:pt x="f48" y="f49"/>
                  </a:moveTo>
                  <a:lnTo>
                    <a:pt x="f50" y="f51"/>
                  </a:lnTo>
                  <a:lnTo>
                    <a:pt x="f52" y="f53"/>
                  </a:lnTo>
                  <a:lnTo>
                    <a:pt x="f54" y="f55"/>
                  </a:lnTo>
                  <a:lnTo>
                    <a:pt x="f56" y="f57"/>
                  </a:lnTo>
                  <a:lnTo>
                    <a:pt x="f58" y="f59"/>
                  </a:lnTo>
                  <a:lnTo>
                    <a:pt x="f58" y="f60"/>
                  </a:lnTo>
                  <a:lnTo>
                    <a:pt x="f61" y="f62"/>
                  </a:lnTo>
                  <a:lnTo>
                    <a:pt x="f63" y="f64"/>
                  </a:lnTo>
                  <a:lnTo>
                    <a:pt x="f65" y="f66"/>
                  </a:lnTo>
                  <a:lnTo>
                    <a:pt x="f67" y="f68"/>
                  </a:lnTo>
                  <a:lnTo>
                    <a:pt x="f69" y="f68"/>
                  </a:lnTo>
                  <a:lnTo>
                    <a:pt x="f70" y="f71"/>
                  </a:lnTo>
                  <a:lnTo>
                    <a:pt x="f72" y="f73"/>
                  </a:lnTo>
                  <a:lnTo>
                    <a:pt x="f74" y="f75"/>
                  </a:lnTo>
                  <a:lnTo>
                    <a:pt x="f76" y="f75"/>
                  </a:lnTo>
                  <a:lnTo>
                    <a:pt x="f77" y="f78"/>
                  </a:lnTo>
                  <a:lnTo>
                    <a:pt x="f79" y="f78"/>
                  </a:lnTo>
                  <a:lnTo>
                    <a:pt x="f80" y="f81"/>
                  </a:lnTo>
                  <a:lnTo>
                    <a:pt x="f82" y="f81"/>
                  </a:lnTo>
                  <a:lnTo>
                    <a:pt x="f82" y="f83"/>
                  </a:lnTo>
                  <a:lnTo>
                    <a:pt x="f84" y="f83"/>
                  </a:lnTo>
                  <a:lnTo>
                    <a:pt x="f48" y="f49"/>
                  </a:lnTo>
                  <a:close/>
                </a:path>
                <a:path w="3211194" h="866140">
                  <a:moveTo>
                    <a:pt x="f85" y="f86"/>
                  </a:moveTo>
                  <a:lnTo>
                    <a:pt x="f76" y="f75"/>
                  </a:lnTo>
                  <a:lnTo>
                    <a:pt x="f74" y="f75"/>
                  </a:lnTo>
                  <a:lnTo>
                    <a:pt x="f85" y="f86"/>
                  </a:lnTo>
                  <a:close/>
                </a:path>
                <a:path w="3211194" h="866140">
                  <a:moveTo>
                    <a:pt x="f87" y="f88"/>
                  </a:moveTo>
                  <a:lnTo>
                    <a:pt x="f79" y="f78"/>
                  </a:lnTo>
                  <a:lnTo>
                    <a:pt x="f77" y="f78"/>
                  </a:lnTo>
                  <a:lnTo>
                    <a:pt x="f87" y="f88"/>
                  </a:lnTo>
                  <a:close/>
                </a:path>
                <a:path w="3211194" h="866140">
                  <a:moveTo>
                    <a:pt x="f89" y="f83"/>
                  </a:moveTo>
                  <a:lnTo>
                    <a:pt x="f82" y="f81"/>
                  </a:lnTo>
                  <a:lnTo>
                    <a:pt x="f80" y="f81"/>
                  </a:lnTo>
                  <a:lnTo>
                    <a:pt x="f89" y="f83"/>
                  </a:lnTo>
                  <a:close/>
                </a:path>
                <a:path w="3211194" h="866140">
                  <a:moveTo>
                    <a:pt x="f82" y="f90"/>
                  </a:moveTo>
                  <a:lnTo>
                    <a:pt x="f84" y="f83"/>
                  </a:lnTo>
                  <a:lnTo>
                    <a:pt x="f82" y="f83"/>
                  </a:lnTo>
                  <a:lnTo>
                    <a:pt x="f82" y="f90"/>
                  </a:lnTo>
                  <a:close/>
                </a:path>
                <a:path w="3211194" h="866140">
                  <a:moveTo>
                    <a:pt x="f91" y="f0"/>
                  </a:moveTo>
                  <a:lnTo>
                    <a:pt x="f92" y="f93"/>
                  </a:lnTo>
                  <a:lnTo>
                    <a:pt x="f94" y="f95"/>
                  </a:lnTo>
                  <a:lnTo>
                    <a:pt x="f96" y="f97"/>
                  </a:lnTo>
                  <a:lnTo>
                    <a:pt x="f98" y="f99"/>
                  </a:lnTo>
                  <a:lnTo>
                    <a:pt x="f100" y="f101"/>
                  </a:lnTo>
                  <a:lnTo>
                    <a:pt x="f100" y="f102"/>
                  </a:lnTo>
                  <a:lnTo>
                    <a:pt x="f103" y="f104"/>
                  </a:lnTo>
                  <a:lnTo>
                    <a:pt x="f105" y="f106"/>
                  </a:lnTo>
                  <a:lnTo>
                    <a:pt x="f107" y="f108"/>
                  </a:lnTo>
                  <a:lnTo>
                    <a:pt x="f109" y="f110"/>
                  </a:lnTo>
                  <a:lnTo>
                    <a:pt x="f111" y="f112"/>
                  </a:lnTo>
                  <a:lnTo>
                    <a:pt x="f111" y="f113"/>
                  </a:lnTo>
                  <a:lnTo>
                    <a:pt x="f91" y="f114"/>
                  </a:lnTo>
                  <a:lnTo>
                    <a:pt x="f91" y="f0"/>
                  </a:lnTo>
                  <a:close/>
                </a:path>
              </a:pathLst>
            </a:custGeom>
            <a:solidFill>
              <a:srgbClr val="4C2A13">
                <a:alpha val="39000"/>
              </a:srgbClr>
            </a:solidFill>
            <a:ln>
              <a:noFill/>
              <a:prstDash val="solid"/>
            </a:ln>
          </p:spPr>
          <p:txBody>
            <a:bodyPr vert="horz" wrap="square" lIns="0" tIns="0" rIns="0" bIns="0" anchor="t" anchorCtr="0" compatLnSpc="0">
              <a:noAutofit/>
            </a:bodyPr>
            <a:lstStyle/>
            <a:p>
              <a:pPr marL="0" marR="0" lvl="0" indent="0" rtl="0" hangingPunct="0">
                <a:lnSpc>
                  <a:spcPct val="100000"/>
                </a:lnSpc>
                <a:spcBef>
                  <a:spcPts val="0"/>
                </a:spcBef>
                <a:spcAft>
                  <a:spcPts val="0"/>
                </a:spcAft>
                <a:buNone/>
                <a:tabLst/>
              </a:pPr>
              <a:endParaRPr lang="en-IN" sz="1800" b="0" i="0" u="none" strike="noStrike" kern="1200">
                <a:ln>
                  <a:noFill/>
                </a:ln>
                <a:latin typeface="Arial" pitchFamily="18"/>
                <a:ea typeface="Microsoft YaHei" pitchFamily="2"/>
                <a:cs typeface="Lucida Sans" pitchFamily="2"/>
              </a:endParaRPr>
            </a:p>
          </p:txBody>
        </p:sp>
        <p:sp>
          <p:nvSpPr>
            <p:cNvPr id="20" name="object 20"/>
            <p:cNvSpPr/>
            <p:nvPr/>
          </p:nvSpPr>
          <p:spPr>
            <a:xfrm>
              <a:off x="15076799" y="9162000"/>
              <a:ext cx="3211200" cy="865799"/>
            </a:xfrm>
            <a:custGeom>
              <a:avLst/>
              <a:gdLst>
                <a:gd name="f0" fmla="val 0"/>
                <a:gd name="f1" fmla="val 18034"/>
                <a:gd name="f2" fmla="val 844433"/>
                <a:gd name="f3" fmla="val 18669"/>
                <a:gd name="f4" fmla="val 847316"/>
                <a:gd name="f5" fmla="val 13716"/>
                <a:gd name="f6" fmla="val 848755"/>
                <a:gd name="f7" fmla="val 15113"/>
                <a:gd name="f8" fmla="val 851631"/>
                <a:gd name="f9" fmla="val 11557"/>
                <a:gd name="f10" fmla="val 853075"/>
                <a:gd name="f11" fmla="val 854514"/>
                <a:gd name="f12" fmla="val 6477"/>
                <a:gd name="f13" fmla="val 855233"/>
                <a:gd name="f14" fmla="val 7874"/>
                <a:gd name="f15" fmla="val 858835"/>
                <a:gd name="f16" fmla="val 2159"/>
                <a:gd name="f17" fmla="val 860274"/>
                <a:gd name="f18" fmla="val 2921"/>
                <a:gd name="f19" fmla="val 863875"/>
                <a:gd name="f20" fmla="val 864594"/>
                <a:gd name="f21" fmla="val 762"/>
                <a:gd name="f22" fmla="val 866033"/>
                <a:gd name="f23" fmla="val 121667"/>
                <a:gd name="f24" fmla="val 834353"/>
                <a:gd name="f25" fmla="val 832914"/>
                <a:gd name="f26" fmla="val 118111"/>
                <a:gd name="f27" fmla="val 833633"/>
                <a:gd name="f28" fmla="val 117349"/>
                <a:gd name="f29" fmla="val 830036"/>
                <a:gd name="f30" fmla="val 112269"/>
                <a:gd name="f31" fmla="val 831475"/>
                <a:gd name="f32" fmla="val 111634"/>
                <a:gd name="f33" fmla="val 827874"/>
                <a:gd name="f34" fmla="val 104395"/>
                <a:gd name="f35" fmla="val 103633"/>
                <a:gd name="f36" fmla="val 828592"/>
                <a:gd name="f37" fmla="val 95758"/>
                <a:gd name="f38" fmla="val 830757"/>
                <a:gd name="f39" fmla="val 94361"/>
                <a:gd name="f40" fmla="val 827155"/>
                <a:gd name="f41" fmla="val 90043"/>
                <a:gd name="f42" fmla="val 89281"/>
                <a:gd name="f43" fmla="val 825716"/>
                <a:gd name="f44" fmla="val 269242"/>
                <a:gd name="f45" fmla="val 778195"/>
                <a:gd name="f46" fmla="val 270004"/>
                <a:gd name="f47" fmla="val 780358"/>
                <a:gd name="f48" fmla="val 266448"/>
                <a:gd name="f49" fmla="val 781796"/>
                <a:gd name="f50" fmla="val 267845"/>
                <a:gd name="f51" fmla="val 785394"/>
                <a:gd name="f52" fmla="val 262130"/>
                <a:gd name="f53" fmla="val 786837"/>
                <a:gd name="f54" fmla="val 788275"/>
                <a:gd name="f55" fmla="val 259209"/>
                <a:gd name="f56" fmla="val 788995"/>
                <a:gd name="f57" fmla="val 260606"/>
                <a:gd name="f58" fmla="val 791877"/>
                <a:gd name="f59" fmla="val 257050"/>
                <a:gd name="f60" fmla="val 793316"/>
                <a:gd name="f61" fmla="val 257812"/>
                <a:gd name="f62" fmla="val 796918"/>
                <a:gd name="f63" fmla="val 255653"/>
                <a:gd name="f64" fmla="val 256288"/>
                <a:gd name="f65" fmla="val 798357"/>
                <a:gd name="f66" fmla="val 609860"/>
                <a:gd name="f67" fmla="val 704758"/>
                <a:gd name="f68" fmla="val 609098"/>
                <a:gd name="f69" fmla="val 703319"/>
                <a:gd name="f70" fmla="val 606939"/>
                <a:gd name="f71" fmla="val 704038"/>
                <a:gd name="f72" fmla="val 605542"/>
                <a:gd name="f73" fmla="val 701157"/>
                <a:gd name="f74" fmla="val 601859"/>
                <a:gd name="f75" fmla="val 701875"/>
                <a:gd name="f76" fmla="val 601224"/>
                <a:gd name="f77" fmla="val 698279"/>
                <a:gd name="f78" fmla="val 599064"/>
                <a:gd name="f79" fmla="val 698999"/>
                <a:gd name="f80" fmla="val 697560"/>
                <a:gd name="f81" fmla="val 596143"/>
                <a:gd name="f82" fmla="val 594746"/>
                <a:gd name="f83" fmla="val 691796"/>
                <a:gd name="f84" fmla="val 2182262"/>
                <a:gd name="f85" fmla="val 272045"/>
                <a:gd name="f86" fmla="val 2183024"/>
                <a:gd name="f87" fmla="val 274928"/>
                <a:gd name="f88" fmla="val 2174388"/>
                <a:gd name="f89" fmla="val 277085"/>
                <a:gd name="f90" fmla="val 2175150"/>
                <a:gd name="f91" fmla="val 280687"/>
                <a:gd name="f92" fmla="val 2170832"/>
                <a:gd name="f93" fmla="val 282126"/>
                <a:gd name="f94" fmla="val 283565"/>
                <a:gd name="f95" fmla="val 2162831"/>
                <a:gd name="f96" fmla="val 285728"/>
                <a:gd name="f97" fmla="val 2163593"/>
                <a:gd name="f98" fmla="val 289324"/>
                <a:gd name="f99" fmla="val 2157878"/>
                <a:gd name="f100" fmla="val 290768"/>
                <a:gd name="f101" fmla="val 2158513"/>
                <a:gd name="f102" fmla="val 293645"/>
                <a:gd name="f103" fmla="val 2152798"/>
                <a:gd name="f104" fmla="val 295809"/>
                <a:gd name="f105" fmla="val 297247"/>
                <a:gd name="f106" fmla="val 3211147"/>
                <a:gd name="f107" fmla="val 17478"/>
              </a:gdLst>
              <a:ahLst/>
              <a:cxnLst>
                <a:cxn ang="3cd4">
                  <a:pos x="hc" y="t"/>
                </a:cxn>
                <a:cxn ang="0">
                  <a:pos x="r" y="vc"/>
                </a:cxn>
                <a:cxn ang="cd4">
                  <a:pos x="hc" y="b"/>
                </a:cxn>
                <a:cxn ang="cd2">
                  <a:pos x="l" y="vc"/>
                </a:cxn>
              </a:cxnLst>
              <a:rect l="l" t="t" r="r" b="b"/>
              <a:pathLst>
                <a:path w="3211194" h="866140">
                  <a:moveTo>
                    <a:pt x="f1" y="f2"/>
                  </a:moveTo>
                  <a:lnTo>
                    <a:pt x="f3" y="f4"/>
                  </a:lnTo>
                  <a:lnTo>
                    <a:pt x="f5" y="f6"/>
                  </a:lnTo>
                  <a:lnTo>
                    <a:pt x="f7" y="f8"/>
                  </a:lnTo>
                  <a:lnTo>
                    <a:pt x="f9" y="f10"/>
                  </a:lnTo>
                  <a:lnTo>
                    <a:pt x="f9" y="f11"/>
                  </a:lnTo>
                  <a:lnTo>
                    <a:pt x="f12" y="f13"/>
                  </a:lnTo>
                  <a:lnTo>
                    <a:pt x="f14" y="f15"/>
                  </a:lnTo>
                  <a:lnTo>
                    <a:pt x="f16" y="f17"/>
                  </a:lnTo>
                  <a:lnTo>
                    <a:pt x="f18" y="f19"/>
                  </a:lnTo>
                  <a:lnTo>
                    <a:pt x="f0" y="f20"/>
                  </a:lnTo>
                  <a:lnTo>
                    <a:pt x="f21" y="f22"/>
                  </a:lnTo>
                  <a:lnTo>
                    <a:pt x="f23" y="f24"/>
                  </a:lnTo>
                  <a:lnTo>
                    <a:pt x="f23" y="f25"/>
                  </a:lnTo>
                  <a:lnTo>
                    <a:pt x="f26" y="f27"/>
                  </a:lnTo>
                  <a:lnTo>
                    <a:pt x="f28" y="f29"/>
                  </a:lnTo>
                  <a:lnTo>
                    <a:pt x="f30" y="f31"/>
                  </a:lnTo>
                  <a:lnTo>
                    <a:pt x="f32" y="f33"/>
                  </a:lnTo>
                  <a:lnTo>
                    <a:pt x="f34" y="f29"/>
                  </a:lnTo>
                  <a:lnTo>
                    <a:pt x="f35" y="f36"/>
                  </a:lnTo>
                  <a:lnTo>
                    <a:pt x="f37" y="f38"/>
                  </a:lnTo>
                  <a:lnTo>
                    <a:pt x="f39" y="f40"/>
                  </a:lnTo>
                  <a:lnTo>
                    <a:pt x="f41" y="f36"/>
                  </a:lnTo>
                  <a:lnTo>
                    <a:pt x="f42" y="f43"/>
                  </a:lnTo>
                  <a:lnTo>
                    <a:pt x="f1" y="f2"/>
                  </a:lnTo>
                </a:path>
                <a:path w="3211194" h="866140">
                  <a:moveTo>
                    <a:pt x="f44" y="f45"/>
                  </a:moveTo>
                  <a:lnTo>
                    <a:pt x="f46" y="f47"/>
                  </a:lnTo>
                  <a:lnTo>
                    <a:pt x="f48" y="f49"/>
                  </a:lnTo>
                  <a:lnTo>
                    <a:pt x="f50" y="f51"/>
                  </a:lnTo>
                  <a:lnTo>
                    <a:pt x="f52" y="f53"/>
                  </a:lnTo>
                  <a:lnTo>
                    <a:pt x="f52" y="f54"/>
                  </a:lnTo>
                  <a:lnTo>
                    <a:pt x="f55" y="f56"/>
                  </a:lnTo>
                  <a:lnTo>
                    <a:pt x="f57" y="f58"/>
                  </a:lnTo>
                  <a:lnTo>
                    <a:pt x="f59" y="f60"/>
                  </a:lnTo>
                  <a:lnTo>
                    <a:pt x="f61" y="f62"/>
                  </a:lnTo>
                  <a:lnTo>
                    <a:pt x="f63" y="f62"/>
                  </a:lnTo>
                  <a:lnTo>
                    <a:pt x="f64" y="f65"/>
                  </a:lnTo>
                  <a:lnTo>
                    <a:pt x="f66" y="f67"/>
                  </a:lnTo>
                  <a:lnTo>
                    <a:pt x="f68" y="f69"/>
                  </a:lnTo>
                  <a:lnTo>
                    <a:pt x="f70" y="f71"/>
                  </a:lnTo>
                  <a:lnTo>
                    <a:pt x="f72" y="f73"/>
                  </a:lnTo>
                  <a:lnTo>
                    <a:pt x="f74" y="f75"/>
                  </a:lnTo>
                  <a:lnTo>
                    <a:pt x="f76" y="f77"/>
                  </a:lnTo>
                  <a:lnTo>
                    <a:pt x="f78" y="f79"/>
                  </a:lnTo>
                  <a:lnTo>
                    <a:pt x="f78" y="f80"/>
                  </a:lnTo>
                  <a:lnTo>
                    <a:pt x="f81" y="f77"/>
                  </a:lnTo>
                  <a:lnTo>
                    <a:pt x="f82" y="f83"/>
                  </a:lnTo>
                  <a:lnTo>
                    <a:pt x="f44" y="f45"/>
                  </a:lnTo>
                </a:path>
                <a:path w="3211194" h="866140">
                  <a:moveTo>
                    <a:pt x="f84" y="f85"/>
                  </a:moveTo>
                  <a:lnTo>
                    <a:pt x="f86" y="f87"/>
                  </a:lnTo>
                  <a:lnTo>
                    <a:pt x="f88" y="f89"/>
                  </a:lnTo>
                  <a:lnTo>
                    <a:pt x="f90" y="f91"/>
                  </a:lnTo>
                  <a:lnTo>
                    <a:pt x="f92" y="f93"/>
                  </a:lnTo>
                  <a:lnTo>
                    <a:pt x="f92" y="f94"/>
                  </a:lnTo>
                  <a:lnTo>
                    <a:pt x="f95" y="f96"/>
                  </a:lnTo>
                  <a:lnTo>
                    <a:pt x="f97" y="f98"/>
                  </a:lnTo>
                  <a:lnTo>
                    <a:pt x="f99" y="f100"/>
                  </a:lnTo>
                  <a:lnTo>
                    <a:pt x="f101" y="f102"/>
                  </a:lnTo>
                  <a:lnTo>
                    <a:pt x="f103" y="f104"/>
                  </a:lnTo>
                  <a:lnTo>
                    <a:pt x="f103" y="f105"/>
                  </a:lnTo>
                  <a:lnTo>
                    <a:pt x="f106" y="f107"/>
                  </a:lnTo>
                </a:path>
                <a:path w="3211194" h="866140">
                  <a:moveTo>
                    <a:pt x="f106" y="f0"/>
                  </a:moveTo>
                  <a:lnTo>
                    <a:pt x="f84" y="f85"/>
                  </a:lnTo>
                </a:path>
              </a:pathLst>
            </a:custGeom>
            <a:noFill/>
            <a:ln w="3240">
              <a:solidFill>
                <a:srgbClr val="FFFFFF"/>
              </a:solidFill>
              <a:prstDash val="solid"/>
            </a:ln>
          </p:spPr>
          <p:txBody>
            <a:bodyPr vert="horz" wrap="square" lIns="0" tIns="0" rIns="0" bIns="0" anchor="t" anchorCtr="0" compatLnSpc="0">
              <a:noAutofit/>
            </a:bodyPr>
            <a:lstStyle/>
            <a:p>
              <a:pPr marL="0" marR="0" lvl="0" indent="0" rtl="0" hangingPunct="0">
                <a:lnSpc>
                  <a:spcPct val="100000"/>
                </a:lnSpc>
                <a:spcBef>
                  <a:spcPts val="0"/>
                </a:spcBef>
                <a:spcAft>
                  <a:spcPts val="0"/>
                </a:spcAft>
                <a:buNone/>
                <a:tabLst/>
              </a:pPr>
              <a:endParaRPr lang="en-IN" sz="1800" b="0" i="0" u="none" strike="noStrike" kern="1200">
                <a:ln>
                  <a:noFill/>
                </a:ln>
                <a:latin typeface="Arial" pitchFamily="18"/>
                <a:ea typeface="Microsoft YaHei" pitchFamily="2"/>
                <a:cs typeface="Lucida Sans" pitchFamily="2"/>
              </a:endParaRPr>
            </a:p>
          </p:txBody>
        </p:sp>
        <p:sp>
          <p:nvSpPr>
            <p:cNvPr id="21" name="object 21"/>
            <p:cNvSpPr/>
            <p:nvPr/>
          </p:nvSpPr>
          <p:spPr>
            <a:xfrm>
              <a:off x="15397920" y="9523080"/>
              <a:ext cx="2890440" cy="764280"/>
            </a:xfrm>
            <a:custGeom>
              <a:avLst/>
              <a:gdLst>
                <a:gd name="f0" fmla="val 0"/>
                <a:gd name="f1" fmla="val 2890056"/>
                <a:gd name="f2" fmla="val 763933"/>
                <a:gd name="f3" fmla="val 66982"/>
                <a:gd name="f4" fmla="val 17704"/>
              </a:gdLst>
              <a:ahLst/>
              <a:cxnLst>
                <a:cxn ang="3cd4">
                  <a:pos x="hc" y="t"/>
                </a:cxn>
                <a:cxn ang="0">
                  <a:pos x="r" y="vc"/>
                </a:cxn>
                <a:cxn ang="cd4">
                  <a:pos x="hc" y="b"/>
                </a:cxn>
                <a:cxn ang="cd2">
                  <a:pos x="l" y="vc"/>
                </a:cxn>
              </a:cxnLst>
              <a:rect l="l" t="t" r="r" b="b"/>
              <a:pathLst>
                <a:path w="2890519" h="764540">
                  <a:moveTo>
                    <a:pt x="f1" y="f0"/>
                  </a:moveTo>
                  <a:lnTo>
                    <a:pt x="f0" y="f2"/>
                  </a:lnTo>
                  <a:lnTo>
                    <a:pt x="f3" y="f2"/>
                  </a:lnTo>
                  <a:lnTo>
                    <a:pt x="f1" y="f4"/>
                  </a:lnTo>
                  <a:lnTo>
                    <a:pt x="f1" y="f0"/>
                  </a:lnTo>
                  <a:close/>
                </a:path>
              </a:pathLst>
            </a:custGeom>
            <a:solidFill>
              <a:srgbClr val="4C2A13">
                <a:alpha val="39000"/>
              </a:srgbClr>
            </a:solidFill>
            <a:ln>
              <a:noFill/>
              <a:prstDash val="solid"/>
            </a:ln>
          </p:spPr>
          <p:txBody>
            <a:bodyPr vert="horz" wrap="square" lIns="0" tIns="0" rIns="0" bIns="0" anchor="t" anchorCtr="0" compatLnSpc="0">
              <a:noAutofit/>
            </a:bodyPr>
            <a:lstStyle/>
            <a:p>
              <a:pPr marL="0" marR="0" lvl="0" indent="0" rtl="0" hangingPunct="0">
                <a:lnSpc>
                  <a:spcPct val="100000"/>
                </a:lnSpc>
                <a:spcBef>
                  <a:spcPts val="0"/>
                </a:spcBef>
                <a:spcAft>
                  <a:spcPts val="0"/>
                </a:spcAft>
                <a:buNone/>
                <a:tabLst/>
              </a:pPr>
              <a:endParaRPr lang="en-IN" sz="1800" b="0" i="0" u="none" strike="noStrike" kern="1200">
                <a:ln>
                  <a:noFill/>
                </a:ln>
                <a:latin typeface="Arial" pitchFamily="18"/>
                <a:ea typeface="Microsoft YaHei" pitchFamily="2"/>
                <a:cs typeface="Lucida Sans" pitchFamily="2"/>
              </a:endParaRPr>
            </a:p>
          </p:txBody>
        </p:sp>
        <p:sp>
          <p:nvSpPr>
            <p:cNvPr id="22" name="object 22"/>
            <p:cNvSpPr/>
            <p:nvPr/>
          </p:nvSpPr>
          <p:spPr>
            <a:xfrm>
              <a:off x="15397920" y="9523080"/>
              <a:ext cx="2890440" cy="764280"/>
            </a:xfrm>
            <a:custGeom>
              <a:avLst/>
              <a:gdLst>
                <a:gd name="f0" fmla="val 0"/>
                <a:gd name="f1" fmla="val 66983"/>
                <a:gd name="f2" fmla="val 763918"/>
                <a:gd name="f3" fmla="val 2890032"/>
                <a:gd name="f4" fmla="val 17704"/>
              </a:gdLst>
              <a:ahLst/>
              <a:cxnLst>
                <a:cxn ang="3cd4">
                  <a:pos x="hc" y="t"/>
                </a:cxn>
                <a:cxn ang="0">
                  <a:pos x="r" y="vc"/>
                </a:cxn>
                <a:cxn ang="cd4">
                  <a:pos x="hc" y="b"/>
                </a:cxn>
                <a:cxn ang="cd2">
                  <a:pos x="l" y="vc"/>
                </a:cxn>
              </a:cxnLst>
              <a:rect l="l" t="t" r="r" b="b"/>
              <a:pathLst>
                <a:path w="2890519" h="764540">
                  <a:moveTo>
                    <a:pt x="f1" y="f2"/>
                  </a:moveTo>
                  <a:lnTo>
                    <a:pt x="f3" y="f4"/>
                  </a:lnTo>
                </a:path>
                <a:path w="2890519" h="764540">
                  <a:moveTo>
                    <a:pt x="f3" y="f0"/>
                  </a:moveTo>
                  <a:lnTo>
                    <a:pt x="f0" y="f2"/>
                  </a:lnTo>
                </a:path>
              </a:pathLst>
            </a:custGeom>
            <a:noFill/>
            <a:ln w="3240">
              <a:solidFill>
                <a:srgbClr val="FFFFFF"/>
              </a:solidFill>
              <a:prstDash val="solid"/>
            </a:ln>
          </p:spPr>
          <p:txBody>
            <a:bodyPr vert="horz" wrap="square" lIns="0" tIns="0" rIns="0" bIns="0" anchor="t" anchorCtr="0" compatLnSpc="0">
              <a:noAutofit/>
            </a:bodyPr>
            <a:lstStyle/>
            <a:p>
              <a:pPr marL="0" marR="0" lvl="0" indent="0" rtl="0" hangingPunct="0">
                <a:lnSpc>
                  <a:spcPct val="100000"/>
                </a:lnSpc>
                <a:spcBef>
                  <a:spcPts val="0"/>
                </a:spcBef>
                <a:spcAft>
                  <a:spcPts val="0"/>
                </a:spcAft>
                <a:buNone/>
                <a:tabLst/>
              </a:pPr>
              <a:endParaRPr lang="en-IN" sz="1800" b="0" i="0" u="none" strike="noStrike" kern="1200">
                <a:ln>
                  <a:noFill/>
                </a:ln>
                <a:latin typeface="Arial" pitchFamily="18"/>
                <a:ea typeface="Microsoft YaHei" pitchFamily="2"/>
                <a:cs typeface="Lucida Sans" pitchFamily="2"/>
              </a:endParaRPr>
            </a:p>
          </p:txBody>
        </p:sp>
        <p:sp>
          <p:nvSpPr>
            <p:cNvPr id="23" name="object 23"/>
            <p:cNvSpPr/>
            <p:nvPr/>
          </p:nvSpPr>
          <p:spPr>
            <a:xfrm>
              <a:off x="16761960" y="9883440"/>
              <a:ext cx="1526400" cy="403560"/>
            </a:xfrm>
            <a:custGeom>
              <a:avLst/>
              <a:gdLst>
                <a:gd name="f0" fmla="val 0"/>
                <a:gd name="f1" fmla="val 1526025"/>
                <a:gd name="f2" fmla="val 403376"/>
                <a:gd name="f3" fmla="val 65687"/>
                <a:gd name="f4" fmla="val 17250"/>
              </a:gdLst>
              <a:ahLst/>
              <a:cxnLst>
                <a:cxn ang="3cd4">
                  <a:pos x="hc" y="t"/>
                </a:cxn>
                <a:cxn ang="0">
                  <a:pos x="r" y="vc"/>
                </a:cxn>
                <a:cxn ang="cd4">
                  <a:pos x="hc" y="b"/>
                </a:cxn>
                <a:cxn ang="cd2">
                  <a:pos x="l" y="vc"/>
                </a:cxn>
              </a:cxnLst>
              <a:rect l="l" t="t" r="r" b="b"/>
              <a:pathLst>
                <a:path w="1526540" h="403859">
                  <a:moveTo>
                    <a:pt x="f1" y="f0"/>
                  </a:moveTo>
                  <a:lnTo>
                    <a:pt x="f0" y="f2"/>
                  </a:lnTo>
                  <a:lnTo>
                    <a:pt x="f3" y="f2"/>
                  </a:lnTo>
                  <a:lnTo>
                    <a:pt x="f1" y="f4"/>
                  </a:lnTo>
                  <a:lnTo>
                    <a:pt x="f1" y="f0"/>
                  </a:lnTo>
                  <a:close/>
                </a:path>
              </a:pathLst>
            </a:custGeom>
            <a:solidFill>
              <a:srgbClr val="4C2A13">
                <a:alpha val="39000"/>
              </a:srgbClr>
            </a:solidFill>
            <a:ln>
              <a:noFill/>
              <a:prstDash val="solid"/>
            </a:ln>
          </p:spPr>
          <p:txBody>
            <a:bodyPr vert="horz" wrap="square" lIns="0" tIns="0" rIns="0" bIns="0" anchor="t" anchorCtr="0" compatLnSpc="0">
              <a:noAutofit/>
            </a:bodyPr>
            <a:lstStyle/>
            <a:p>
              <a:pPr marL="0" marR="0" lvl="0" indent="0" rtl="0" hangingPunct="0">
                <a:lnSpc>
                  <a:spcPct val="100000"/>
                </a:lnSpc>
                <a:spcBef>
                  <a:spcPts val="0"/>
                </a:spcBef>
                <a:spcAft>
                  <a:spcPts val="0"/>
                </a:spcAft>
                <a:buNone/>
                <a:tabLst/>
              </a:pPr>
              <a:endParaRPr lang="en-IN" sz="1800" b="0" i="0" u="none" strike="noStrike" kern="1200">
                <a:ln>
                  <a:noFill/>
                </a:ln>
                <a:latin typeface="Arial" pitchFamily="18"/>
                <a:ea typeface="Microsoft YaHei" pitchFamily="2"/>
                <a:cs typeface="Lucida Sans" pitchFamily="2"/>
              </a:endParaRPr>
            </a:p>
          </p:txBody>
        </p:sp>
        <p:sp>
          <p:nvSpPr>
            <p:cNvPr id="24" name="object 24"/>
            <p:cNvSpPr/>
            <p:nvPr/>
          </p:nvSpPr>
          <p:spPr>
            <a:xfrm>
              <a:off x="16761960" y="9883440"/>
              <a:ext cx="1526400" cy="403560"/>
            </a:xfrm>
            <a:custGeom>
              <a:avLst/>
              <a:gdLst>
                <a:gd name="f0" fmla="val 0"/>
                <a:gd name="f1" fmla="val 65687"/>
                <a:gd name="f2" fmla="val 403363"/>
                <a:gd name="f3" fmla="val 1525989"/>
                <a:gd name="f4" fmla="val 17249"/>
              </a:gdLst>
              <a:ahLst/>
              <a:cxnLst>
                <a:cxn ang="3cd4">
                  <a:pos x="hc" y="t"/>
                </a:cxn>
                <a:cxn ang="0">
                  <a:pos x="r" y="vc"/>
                </a:cxn>
                <a:cxn ang="cd4">
                  <a:pos x="hc" y="b"/>
                </a:cxn>
                <a:cxn ang="cd2">
                  <a:pos x="l" y="vc"/>
                </a:cxn>
              </a:cxnLst>
              <a:rect l="l" t="t" r="r" b="b"/>
              <a:pathLst>
                <a:path w="1526540" h="403859">
                  <a:moveTo>
                    <a:pt x="f1" y="f2"/>
                  </a:moveTo>
                  <a:lnTo>
                    <a:pt x="f3" y="f4"/>
                  </a:lnTo>
                </a:path>
                <a:path w="1526540" h="403859">
                  <a:moveTo>
                    <a:pt x="f3" y="f0"/>
                  </a:moveTo>
                  <a:lnTo>
                    <a:pt x="f0" y="f2"/>
                  </a:lnTo>
                </a:path>
              </a:pathLst>
            </a:custGeom>
            <a:noFill/>
            <a:ln w="3240">
              <a:solidFill>
                <a:srgbClr val="FFFFFF"/>
              </a:solidFill>
              <a:prstDash val="solid"/>
            </a:ln>
          </p:spPr>
          <p:txBody>
            <a:bodyPr vert="horz" wrap="square" lIns="0" tIns="0" rIns="0" bIns="0" anchor="t" anchorCtr="0" compatLnSpc="0">
              <a:noAutofit/>
            </a:bodyPr>
            <a:lstStyle/>
            <a:p>
              <a:pPr marL="0" marR="0" lvl="0" indent="0" rtl="0" hangingPunct="0">
                <a:lnSpc>
                  <a:spcPct val="100000"/>
                </a:lnSpc>
                <a:spcBef>
                  <a:spcPts val="0"/>
                </a:spcBef>
                <a:spcAft>
                  <a:spcPts val="0"/>
                </a:spcAft>
                <a:buNone/>
                <a:tabLst/>
              </a:pPr>
              <a:endParaRPr lang="en-IN" sz="1800" b="0" i="0" u="none" strike="noStrike" kern="1200">
                <a:ln>
                  <a:noFill/>
                </a:ln>
                <a:latin typeface="Arial" pitchFamily="18"/>
                <a:ea typeface="Microsoft YaHei" pitchFamily="2"/>
                <a:cs typeface="Lucida Sans" pitchFamily="2"/>
              </a:endParaRPr>
            </a:p>
          </p:txBody>
        </p:sp>
        <p:sp>
          <p:nvSpPr>
            <p:cNvPr id="25" name="object 25"/>
            <p:cNvSpPr/>
            <p:nvPr/>
          </p:nvSpPr>
          <p:spPr>
            <a:xfrm>
              <a:off x="18125280" y="10243800"/>
              <a:ext cx="162720" cy="42840"/>
            </a:xfrm>
            <a:custGeom>
              <a:avLst/>
              <a:gdLst>
                <a:gd name="f0" fmla="val 0"/>
                <a:gd name="f1" fmla="val 162775"/>
                <a:gd name="f2" fmla="val 43026"/>
                <a:gd name="f3" fmla="val 66967"/>
                <a:gd name="f4" fmla="val 17701"/>
              </a:gdLst>
              <a:ahLst/>
              <a:cxnLst>
                <a:cxn ang="3cd4">
                  <a:pos x="hc" y="t"/>
                </a:cxn>
                <a:cxn ang="0">
                  <a:pos x="r" y="vc"/>
                </a:cxn>
                <a:cxn ang="cd4">
                  <a:pos x="hc" y="b"/>
                </a:cxn>
                <a:cxn ang="cd2">
                  <a:pos x="l" y="vc"/>
                </a:cxn>
              </a:cxnLst>
              <a:rect l="l" t="t" r="r" b="b"/>
              <a:pathLst>
                <a:path w="163194" h="43179">
                  <a:moveTo>
                    <a:pt x="f1" y="f0"/>
                  </a:moveTo>
                  <a:lnTo>
                    <a:pt x="f0" y="f2"/>
                  </a:lnTo>
                  <a:lnTo>
                    <a:pt x="f3" y="f2"/>
                  </a:lnTo>
                  <a:lnTo>
                    <a:pt x="f1" y="f4"/>
                  </a:lnTo>
                  <a:lnTo>
                    <a:pt x="f1" y="f0"/>
                  </a:lnTo>
                  <a:close/>
                </a:path>
              </a:pathLst>
            </a:custGeom>
            <a:solidFill>
              <a:srgbClr val="4C2A13">
                <a:alpha val="39000"/>
              </a:srgbClr>
            </a:solidFill>
            <a:ln>
              <a:noFill/>
              <a:prstDash val="solid"/>
            </a:ln>
          </p:spPr>
          <p:txBody>
            <a:bodyPr vert="horz" wrap="square" lIns="0" tIns="0" rIns="0" bIns="0" anchor="t" anchorCtr="0" compatLnSpc="0">
              <a:noAutofit/>
            </a:bodyPr>
            <a:lstStyle/>
            <a:p>
              <a:pPr marL="0" marR="0" lvl="0" indent="0" rtl="0" hangingPunct="0">
                <a:lnSpc>
                  <a:spcPct val="100000"/>
                </a:lnSpc>
                <a:spcBef>
                  <a:spcPts val="0"/>
                </a:spcBef>
                <a:spcAft>
                  <a:spcPts val="0"/>
                </a:spcAft>
                <a:buNone/>
                <a:tabLst/>
              </a:pPr>
              <a:endParaRPr lang="en-IN" sz="1800" b="0" i="0" u="none" strike="noStrike" kern="1200">
                <a:ln>
                  <a:noFill/>
                </a:ln>
                <a:latin typeface="Arial" pitchFamily="18"/>
                <a:ea typeface="Microsoft YaHei" pitchFamily="2"/>
                <a:cs typeface="Lucida Sans" pitchFamily="2"/>
              </a:endParaRPr>
            </a:p>
          </p:txBody>
        </p:sp>
        <p:sp>
          <p:nvSpPr>
            <p:cNvPr id="26" name="object 26"/>
            <p:cNvSpPr/>
            <p:nvPr/>
          </p:nvSpPr>
          <p:spPr>
            <a:xfrm>
              <a:off x="18125280" y="10243800"/>
              <a:ext cx="162720" cy="42840"/>
            </a:xfrm>
            <a:custGeom>
              <a:avLst/>
              <a:gdLst>
                <a:gd name="f0" fmla="val 0"/>
                <a:gd name="f1" fmla="val 66965"/>
                <a:gd name="f2" fmla="val 43012"/>
                <a:gd name="f3" fmla="val 162723"/>
                <a:gd name="f4" fmla="val 17700"/>
              </a:gdLst>
              <a:ahLst/>
              <a:cxnLst>
                <a:cxn ang="3cd4">
                  <a:pos x="hc" y="t"/>
                </a:cxn>
                <a:cxn ang="0">
                  <a:pos x="r" y="vc"/>
                </a:cxn>
                <a:cxn ang="cd4">
                  <a:pos x="hc" y="b"/>
                </a:cxn>
                <a:cxn ang="cd2">
                  <a:pos x="l" y="vc"/>
                </a:cxn>
              </a:cxnLst>
              <a:rect l="l" t="t" r="r" b="b"/>
              <a:pathLst>
                <a:path w="163194" h="43179">
                  <a:moveTo>
                    <a:pt x="f1" y="f2"/>
                  </a:moveTo>
                  <a:lnTo>
                    <a:pt x="f3" y="f4"/>
                  </a:lnTo>
                </a:path>
                <a:path w="163194" h="43179">
                  <a:moveTo>
                    <a:pt x="f3" y="f0"/>
                  </a:moveTo>
                  <a:lnTo>
                    <a:pt x="f0" y="f2"/>
                  </a:lnTo>
                </a:path>
              </a:pathLst>
            </a:custGeom>
            <a:noFill/>
            <a:ln w="3240">
              <a:solidFill>
                <a:srgbClr val="FFFFFF"/>
              </a:solidFill>
              <a:prstDash val="solid"/>
            </a:ln>
          </p:spPr>
          <p:txBody>
            <a:bodyPr vert="horz" wrap="square" lIns="0" tIns="0" rIns="0" bIns="0" anchor="t" anchorCtr="0" compatLnSpc="0">
              <a:noAutofit/>
            </a:bodyPr>
            <a:lstStyle/>
            <a:p>
              <a:pPr marL="0" marR="0" lvl="0" indent="0" rtl="0" hangingPunct="0">
                <a:lnSpc>
                  <a:spcPct val="100000"/>
                </a:lnSpc>
                <a:spcBef>
                  <a:spcPts val="0"/>
                </a:spcBef>
                <a:spcAft>
                  <a:spcPts val="0"/>
                </a:spcAft>
                <a:buNone/>
                <a:tabLst/>
              </a:pPr>
              <a:endParaRPr lang="en-IN" sz="1800" b="0" i="0" u="none" strike="noStrike" kern="1200">
                <a:ln>
                  <a:noFill/>
                </a:ln>
                <a:latin typeface="Arial" pitchFamily="18"/>
                <a:ea typeface="Microsoft YaHei" pitchFamily="2"/>
                <a:cs typeface="Lucida Sans" pitchFamily="2"/>
              </a:endParaRPr>
            </a:p>
          </p:txBody>
        </p:sp>
      </p:grpSp>
      <p:pic>
        <p:nvPicPr>
          <p:cNvPr id="27" name="object 27"/>
          <p:cNvPicPr>
            <a:picLocks noChangeAspect="1"/>
          </p:cNvPicPr>
          <p:nvPr/>
        </p:nvPicPr>
        <p:blipFill>
          <a:blip r:embed="rId4">
            <a:lum bright="-50000"/>
            <a:alphaModFix/>
          </a:blip>
          <a:srcRect/>
          <a:stretch>
            <a:fillRect/>
          </a:stretch>
        </p:blipFill>
        <p:spPr>
          <a:xfrm>
            <a:off x="-9360" y="774000"/>
            <a:ext cx="1258920" cy="965880"/>
          </a:xfrm>
          <a:prstGeom prst="rect">
            <a:avLst/>
          </a:prstGeom>
          <a:noFill/>
          <a:ln>
            <a:noFill/>
          </a:ln>
        </p:spPr>
      </p:pic>
      <p:pic>
        <p:nvPicPr>
          <p:cNvPr id="28" name="object 28"/>
          <p:cNvPicPr>
            <a:picLocks noChangeAspect="1"/>
          </p:cNvPicPr>
          <p:nvPr/>
        </p:nvPicPr>
        <p:blipFill>
          <a:blip r:embed="rId5">
            <a:lum bright="-50000"/>
            <a:alphaModFix/>
          </a:blip>
          <a:srcRect/>
          <a:stretch>
            <a:fillRect/>
          </a:stretch>
        </p:blipFill>
        <p:spPr>
          <a:xfrm>
            <a:off x="448919" y="9198000"/>
            <a:ext cx="923040" cy="718920"/>
          </a:xfrm>
          <a:prstGeom prst="rect">
            <a:avLst/>
          </a:prstGeom>
          <a:noFill/>
          <a:ln>
            <a:noFill/>
          </a:ln>
        </p:spPr>
      </p:pic>
      <p:sp>
        <p:nvSpPr>
          <p:cNvPr id="29" name="object 29"/>
          <p:cNvSpPr txBox="1">
            <a:spLocks noGrp="1"/>
          </p:cNvSpPr>
          <p:nvPr>
            <p:ph type="title" idx="4294967295"/>
          </p:nvPr>
        </p:nvSpPr>
        <p:spPr>
          <a:xfrm>
            <a:off x="1302120" y="520784"/>
            <a:ext cx="9842130" cy="935689"/>
          </a:xfrm>
        </p:spPr>
        <p:txBody>
          <a:bodyPr wrap="square" tIns="12240">
            <a:spAutoFit/>
          </a:bodyPr>
          <a:lstStyle/>
          <a:p>
            <a:pPr marL="12600" lvl="0">
              <a:spcBef>
                <a:spcPts val="96"/>
              </a:spcBef>
            </a:pPr>
            <a:r>
              <a:rPr lang="en-US" sz="6000" dirty="0" smtClean="0">
                <a:solidFill>
                  <a:srgbClr val="000000"/>
                </a:solidFill>
                <a:effectLst>
                  <a:outerShdw blurRad="38100" dist="38100" dir="2700000" algn="tl">
                    <a:srgbClr val="000000">
                      <a:alpha val="43137"/>
                    </a:srgbClr>
                  </a:outerShdw>
                </a:effectLst>
                <a:latin typeface="Century" panose="02040604050505020304" pitchFamily="18" charset="0"/>
                <a:cs typeface="Tahoma" pitchFamily="2"/>
              </a:rPr>
              <a:t>CONT..</a:t>
            </a:r>
            <a:endParaRPr lang="en-US" sz="6000" dirty="0">
              <a:solidFill>
                <a:srgbClr val="000000"/>
              </a:solidFill>
              <a:effectLst>
                <a:outerShdw blurRad="38100" dist="38100" dir="2700000" algn="tl">
                  <a:srgbClr val="000000">
                    <a:alpha val="43137"/>
                  </a:srgbClr>
                </a:outerShdw>
              </a:effectLst>
              <a:latin typeface="Century" panose="02040604050505020304" pitchFamily="18" charset="0"/>
              <a:cs typeface="Tahoma" pitchFamily="2"/>
            </a:endParaRPr>
          </a:p>
        </p:txBody>
      </p:sp>
      <p:grpSp>
        <p:nvGrpSpPr>
          <p:cNvPr id="33" name="object 33"/>
          <p:cNvGrpSpPr/>
          <p:nvPr/>
        </p:nvGrpSpPr>
        <p:grpSpPr>
          <a:xfrm>
            <a:off x="12190320" y="411840"/>
            <a:ext cx="6047999" cy="8706599"/>
            <a:chOff x="12190320" y="411840"/>
            <a:chExt cx="6047999" cy="8706599"/>
          </a:xfrm>
        </p:grpSpPr>
        <p:pic>
          <p:nvPicPr>
            <p:cNvPr id="34" name="object 34"/>
            <p:cNvPicPr>
              <a:picLocks noChangeAspect="1"/>
            </p:cNvPicPr>
            <p:nvPr/>
          </p:nvPicPr>
          <p:blipFill>
            <a:blip r:embed="rId6">
              <a:lum bright="-50000"/>
              <a:alphaModFix/>
            </a:blip>
            <a:srcRect/>
            <a:stretch>
              <a:fillRect/>
            </a:stretch>
          </p:blipFill>
          <p:spPr>
            <a:xfrm>
              <a:off x="12190320" y="1167840"/>
              <a:ext cx="5486399" cy="7950599"/>
            </a:xfrm>
            <a:prstGeom prst="rect">
              <a:avLst/>
            </a:prstGeom>
            <a:noFill/>
            <a:ln>
              <a:noFill/>
            </a:ln>
          </p:spPr>
        </p:pic>
        <p:sp>
          <p:nvSpPr>
            <p:cNvPr id="35" name="object 35"/>
            <p:cNvSpPr/>
            <p:nvPr/>
          </p:nvSpPr>
          <p:spPr>
            <a:xfrm>
              <a:off x="16689239" y="411840"/>
              <a:ext cx="1549080" cy="2286360"/>
            </a:xfrm>
            <a:custGeom>
              <a:avLst/>
              <a:gdLst>
                <a:gd name="f0" fmla="val 0"/>
                <a:gd name="f1" fmla="val 279257"/>
                <a:gd name="f2" fmla="val 276336"/>
                <a:gd name="f3" fmla="val 1447"/>
                <a:gd name="f4" fmla="val 272780"/>
                <a:gd name="f5" fmla="val 2882"/>
                <a:gd name="f6" fmla="val 271383"/>
                <a:gd name="f7" fmla="val 7200"/>
                <a:gd name="f8" fmla="val 12966"/>
                <a:gd name="f9" fmla="val 272758"/>
                <a:gd name="f10" fmla="val 20128"/>
                <a:gd name="f11" fmla="val 274955"/>
                <a:gd name="f12" fmla="val 26550"/>
                <a:gd name="f13" fmla="val 278223"/>
                <a:gd name="f14" fmla="val 32299"/>
                <a:gd name="f15" fmla="val 282813"/>
                <a:gd name="f16" fmla="val 37439"/>
                <a:gd name="f17" fmla="val 299694"/>
                <a:gd name="f18" fmla="val 54909"/>
                <a:gd name="f19" fmla="val 316706"/>
                <a:gd name="f20" fmla="val 72988"/>
                <a:gd name="f21" fmla="val 350504"/>
                <a:gd name="f22" fmla="val 112318"/>
                <a:gd name="f23" fmla="val 381549"/>
                <a:gd name="f24" fmla="val 151956"/>
                <a:gd name="f25" fmla="val 412136"/>
                <a:gd name="f26" fmla="val 192774"/>
                <a:gd name="f27" fmla="val 473063"/>
                <a:gd name="f28" fmla="val 275948"/>
                <a:gd name="f29" fmla="val 503968"/>
                <a:gd name="f30" fmla="val 317302"/>
                <a:gd name="f31" fmla="val 535543"/>
                <a:gd name="f32" fmla="val 357835"/>
                <a:gd name="f33" fmla="val 560621"/>
                <a:gd name="f34" fmla="val 390789"/>
                <a:gd name="f35" fmla="val 585962"/>
                <a:gd name="f36" fmla="val 424349"/>
                <a:gd name="f37" fmla="val 611302"/>
                <a:gd name="f38" fmla="val 457774"/>
                <a:gd name="f39" fmla="val 636381"/>
                <a:gd name="f40" fmla="val 490321"/>
                <a:gd name="f41" fmla="val 666093"/>
                <a:gd name="f42" fmla="val 528809"/>
                <a:gd name="f43" fmla="val 695725"/>
                <a:gd name="f44" fmla="val 567036"/>
                <a:gd name="f45" fmla="val 725299"/>
                <a:gd name="f46" fmla="val 605061"/>
                <a:gd name="f47" fmla="val 754839"/>
                <a:gd name="f48" fmla="val 642945"/>
                <a:gd name="f49" fmla="val 873114"/>
                <a:gd name="f50" fmla="val 794244"/>
                <a:gd name="f51" fmla="val 902827"/>
                <a:gd name="f52" fmla="val 832307"/>
                <a:gd name="f53" fmla="val 934184"/>
                <a:gd name="f54" fmla="val 873341"/>
                <a:gd name="f55" fmla="val 964851"/>
                <a:gd name="f56" fmla="val 914968"/>
                <a:gd name="f57" fmla="val 994913"/>
                <a:gd name="f58" fmla="val 957164"/>
                <a:gd name="f59" fmla="val 1024458"/>
                <a:gd name="f60" fmla="val 999901"/>
                <a:gd name="f61" fmla="val 1053572"/>
                <a:gd name="f62" fmla="val 1043156"/>
                <a:gd name="f63" fmla="val 1082341"/>
                <a:gd name="f64" fmla="val 1086901"/>
                <a:gd name="f65" fmla="val 1110853"/>
                <a:gd name="f66" fmla="val 1131112"/>
                <a:gd name="f67" fmla="val 1135838"/>
                <a:gd name="f68" fmla="val 1170958"/>
                <a:gd name="f69" fmla="val 1161046"/>
                <a:gd name="f70" fmla="val 1210626"/>
                <a:gd name="f71" fmla="val 1211578"/>
                <a:gd name="f72" fmla="val 1289665"/>
                <a:gd name="f73" fmla="val 1236627"/>
                <a:gd name="f74" fmla="val 1329155"/>
                <a:gd name="f75" fmla="val 1261348"/>
                <a:gd name="f76" fmla="val 1368704"/>
                <a:gd name="f77" fmla="val 1292891"/>
                <a:gd name="f78" fmla="val 1421530"/>
                <a:gd name="f79" fmla="val 1308586"/>
                <a:gd name="f80" fmla="val 1447978"/>
                <a:gd name="f81" fmla="val 1323959"/>
                <a:gd name="f82" fmla="val 1473822"/>
                <a:gd name="f83" fmla="val 1324721"/>
                <a:gd name="f84" fmla="val 1481023"/>
                <a:gd name="f85" fmla="val 1316831"/>
                <a:gd name="f86" fmla="val 1477333"/>
                <a:gd name="f87" fmla="val 1309131"/>
                <a:gd name="f88" fmla="val 1470402"/>
                <a:gd name="f89" fmla="val 1292971"/>
                <a:gd name="f90" fmla="val 1452219"/>
                <a:gd name="f91" fmla="val 1258439"/>
                <a:gd name="f92" fmla="val 1412683"/>
                <a:gd name="f93" fmla="val 1223889"/>
                <a:gd name="f94" fmla="val 1372836"/>
                <a:gd name="f95" fmla="val 1189333"/>
                <a:gd name="f96" fmla="val 1332885"/>
                <a:gd name="f97" fmla="val 1154782"/>
                <a:gd name="f98" fmla="val 1293038"/>
                <a:gd name="f99" fmla="val 1120251"/>
                <a:gd name="f100" fmla="val 1253502"/>
                <a:gd name="f101" fmla="val 1088886"/>
                <a:gd name="f102" fmla="val 1218303"/>
                <a:gd name="f103" fmla="val 1057301"/>
                <a:gd name="f104" fmla="val 1183416"/>
                <a:gd name="f105" fmla="val 1025766"/>
                <a:gd name="f106" fmla="val 1148633"/>
                <a:gd name="f107" fmla="val 994547"/>
                <a:gd name="f108" fmla="val 1113747"/>
                <a:gd name="f109" fmla="val 963914"/>
                <a:gd name="f110" fmla="val 1078547"/>
                <a:gd name="f111" fmla="val 930925"/>
                <a:gd name="f112" fmla="val 1041323"/>
                <a:gd name="f113" fmla="val 897936"/>
                <a:gd name="f114" fmla="val 1004854"/>
                <a:gd name="f115" fmla="val 864962"/>
                <a:gd name="f116" fmla="val 969015"/>
                <a:gd name="f117" fmla="val 832020"/>
                <a:gd name="f118" fmla="val 933678"/>
                <a:gd name="f119" fmla="val 799125"/>
                <a:gd name="f120" fmla="val 898720"/>
                <a:gd name="f121" fmla="val 766291"/>
                <a:gd name="f122" fmla="val 864015"/>
                <a:gd name="f123" fmla="val 733536"/>
                <a:gd name="f124" fmla="val 829437"/>
                <a:gd name="f125" fmla="val 696659"/>
                <a:gd name="f126" fmla="val 791139"/>
                <a:gd name="f127" fmla="val 659462"/>
                <a:gd name="f128" fmla="val 753244"/>
                <a:gd name="f129" fmla="val 621982"/>
                <a:gd name="f130" fmla="val 715670"/>
                <a:gd name="f131" fmla="val 584259"/>
                <a:gd name="f132" fmla="val 678338"/>
                <a:gd name="f133" fmla="val 546331"/>
                <a:gd name="f134" fmla="val 641166"/>
                <a:gd name="f135" fmla="val 508238"/>
                <a:gd name="f136" fmla="val 604075"/>
                <a:gd name="f137" fmla="val 466955"/>
                <a:gd name="f138" fmla="val 564441"/>
                <a:gd name="f139" fmla="val 425338"/>
                <a:gd name="f140" fmla="val 526226"/>
                <a:gd name="f141" fmla="val 383579"/>
                <a:gd name="f142" fmla="val 488955"/>
                <a:gd name="f143" fmla="val 341868"/>
                <a:gd name="f144" fmla="val 452158"/>
                <a:gd name="f145" fmla="val 304902"/>
                <a:gd name="f146" fmla="val 418161"/>
                <a:gd name="f147" fmla="val 267910"/>
                <a:gd name="f148" fmla="val 384713"/>
                <a:gd name="f149" fmla="val 230876"/>
                <a:gd name="f150" fmla="val 351755"/>
                <a:gd name="f151" fmla="val 193786"/>
                <a:gd name="f152" fmla="val 319227"/>
                <a:gd name="f153" fmla="val 156624"/>
                <a:gd name="f154" fmla="val 287070"/>
                <a:gd name="f155" fmla="val 119376"/>
                <a:gd name="f156" fmla="val 255226"/>
                <a:gd name="f157" fmla="val 82026"/>
                <a:gd name="f158" fmla="val 223635"/>
                <a:gd name="f159" fmla="val 44561"/>
                <a:gd name="f160" fmla="val 192239"/>
                <a:gd name="f161" fmla="val 38433"/>
                <a:gd name="f162" fmla="val 187798"/>
                <a:gd name="f163" fmla="val 32781"/>
                <a:gd name="f164" fmla="val 183151"/>
                <a:gd name="f165" fmla="val 27273"/>
                <a:gd name="f166" fmla="val 178368"/>
                <a:gd name="f167" fmla="val 21574"/>
                <a:gd name="f168" fmla="val 173520"/>
                <a:gd name="f169" fmla="val 16494"/>
                <a:gd name="f170" fmla="val 171361"/>
                <a:gd name="f171" fmla="val 12176"/>
                <a:gd name="f172" fmla="val 7858"/>
                <a:gd name="f173" fmla="val 168478"/>
                <a:gd name="f174" fmla="val 5699"/>
                <a:gd name="f175" fmla="val 169202"/>
                <a:gd name="f176" fmla="val 4937"/>
                <a:gd name="f177" fmla="val 1498"/>
                <a:gd name="f178" fmla="val 173152"/>
                <a:gd name="f179" fmla="val 179733"/>
                <a:gd name="f180" fmla="val 811"/>
                <a:gd name="f181" fmla="val 187529"/>
                <a:gd name="f182" fmla="val 4302"/>
                <a:gd name="f183" fmla="val 195122"/>
                <a:gd name="f184" fmla="val 27003"/>
                <a:gd name="f185" fmla="val 227430"/>
                <a:gd name="f186" fmla="val 38342"/>
                <a:gd name="f187" fmla="val 243212"/>
                <a:gd name="f188" fmla="val 50276"/>
                <a:gd name="f189" fmla="val 259194"/>
                <a:gd name="f190" fmla="val 77169"/>
                <a:gd name="f191" fmla="val 297418"/>
                <a:gd name="f192" fmla="val 104185"/>
                <a:gd name="f193" fmla="val 335330"/>
                <a:gd name="f194" fmla="val 158459"/>
                <a:gd name="f195" fmla="val 411050"/>
                <a:gd name="f196" fmla="val 185658"/>
                <a:gd name="f197" fmla="val 449275"/>
                <a:gd name="f198" fmla="val 207819"/>
                <a:gd name="f199" fmla="val 479822"/>
                <a:gd name="f200" fmla="val 229885"/>
                <a:gd name="f201" fmla="val 510028"/>
                <a:gd name="f202" fmla="val 251809"/>
                <a:gd name="f203" fmla="val 540097"/>
                <a:gd name="f204" fmla="val 273542"/>
                <a:gd name="f205" fmla="val 570230"/>
                <a:gd name="f206" fmla="val 301445"/>
                <a:gd name="f207" fmla="val 606950"/>
                <a:gd name="f208" fmla="val 356953"/>
                <a:gd name="f209" fmla="val 680392"/>
                <a:gd name="f210" fmla="val 384911"/>
                <a:gd name="f211" fmla="val 717113"/>
                <a:gd name="f212" fmla="val 413242"/>
                <a:gd name="f213" fmla="val 753833"/>
                <a:gd name="f214" fmla="val 445422"/>
                <a:gd name="f215" fmla="val 794766"/>
                <a:gd name="f216" fmla="val 477899"/>
                <a:gd name="f217" fmla="val 835538"/>
                <a:gd name="f218" fmla="val 510587"/>
                <a:gd name="f219" fmla="val 876230"/>
                <a:gd name="f220" fmla="val 576260"/>
                <a:gd name="f221" fmla="val 957693"/>
                <a:gd name="f222" fmla="val 609076"/>
                <a:gd name="f223" fmla="val 998626"/>
                <a:gd name="f224" fmla="val 640401"/>
                <a:gd name="f225" fmla="val 1038593"/>
                <a:gd name="f226" fmla="val 734806"/>
                <a:gd name="f227" fmla="val 1158827"/>
                <a:gd name="f228" fmla="val 766417"/>
                <a:gd name="f229" fmla="val 1199129"/>
                <a:gd name="f230" fmla="val 798099"/>
                <a:gd name="f231" fmla="val 1239599"/>
                <a:gd name="f232" fmla="val 829853"/>
                <a:gd name="f233" fmla="val 1280272"/>
                <a:gd name="f234" fmla="val 861679"/>
                <a:gd name="f235" fmla="val 1321181"/>
                <a:gd name="f236" fmla="val 891010"/>
                <a:gd name="f237" fmla="val 1360491"/>
                <a:gd name="f238" fmla="val 920496"/>
                <a:gd name="f239" fmla="val 1399665"/>
                <a:gd name="f240" fmla="val 979789"/>
                <a:gd name="f241" fmla="val 1478140"/>
                <a:gd name="f242" fmla="val 1009285"/>
                <a:gd name="f243" fmla="val 1519188"/>
                <a:gd name="f244" fmla="val 1038604"/>
                <a:gd name="f245" fmla="val 1560713"/>
                <a:gd name="f246" fmla="val 1067816"/>
                <a:gd name="f247" fmla="val 1602488"/>
                <a:gd name="f248" fmla="val 1096993"/>
                <a:gd name="f249" fmla="val 1644288"/>
                <a:gd name="f250" fmla="val 1126205"/>
                <a:gd name="f251" fmla="val 1685886"/>
                <a:gd name="f252" fmla="val 1155524"/>
                <a:gd name="f253" fmla="val 1727057"/>
                <a:gd name="f254" fmla="val 1216421"/>
                <a:gd name="f255" fmla="val 1810702"/>
                <a:gd name="f256" fmla="val 1247331"/>
                <a:gd name="f257" fmla="val 1854348"/>
                <a:gd name="f258" fmla="val 1277874"/>
                <a:gd name="f259" fmla="val 1898434"/>
                <a:gd name="f260" fmla="val 1308173"/>
                <a:gd name="f261" fmla="val 1942879"/>
                <a:gd name="f262" fmla="val 1338353"/>
                <a:gd name="f263" fmla="val 1987605"/>
                <a:gd name="f264" fmla="val 1368536"/>
                <a:gd name="f265" fmla="val 2032533"/>
                <a:gd name="f266" fmla="val 1371393"/>
                <a:gd name="f267" fmla="val 2036707"/>
                <a:gd name="f268" fmla="val 1374060"/>
                <a:gd name="f269" fmla="val 2042163"/>
                <a:gd name="f270" fmla="val 1377394"/>
                <a:gd name="f271" fmla="val 2049642"/>
                <a:gd name="f272" fmla="val 1382252"/>
                <a:gd name="f273" fmla="val 2059889"/>
                <a:gd name="f274" fmla="val 1352621"/>
                <a:gd name="f275" fmla="val 2029955"/>
                <a:gd name="f276" fmla="val 1324943"/>
                <a:gd name="f277" fmla="val 2001302"/>
                <a:gd name="f278" fmla="val 1298741"/>
                <a:gd name="f279" fmla="val 1973323"/>
                <a:gd name="f280" fmla="val 1273540"/>
                <a:gd name="f281" fmla="val 1945411"/>
                <a:gd name="f282" fmla="val 1237329"/>
                <a:gd name="f283" fmla="val 1905996"/>
                <a:gd name="f284" fmla="val 1200904"/>
                <a:gd name="f285" fmla="val 1867778"/>
                <a:gd name="f286" fmla="val 1164311"/>
                <a:gd name="f287" fmla="val 1830455"/>
                <a:gd name="f288" fmla="val 1127601"/>
                <a:gd name="f289" fmla="val 1793723"/>
                <a:gd name="f290" fmla="val 1054024"/>
                <a:gd name="f291" fmla="val 1720827"/>
                <a:gd name="f292" fmla="val 1017254"/>
                <a:gd name="f293" fmla="val 1684058"/>
                <a:gd name="f294" fmla="val 979445"/>
                <a:gd name="f295" fmla="val 1647981"/>
                <a:gd name="f296" fmla="val 941645"/>
                <a:gd name="f297" fmla="val 1613061"/>
                <a:gd name="f298" fmla="val 903851"/>
                <a:gd name="f299" fmla="val 1579103"/>
                <a:gd name="f300" fmla="val 866060"/>
                <a:gd name="f301" fmla="val 1545912"/>
                <a:gd name="f302" fmla="val 828269"/>
                <a:gd name="f303" fmla="val 1513294"/>
                <a:gd name="f304" fmla="val 790475"/>
                <a:gd name="f305" fmla="val 1481055"/>
                <a:gd name="f306" fmla="val 714867"/>
                <a:gd name="f307" fmla="val 1416939"/>
                <a:gd name="f308" fmla="val 674022"/>
                <a:gd name="f309" fmla="val 1386470"/>
                <a:gd name="f310" fmla="val 660130"/>
                <a:gd name="f311" fmla="val 1376629"/>
                <a:gd name="f312" fmla="val 660892"/>
                <a:gd name="f313" fmla="val 1387424"/>
                <a:gd name="f314" fmla="val 692538"/>
                <a:gd name="f315" fmla="val 1415875"/>
                <a:gd name="f316" fmla="val 703310"/>
                <a:gd name="f317" fmla="val 1425587"/>
                <a:gd name="f318" fmla="val 737870"/>
                <a:gd name="f319" fmla="val 1455953"/>
                <a:gd name="f320" fmla="val 772482"/>
                <a:gd name="f321" fmla="val 1486141"/>
                <a:gd name="f322" fmla="val 807180"/>
                <a:gd name="f323" fmla="val 1516570"/>
                <a:gd name="f324" fmla="val 841994"/>
                <a:gd name="f325" fmla="val 1547660"/>
                <a:gd name="f326" fmla="val 876956"/>
                <a:gd name="f327" fmla="val 1579829"/>
                <a:gd name="f328" fmla="val 912098"/>
                <a:gd name="f329" fmla="val 1613496"/>
                <a:gd name="f330" fmla="val 948527"/>
                <a:gd name="f331" fmla="val 1648771"/>
                <a:gd name="f332" fmla="val 985176"/>
                <a:gd name="f333" fmla="val 1683838"/>
                <a:gd name="f334" fmla="val 1021899"/>
                <a:gd name="f335" fmla="val 1718834"/>
                <a:gd name="f336" fmla="val 1058548"/>
                <a:gd name="f337" fmla="val 1753901"/>
                <a:gd name="f338" fmla="val 1094978"/>
                <a:gd name="f339" fmla="val 1789176"/>
                <a:gd name="f340" fmla="val 1140412"/>
                <a:gd name="f341" fmla="val 1835161"/>
                <a:gd name="f342" fmla="val 1163308"/>
                <a:gd name="f343" fmla="val 1858932"/>
                <a:gd name="f344" fmla="val 1186418"/>
                <a:gd name="f345" fmla="val 1882775"/>
                <a:gd name="f346" fmla="val 1220323"/>
                <a:gd name="f347" fmla="val 1919618"/>
                <a:gd name="f348" fmla="val 1254109"/>
                <a:gd name="f349" fmla="val 1956663"/>
                <a:gd name="f350" fmla="val 1287895"/>
                <a:gd name="f351" fmla="val 1993842"/>
                <a:gd name="f352" fmla="val 1321800"/>
                <a:gd name="f353" fmla="val 2031085"/>
                <a:gd name="f354" fmla="val 1353560"/>
                <a:gd name="f355" fmla="val 2067417"/>
                <a:gd name="f356" fmla="val 1385295"/>
                <a:gd name="f357" fmla="val 2104025"/>
                <a:gd name="f358" fmla="val 1416748"/>
                <a:gd name="f359" fmla="val 2141432"/>
                <a:gd name="f360" fmla="val 1447661"/>
                <a:gd name="f361" fmla="val 2180158"/>
                <a:gd name="f362" fmla="val 1477777"/>
                <a:gd name="f363" fmla="val 2220723"/>
                <a:gd name="f364" fmla="val 1506839"/>
                <a:gd name="f365" fmla="val 2263648"/>
                <a:gd name="f366" fmla="val 1508998"/>
                <a:gd name="f367" fmla="val 2267966"/>
                <a:gd name="f368" fmla="val 1511157"/>
                <a:gd name="f369" fmla="val 2271572"/>
                <a:gd name="f370" fmla="val 1514713"/>
                <a:gd name="f371" fmla="val 2274455"/>
                <a:gd name="f372" fmla="val 1521493"/>
                <a:gd name="f373" fmla="val 2281202"/>
                <a:gd name="f374" fmla="val 1528476"/>
                <a:gd name="f375" fmla="val 2285249"/>
                <a:gd name="f376" fmla="val 1535054"/>
                <a:gd name="f377" fmla="val 2286598"/>
                <a:gd name="f378" fmla="val 1540621"/>
                <a:gd name="f379" fmla="val 2285250"/>
                <a:gd name="f380" fmla="val 1546463"/>
                <a:gd name="f381" fmla="val 2282367"/>
                <a:gd name="f382" fmla="val 1549257"/>
                <a:gd name="f383" fmla="val 2275166"/>
                <a:gd name="f384" fmla="val 1547860"/>
                <a:gd name="f385" fmla="val 2265083"/>
                <a:gd name="f386" fmla="val 1545931"/>
                <a:gd name="f387" fmla="val 2250362"/>
                <a:gd name="f388" fmla="val 1541192"/>
                <a:gd name="f389" fmla="val 2235841"/>
                <a:gd name="f390" fmla="val 1533501"/>
                <a:gd name="f391" fmla="val 2222263"/>
                <a:gd name="f392" fmla="val 1522714"/>
                <a:gd name="f393" fmla="val 2210371"/>
                <a:gd name="f394" fmla="val 1514419"/>
                <a:gd name="f395" fmla="val 2202799"/>
                <a:gd name="f396" fmla="val 1506743"/>
                <a:gd name="f397" fmla="val 2194080"/>
                <a:gd name="f398" fmla="val 1499496"/>
                <a:gd name="f399" fmla="val 2184146"/>
                <a:gd name="f400" fmla="val 1492488"/>
                <a:gd name="f401" fmla="val 2172931"/>
                <a:gd name="f402" fmla="val 1480689"/>
                <a:gd name="f403" fmla="val 2155325"/>
                <a:gd name="f404" fmla="val 1457090"/>
                <a:gd name="f405" fmla="val 2120384"/>
                <a:gd name="f406" fmla="val 1417424"/>
                <a:gd name="f407" fmla="val 2062919"/>
                <a:gd name="f408" fmla="val 1389973"/>
                <a:gd name="f409" fmla="val 2023569"/>
                <a:gd name="f410" fmla="val 1362517"/>
                <a:gd name="f411" fmla="val 1984334"/>
                <a:gd name="f412" fmla="val 1335058"/>
                <a:gd name="f413" fmla="val 1945225"/>
                <a:gd name="f414" fmla="val 1307601"/>
                <a:gd name="f415" fmla="val 1906254"/>
                <a:gd name="f416" fmla="val 1280151"/>
                <a:gd name="f417" fmla="val 1867433"/>
                <a:gd name="f418" fmla="val 1223914"/>
                <a:gd name="f419" fmla="val 1788183"/>
                <a:gd name="f420" fmla="val 1194726"/>
                <a:gd name="f421" fmla="val 1748216"/>
                <a:gd name="f422" fmla="val 1165460"/>
                <a:gd name="f423" fmla="val 1708456"/>
                <a:gd name="f424" fmla="val 1136424"/>
                <a:gd name="f425" fmla="val 1668489"/>
                <a:gd name="f426" fmla="val 1107932"/>
                <a:gd name="f427" fmla="val 1627898"/>
                <a:gd name="f428" fmla="val 1079740"/>
                <a:gd name="f429" fmla="val 1586016"/>
                <a:gd name="f430" fmla="val 1051274"/>
                <a:gd name="f431" fmla="val 1544616"/>
                <a:gd name="f432" fmla="val 1022546"/>
                <a:gd name="f433" fmla="val 1503704"/>
                <a:gd name="f434" fmla="val 993568"/>
                <a:gd name="f435" fmla="val 1463290"/>
                <a:gd name="f436" fmla="val 964352"/>
                <a:gd name="f437" fmla="val 1423383"/>
                <a:gd name="f438" fmla="val 934910"/>
                <a:gd name="f439" fmla="val 1383989"/>
                <a:gd name="f440" fmla="val 905254"/>
                <a:gd name="f441" fmla="val 1345118"/>
                <a:gd name="f442" fmla="val 875395"/>
                <a:gd name="f443" fmla="val 1306779"/>
                <a:gd name="f444" fmla="val 811013"/>
                <a:gd name="f445" fmla="val 1224292"/>
                <a:gd name="f446" fmla="val 778818"/>
                <a:gd name="f447" fmla="val 1183093"/>
                <a:gd name="f448" fmla="val 746613"/>
                <a:gd name="f449" fmla="val 1141945"/>
                <a:gd name="f450" fmla="val 714390"/>
                <a:gd name="f451" fmla="val 1100866"/>
                <a:gd name="f452" fmla="val 682145"/>
                <a:gd name="f453" fmla="val 1059873"/>
                <a:gd name="f454" fmla="val 649871"/>
                <a:gd name="f455" fmla="val 1018985"/>
                <a:gd name="f456" fmla="val 617562"/>
                <a:gd name="f457" fmla="val 978217"/>
                <a:gd name="f458" fmla="val 585212"/>
                <a:gd name="f459" fmla="val 937588"/>
                <a:gd name="f460" fmla="val 552815"/>
                <a:gd name="f461" fmla="val 897115"/>
                <a:gd name="f462" fmla="val 522304"/>
                <a:gd name="f463" fmla="val 858597"/>
                <a:gd name="f464" fmla="val 491854"/>
                <a:gd name="f465" fmla="val 819876"/>
                <a:gd name="f466" fmla="val 461481"/>
                <a:gd name="f467" fmla="val 780948"/>
                <a:gd name="f468" fmla="val 431203"/>
                <a:gd name="f469" fmla="val 741807"/>
                <a:gd name="f470" fmla="val 401036"/>
                <a:gd name="f471" fmla="val 702450"/>
                <a:gd name="f472" fmla="val 370998"/>
                <a:gd name="f473" fmla="val 662870"/>
                <a:gd name="f474" fmla="val 341106"/>
                <a:gd name="f475" fmla="val 623065"/>
                <a:gd name="f476" fmla="val 311377"/>
                <a:gd name="f477" fmla="val 583028"/>
                <a:gd name="f478" fmla="val 281829"/>
                <a:gd name="f479" fmla="val 542754"/>
                <a:gd name="f480" fmla="val 252478"/>
                <a:gd name="f481" fmla="val 502240"/>
                <a:gd name="f482" fmla="val 223343"/>
                <a:gd name="f483" fmla="val 194439"/>
                <a:gd name="f484" fmla="val 420470"/>
                <a:gd name="f485" fmla="val 165785"/>
                <a:gd name="f486" fmla="val 379205"/>
                <a:gd name="f487" fmla="val 137398"/>
                <a:gd name="f488" fmla="val 337680"/>
                <a:gd name="f489" fmla="val 128728"/>
                <a:gd name="f490" fmla="val 326709"/>
                <a:gd name="f491" fmla="val 119856"/>
                <a:gd name="f492" fmla="val 315809"/>
                <a:gd name="f493" fmla="val 112198"/>
                <a:gd name="f494" fmla="val 303963"/>
                <a:gd name="f495" fmla="val 107172"/>
                <a:gd name="f496" fmla="val 290156"/>
                <a:gd name="f497" fmla="val 107934"/>
                <a:gd name="f498" fmla="val 289445"/>
                <a:gd name="f499" fmla="val 108696"/>
                <a:gd name="f500" fmla="val 109331"/>
                <a:gd name="f501" fmla="val 288721"/>
                <a:gd name="f502" fmla="val 117012"/>
                <a:gd name="f503" fmla="val 288552"/>
                <a:gd name="f504" fmla="val 125825"/>
                <a:gd name="f505" fmla="val 293851"/>
                <a:gd name="f506" fmla="val 135566"/>
                <a:gd name="f507" fmla="val 301985"/>
                <a:gd name="f508" fmla="val 152362"/>
                <a:gd name="f509" fmla="val 315349"/>
                <a:gd name="f510" fmla="val 159131"/>
                <a:gd name="f511" fmla="val 321389"/>
                <a:gd name="f512" fmla="val 172704"/>
                <a:gd name="f513" fmla="val 334073"/>
                <a:gd name="f514" fmla="val 210708"/>
                <a:gd name="f515" fmla="val 367106"/>
                <a:gd name="f516" fmla="val 285289"/>
                <a:gd name="f517" fmla="val 432893"/>
                <a:gd name="f518" fmla="val 322437"/>
                <a:gd name="f519" fmla="val 465112"/>
                <a:gd name="f520" fmla="val 360532"/>
                <a:gd name="f521" fmla="val 499135"/>
                <a:gd name="f522" fmla="val 398627"/>
                <a:gd name="f523" fmla="val 533705"/>
                <a:gd name="f524" fmla="val 436730"/>
                <a:gd name="f525" fmla="val 568832"/>
                <a:gd name="f526" fmla="val 474853"/>
                <a:gd name="f527" fmla="val 604524"/>
                <a:gd name="f528" fmla="val 513005"/>
                <a:gd name="f529" fmla="val 640789"/>
                <a:gd name="f530" fmla="val 551197"/>
                <a:gd name="f531" fmla="val 677636"/>
                <a:gd name="f532" fmla="val 589440"/>
                <a:gd name="f533" fmla="val 715074"/>
                <a:gd name="f534" fmla="val 627745"/>
                <a:gd name="f535" fmla="val 753110"/>
                <a:gd name="f536" fmla="val 661592"/>
                <a:gd name="f537" fmla="val 787582"/>
                <a:gd name="f538" fmla="val 695327"/>
                <a:gd name="f539" fmla="val 822309"/>
                <a:gd name="f540" fmla="val 728968"/>
                <a:gd name="f541" fmla="val 857286"/>
                <a:gd name="f542" fmla="val 762531"/>
                <a:gd name="f543" fmla="val 892510"/>
                <a:gd name="f544" fmla="val 796036"/>
                <a:gd name="f545" fmla="val 927976"/>
                <a:gd name="f546" fmla="val 829498"/>
                <a:gd name="f547" fmla="val 963679"/>
                <a:gd name="f548" fmla="val 862936"/>
                <a:gd name="f549" fmla="val 999616"/>
                <a:gd name="f550" fmla="val 896367"/>
                <a:gd name="f551" fmla="val 1035783"/>
                <a:gd name="f552" fmla="val 929809"/>
                <a:gd name="f553" fmla="val 1072174"/>
                <a:gd name="f554" fmla="val 963279"/>
                <a:gd name="f555" fmla="val 1108786"/>
                <a:gd name="f556" fmla="val 1027628"/>
                <a:gd name="f557" fmla="val 1180728"/>
                <a:gd name="f558" fmla="val 1059898"/>
                <a:gd name="f559" fmla="val 1216931"/>
                <a:gd name="f560" fmla="val 1092215"/>
                <a:gd name="f561" fmla="val 1253413"/>
                <a:gd name="f562" fmla="val 1124569"/>
                <a:gd name="f563" fmla="val 1290267"/>
                <a:gd name="f564" fmla="val 1156946"/>
                <a:gd name="f565" fmla="val 1327584"/>
                <a:gd name="f566" fmla="val 1189335"/>
                <a:gd name="f567" fmla="val 1365459"/>
                <a:gd name="f568" fmla="val 1221724"/>
                <a:gd name="f569" fmla="val 1403985"/>
                <a:gd name="f570" fmla="val 1251480"/>
                <a:gd name="f571" fmla="val 1439919"/>
                <a:gd name="f572" fmla="val 1281405"/>
                <a:gd name="f573" fmla="val 1475726"/>
                <a:gd name="f574" fmla="val 1311311"/>
                <a:gd name="f575" fmla="val 1511723"/>
                <a:gd name="f576" fmla="val 1341007"/>
                <a:gd name="f577" fmla="val 1548224"/>
                <a:gd name="f578" fmla="val 1370306"/>
                <a:gd name="f579" fmla="val 1585544"/>
                <a:gd name="f580" fmla="val 1399019"/>
                <a:gd name="f581" fmla="val 1623998"/>
                <a:gd name="f582" fmla="val 1426956"/>
                <a:gd name="f583" fmla="val 1663903"/>
                <a:gd name="f584" fmla="val 1432655"/>
                <a:gd name="f585" fmla="val 1671517"/>
                <a:gd name="f586" fmla="val 1438163"/>
                <a:gd name="f587" fmla="val 1677309"/>
                <a:gd name="f588" fmla="val 1443815"/>
                <a:gd name="f589" fmla="val 1681617"/>
                <a:gd name="f590" fmla="val 1449943"/>
                <a:gd name="f591" fmla="val 1684782"/>
                <a:gd name="f592" fmla="val 1455023"/>
                <a:gd name="f593" fmla="val 1688376"/>
                <a:gd name="f594" fmla="val 1458579"/>
                <a:gd name="f595" fmla="val 1689100"/>
                <a:gd name="f596" fmla="val 1461500"/>
                <a:gd name="f597" fmla="val 1687652"/>
                <a:gd name="f598" fmla="val 1464522"/>
                <a:gd name="f599" fmla="val 1684203"/>
                <a:gd name="f600" fmla="val 1465961"/>
                <a:gd name="f601" fmla="val 1678389"/>
                <a:gd name="f602" fmla="val 1465518"/>
                <a:gd name="f603" fmla="val 1670548"/>
                <a:gd name="f604" fmla="val 1462897"/>
                <a:gd name="f605" fmla="val 1661020"/>
                <a:gd name="f606" fmla="val 1456370"/>
                <a:gd name="f607" fmla="val 1645639"/>
                <a:gd name="f608" fmla="val 1448879"/>
                <a:gd name="f609" fmla="val 1631407"/>
                <a:gd name="f610" fmla="val 1440840"/>
                <a:gd name="f611" fmla="val 1617579"/>
                <a:gd name="f612" fmla="val 1432671"/>
                <a:gd name="f613" fmla="val 1603413"/>
                <a:gd name="f614" fmla="val 1404648"/>
                <a:gd name="f615" fmla="val 1558484"/>
                <a:gd name="f616" fmla="val 1376737"/>
                <a:gd name="f617" fmla="val 1513629"/>
                <a:gd name="f618" fmla="val 1321121"/>
                <a:gd name="f619" fmla="val 1424157"/>
                <a:gd name="f620" fmla="val 1293351"/>
                <a:gd name="f621" fmla="val 1379545"/>
                <a:gd name="f622" fmla="val 1265562"/>
                <a:gd name="f623" fmla="val 1335021"/>
                <a:gd name="f624" fmla="val 1237723"/>
                <a:gd name="f625" fmla="val 1290588"/>
                <a:gd name="f626" fmla="val 1209800"/>
                <a:gd name="f627" fmla="val 1246249"/>
                <a:gd name="f628" fmla="val 1181761"/>
                <a:gd name="f629" fmla="val 1202007"/>
                <a:gd name="f630" fmla="val 1153573"/>
                <a:gd name="f631" fmla="val 1157865"/>
                <a:gd name="f632" fmla="val 1125204"/>
                <a:gd name="f633" fmla="val 1113828"/>
                <a:gd name="f634" fmla="val 1095676"/>
                <a:gd name="f635" fmla="val 1068829"/>
                <a:gd name="f636" fmla="val 1066102"/>
                <a:gd name="f637" fmla="val 1024551"/>
                <a:gd name="f638" fmla="val 1036415"/>
                <a:gd name="f639" fmla="val 980992"/>
                <a:gd name="f640" fmla="val 1006548"/>
                <a:gd name="f641" fmla="val 938153"/>
                <a:gd name="f642" fmla="val 976434"/>
                <a:gd name="f643" fmla="val 896033"/>
                <a:gd name="f644" fmla="val 946007"/>
                <a:gd name="f645" fmla="val 854633"/>
                <a:gd name="f646" fmla="val 913140"/>
                <a:gd name="f647" fmla="val 812297"/>
                <a:gd name="f648" fmla="val 880317"/>
                <a:gd name="f649" fmla="val 769813"/>
                <a:gd name="f650" fmla="val 847525"/>
                <a:gd name="f651" fmla="val 727246"/>
                <a:gd name="f652" fmla="val 781986"/>
                <a:gd name="f653" fmla="val 642124"/>
                <a:gd name="f654" fmla="val 749213"/>
                <a:gd name="f655" fmla="val 599700"/>
                <a:gd name="f656" fmla="val 716421"/>
                <a:gd name="f657" fmla="val 557455"/>
                <a:gd name="f658" fmla="val 683599"/>
                <a:gd name="f659" fmla="val 515453"/>
                <a:gd name="f660" fmla="val 650732"/>
                <a:gd name="f661" fmla="val 473760"/>
                <a:gd name="f662" fmla="val 620840"/>
                <a:gd name="f663" fmla="val 435064"/>
                <a:gd name="f664" fmla="val 590919"/>
                <a:gd name="f665" fmla="val 396050"/>
                <a:gd name="f666" fmla="val 561070"/>
                <a:gd name="f667" fmla="val 356758"/>
                <a:gd name="f668" fmla="val 531389"/>
                <a:gd name="f669" fmla="val 317228"/>
                <a:gd name="f670" fmla="val 501977"/>
                <a:gd name="f671" fmla="val 277497"/>
                <a:gd name="f672" fmla="val 472932"/>
                <a:gd name="f673" fmla="val 237604"/>
                <a:gd name="f674" fmla="val 442884"/>
                <a:gd name="f675" fmla="val 196481"/>
                <a:gd name="f676" fmla="val 412384"/>
                <a:gd name="f677" fmla="val 155970"/>
                <a:gd name="f678" fmla="val 381742"/>
                <a:gd name="f679" fmla="val 115594"/>
                <a:gd name="f680" fmla="val 351266"/>
                <a:gd name="f681" fmla="val 74879"/>
                <a:gd name="f682" fmla="val 335613"/>
                <a:gd name="f683" fmla="val 55351"/>
                <a:gd name="f684" fmla="val 319865"/>
                <a:gd name="f685" fmla="val 37442"/>
                <a:gd name="f686" fmla="val 303974"/>
                <a:gd name="f687" fmla="val 20615"/>
                <a:gd name="f688" fmla="val 284337"/>
                <a:gd name="f689" fmla="val 723"/>
              </a:gdLst>
              <a:ahLst/>
              <a:cxnLst>
                <a:cxn ang="3cd4">
                  <a:pos x="hc" y="t"/>
                </a:cxn>
                <a:cxn ang="0">
                  <a:pos x="r" y="vc"/>
                </a:cxn>
                <a:cxn ang="cd4">
                  <a:pos x="hc" y="b"/>
                </a:cxn>
                <a:cxn ang="cd2">
                  <a:pos x="l" y="vc"/>
                </a:cxn>
              </a:cxnLst>
              <a:rect l="l" t="t" r="r" b="b"/>
              <a:pathLst>
                <a:path w="1549400" h="2286635">
                  <a:moveTo>
                    <a:pt x="f1" y="f0"/>
                  </a:moveTo>
                  <a:lnTo>
                    <a:pt x="f2" y="f3"/>
                  </a:lnTo>
                  <a:lnTo>
                    <a:pt x="f4" y="f5"/>
                  </a:lnTo>
                  <a:lnTo>
                    <a:pt x="f6" y="f7"/>
                  </a:lnTo>
                  <a:lnTo>
                    <a:pt x="f6" y="f8"/>
                  </a:lnTo>
                  <a:lnTo>
                    <a:pt x="f9" y="f10"/>
                  </a:lnTo>
                  <a:lnTo>
                    <a:pt x="f11" y="f12"/>
                  </a:lnTo>
                  <a:lnTo>
                    <a:pt x="f13" y="f14"/>
                  </a:lnTo>
                  <a:lnTo>
                    <a:pt x="f15" y="f16"/>
                  </a:lnTo>
                  <a:lnTo>
                    <a:pt x="f17" y="f18"/>
                  </a:lnTo>
                  <a:lnTo>
                    <a:pt x="f19" y="f20"/>
                  </a:lnTo>
                  <a:lnTo>
                    <a:pt x="f21" y="f22"/>
                  </a:lnTo>
                  <a:lnTo>
                    <a:pt x="f23" y="f24"/>
                  </a:lnTo>
                  <a:lnTo>
                    <a:pt x="f25" y="f26"/>
                  </a:lnTo>
                  <a:lnTo>
                    <a:pt x="f27" y="f28"/>
                  </a:lnTo>
                  <a:lnTo>
                    <a:pt x="f29" y="f30"/>
                  </a:lnTo>
                  <a:lnTo>
                    <a:pt x="f31" y="f32"/>
                  </a:lnTo>
                  <a:lnTo>
                    <a:pt x="f33" y="f34"/>
                  </a:lnTo>
                  <a:lnTo>
                    <a:pt x="f35" y="f36"/>
                  </a:lnTo>
                  <a:lnTo>
                    <a:pt x="f37" y="f38"/>
                  </a:lnTo>
                  <a:lnTo>
                    <a:pt x="f39" y="f40"/>
                  </a:lnTo>
                  <a:lnTo>
                    <a:pt x="f41" y="f42"/>
                  </a:lnTo>
                  <a:lnTo>
                    <a:pt x="f43" y="f44"/>
                  </a:lnTo>
                  <a:lnTo>
                    <a:pt x="f45" y="f46"/>
                  </a:lnTo>
                  <a:lnTo>
                    <a:pt x="f47" y="f48"/>
                  </a:lnTo>
                  <a:lnTo>
                    <a:pt x="f49" y="f50"/>
                  </a:lnTo>
                  <a:lnTo>
                    <a:pt x="f51" y="f52"/>
                  </a:lnTo>
                  <a:lnTo>
                    <a:pt x="f53" y="f54"/>
                  </a:lnTo>
                  <a:lnTo>
                    <a:pt x="f55" y="f56"/>
                  </a:lnTo>
                  <a:lnTo>
                    <a:pt x="f57" y="f58"/>
                  </a:lnTo>
                  <a:lnTo>
                    <a:pt x="f59" y="f60"/>
                  </a:lnTo>
                  <a:lnTo>
                    <a:pt x="f61" y="f62"/>
                  </a:lnTo>
                  <a:lnTo>
                    <a:pt x="f63" y="f64"/>
                  </a:lnTo>
                  <a:lnTo>
                    <a:pt x="f65" y="f66"/>
                  </a:lnTo>
                  <a:lnTo>
                    <a:pt x="f67" y="f68"/>
                  </a:lnTo>
                  <a:lnTo>
                    <a:pt x="f69" y="f70"/>
                  </a:lnTo>
                  <a:lnTo>
                    <a:pt x="f71" y="f72"/>
                  </a:lnTo>
                  <a:lnTo>
                    <a:pt x="f73" y="f74"/>
                  </a:lnTo>
                  <a:lnTo>
                    <a:pt x="f75" y="f76"/>
                  </a:lnTo>
                  <a:lnTo>
                    <a:pt x="f77" y="f78"/>
                  </a:lnTo>
                  <a:lnTo>
                    <a:pt x="f79" y="f80"/>
                  </a:lnTo>
                  <a:lnTo>
                    <a:pt x="f81" y="f82"/>
                  </a:lnTo>
                  <a:lnTo>
                    <a:pt x="f83" y="f84"/>
                  </a:lnTo>
                  <a:lnTo>
                    <a:pt x="f85" y="f86"/>
                  </a:lnTo>
                  <a:lnTo>
                    <a:pt x="f87" y="f88"/>
                  </a:lnTo>
                  <a:lnTo>
                    <a:pt x="f89" y="f90"/>
                  </a:lnTo>
                  <a:lnTo>
                    <a:pt x="f91" y="f92"/>
                  </a:lnTo>
                  <a:lnTo>
                    <a:pt x="f93" y="f94"/>
                  </a:lnTo>
                  <a:lnTo>
                    <a:pt x="f95" y="f96"/>
                  </a:lnTo>
                  <a:lnTo>
                    <a:pt x="f97" y="f98"/>
                  </a:lnTo>
                  <a:lnTo>
                    <a:pt x="f99" y="f100"/>
                  </a:lnTo>
                  <a:lnTo>
                    <a:pt x="f101" y="f102"/>
                  </a:lnTo>
                  <a:lnTo>
                    <a:pt x="f103" y="f104"/>
                  </a:lnTo>
                  <a:lnTo>
                    <a:pt x="f105" y="f106"/>
                  </a:lnTo>
                  <a:lnTo>
                    <a:pt x="f107" y="f108"/>
                  </a:lnTo>
                  <a:lnTo>
                    <a:pt x="f109" y="f110"/>
                  </a:lnTo>
                  <a:lnTo>
                    <a:pt x="f111" y="f112"/>
                  </a:lnTo>
                  <a:lnTo>
                    <a:pt x="f113" y="f114"/>
                  </a:lnTo>
                  <a:lnTo>
                    <a:pt x="f115" y="f116"/>
                  </a:lnTo>
                  <a:lnTo>
                    <a:pt x="f117" y="f118"/>
                  </a:lnTo>
                  <a:lnTo>
                    <a:pt x="f119" y="f120"/>
                  </a:lnTo>
                  <a:lnTo>
                    <a:pt x="f121" y="f122"/>
                  </a:lnTo>
                  <a:lnTo>
                    <a:pt x="f123" y="f124"/>
                  </a:lnTo>
                  <a:lnTo>
                    <a:pt x="f125" y="f126"/>
                  </a:lnTo>
                  <a:lnTo>
                    <a:pt x="f127" y="f128"/>
                  </a:lnTo>
                  <a:lnTo>
                    <a:pt x="f129" y="f130"/>
                  </a:lnTo>
                  <a:lnTo>
                    <a:pt x="f131" y="f132"/>
                  </a:lnTo>
                  <a:lnTo>
                    <a:pt x="f133" y="f134"/>
                  </a:lnTo>
                  <a:lnTo>
                    <a:pt x="f135" y="f136"/>
                  </a:lnTo>
                  <a:lnTo>
                    <a:pt x="f137" y="f138"/>
                  </a:lnTo>
                  <a:lnTo>
                    <a:pt x="f139" y="f140"/>
                  </a:lnTo>
                  <a:lnTo>
                    <a:pt x="f141" y="f142"/>
                  </a:lnTo>
                  <a:lnTo>
                    <a:pt x="f143" y="f144"/>
                  </a:lnTo>
                  <a:lnTo>
                    <a:pt x="f145" y="f146"/>
                  </a:lnTo>
                  <a:lnTo>
                    <a:pt x="f147" y="f148"/>
                  </a:lnTo>
                  <a:lnTo>
                    <a:pt x="f149" y="f150"/>
                  </a:lnTo>
                  <a:lnTo>
                    <a:pt x="f151" y="f152"/>
                  </a:lnTo>
                  <a:lnTo>
                    <a:pt x="f153" y="f154"/>
                  </a:lnTo>
                  <a:lnTo>
                    <a:pt x="f155" y="f156"/>
                  </a:lnTo>
                  <a:lnTo>
                    <a:pt x="f157" y="f158"/>
                  </a:lnTo>
                  <a:lnTo>
                    <a:pt x="f159" y="f160"/>
                  </a:lnTo>
                  <a:lnTo>
                    <a:pt x="f161" y="f162"/>
                  </a:lnTo>
                  <a:lnTo>
                    <a:pt x="f163" y="f164"/>
                  </a:lnTo>
                  <a:lnTo>
                    <a:pt x="f165" y="f166"/>
                  </a:lnTo>
                  <a:lnTo>
                    <a:pt x="f167" y="f168"/>
                  </a:lnTo>
                  <a:lnTo>
                    <a:pt x="f169" y="f170"/>
                  </a:lnTo>
                  <a:lnTo>
                    <a:pt x="f171" y="f170"/>
                  </a:lnTo>
                  <a:lnTo>
                    <a:pt x="f172" y="f173"/>
                  </a:lnTo>
                  <a:lnTo>
                    <a:pt x="f174" y="f173"/>
                  </a:lnTo>
                  <a:lnTo>
                    <a:pt x="f174" y="f175"/>
                  </a:lnTo>
                  <a:lnTo>
                    <a:pt x="f176" y="f175"/>
                  </a:lnTo>
                  <a:lnTo>
                    <a:pt x="f177" y="f178"/>
                  </a:lnTo>
                  <a:lnTo>
                    <a:pt x="f0" y="f179"/>
                  </a:lnTo>
                  <a:lnTo>
                    <a:pt x="f180" y="f181"/>
                  </a:lnTo>
                  <a:lnTo>
                    <a:pt x="f182" y="f183"/>
                  </a:lnTo>
                  <a:lnTo>
                    <a:pt x="f184" y="f185"/>
                  </a:lnTo>
                  <a:lnTo>
                    <a:pt x="f186" y="f187"/>
                  </a:lnTo>
                  <a:lnTo>
                    <a:pt x="f188" y="f189"/>
                  </a:lnTo>
                  <a:lnTo>
                    <a:pt x="f190" y="f191"/>
                  </a:lnTo>
                  <a:lnTo>
                    <a:pt x="f192" y="f193"/>
                  </a:lnTo>
                  <a:lnTo>
                    <a:pt x="f194" y="f195"/>
                  </a:lnTo>
                  <a:lnTo>
                    <a:pt x="f196" y="f197"/>
                  </a:lnTo>
                  <a:lnTo>
                    <a:pt x="f198" y="f199"/>
                  </a:lnTo>
                  <a:lnTo>
                    <a:pt x="f200" y="f201"/>
                  </a:lnTo>
                  <a:lnTo>
                    <a:pt x="f202" y="f203"/>
                  </a:lnTo>
                  <a:lnTo>
                    <a:pt x="f204" y="f205"/>
                  </a:lnTo>
                  <a:lnTo>
                    <a:pt x="f206" y="f207"/>
                  </a:lnTo>
                  <a:lnTo>
                    <a:pt x="f208" y="f209"/>
                  </a:lnTo>
                  <a:lnTo>
                    <a:pt x="f210" y="f211"/>
                  </a:lnTo>
                  <a:lnTo>
                    <a:pt x="f212" y="f213"/>
                  </a:lnTo>
                  <a:lnTo>
                    <a:pt x="f214" y="f215"/>
                  </a:lnTo>
                  <a:lnTo>
                    <a:pt x="f216" y="f217"/>
                  </a:lnTo>
                  <a:lnTo>
                    <a:pt x="f218" y="f219"/>
                  </a:lnTo>
                  <a:lnTo>
                    <a:pt x="f220" y="f221"/>
                  </a:lnTo>
                  <a:lnTo>
                    <a:pt x="f222" y="f223"/>
                  </a:lnTo>
                  <a:lnTo>
                    <a:pt x="f224" y="f225"/>
                  </a:lnTo>
                  <a:lnTo>
                    <a:pt x="f226" y="f227"/>
                  </a:lnTo>
                  <a:lnTo>
                    <a:pt x="f228" y="f229"/>
                  </a:lnTo>
                  <a:lnTo>
                    <a:pt x="f230" y="f231"/>
                  </a:lnTo>
                  <a:lnTo>
                    <a:pt x="f232" y="f233"/>
                  </a:lnTo>
                  <a:lnTo>
                    <a:pt x="f234" y="f235"/>
                  </a:lnTo>
                  <a:lnTo>
                    <a:pt x="f236" y="f237"/>
                  </a:lnTo>
                  <a:lnTo>
                    <a:pt x="f238" y="f239"/>
                  </a:lnTo>
                  <a:lnTo>
                    <a:pt x="f240" y="f241"/>
                  </a:lnTo>
                  <a:lnTo>
                    <a:pt x="f242" y="f243"/>
                  </a:lnTo>
                  <a:lnTo>
                    <a:pt x="f244" y="f245"/>
                  </a:lnTo>
                  <a:lnTo>
                    <a:pt x="f246" y="f247"/>
                  </a:lnTo>
                  <a:lnTo>
                    <a:pt x="f248" y="f249"/>
                  </a:lnTo>
                  <a:lnTo>
                    <a:pt x="f250" y="f251"/>
                  </a:lnTo>
                  <a:lnTo>
                    <a:pt x="f252" y="f253"/>
                  </a:lnTo>
                  <a:lnTo>
                    <a:pt x="f254" y="f255"/>
                  </a:lnTo>
                  <a:lnTo>
                    <a:pt x="f256" y="f257"/>
                  </a:lnTo>
                  <a:lnTo>
                    <a:pt x="f258" y="f259"/>
                  </a:lnTo>
                  <a:lnTo>
                    <a:pt x="f260" y="f261"/>
                  </a:lnTo>
                  <a:lnTo>
                    <a:pt x="f262" y="f263"/>
                  </a:lnTo>
                  <a:lnTo>
                    <a:pt x="f264" y="f265"/>
                  </a:lnTo>
                  <a:lnTo>
                    <a:pt x="f266" y="f267"/>
                  </a:lnTo>
                  <a:lnTo>
                    <a:pt x="f268" y="f269"/>
                  </a:lnTo>
                  <a:lnTo>
                    <a:pt x="f270" y="f271"/>
                  </a:lnTo>
                  <a:lnTo>
                    <a:pt x="f272" y="f273"/>
                  </a:lnTo>
                  <a:lnTo>
                    <a:pt x="f274" y="f275"/>
                  </a:lnTo>
                  <a:lnTo>
                    <a:pt x="f276" y="f277"/>
                  </a:lnTo>
                  <a:lnTo>
                    <a:pt x="f278" y="f279"/>
                  </a:lnTo>
                  <a:lnTo>
                    <a:pt x="f280" y="f281"/>
                  </a:lnTo>
                  <a:lnTo>
                    <a:pt x="f282" y="f283"/>
                  </a:lnTo>
                  <a:lnTo>
                    <a:pt x="f284" y="f285"/>
                  </a:lnTo>
                  <a:lnTo>
                    <a:pt x="f286" y="f287"/>
                  </a:lnTo>
                  <a:lnTo>
                    <a:pt x="f288" y="f289"/>
                  </a:lnTo>
                  <a:lnTo>
                    <a:pt x="f290" y="f291"/>
                  </a:lnTo>
                  <a:lnTo>
                    <a:pt x="f292" y="f293"/>
                  </a:lnTo>
                  <a:lnTo>
                    <a:pt x="f294" y="f295"/>
                  </a:lnTo>
                  <a:lnTo>
                    <a:pt x="f296" y="f297"/>
                  </a:lnTo>
                  <a:lnTo>
                    <a:pt x="f298" y="f299"/>
                  </a:lnTo>
                  <a:lnTo>
                    <a:pt x="f300" y="f301"/>
                  </a:lnTo>
                  <a:lnTo>
                    <a:pt x="f302" y="f303"/>
                  </a:lnTo>
                  <a:lnTo>
                    <a:pt x="f304" y="f305"/>
                  </a:lnTo>
                  <a:lnTo>
                    <a:pt x="f306" y="f307"/>
                  </a:lnTo>
                  <a:lnTo>
                    <a:pt x="f308" y="f309"/>
                  </a:lnTo>
                  <a:lnTo>
                    <a:pt x="f310" y="f311"/>
                  </a:lnTo>
                  <a:lnTo>
                    <a:pt x="f312" y="f313"/>
                  </a:lnTo>
                  <a:lnTo>
                    <a:pt x="f314" y="f315"/>
                  </a:lnTo>
                  <a:lnTo>
                    <a:pt x="f316" y="f317"/>
                  </a:lnTo>
                  <a:lnTo>
                    <a:pt x="f318" y="f319"/>
                  </a:lnTo>
                  <a:lnTo>
                    <a:pt x="f320" y="f321"/>
                  </a:lnTo>
                  <a:lnTo>
                    <a:pt x="f322" y="f323"/>
                  </a:lnTo>
                  <a:lnTo>
                    <a:pt x="f324" y="f325"/>
                  </a:lnTo>
                  <a:lnTo>
                    <a:pt x="f326" y="f327"/>
                  </a:lnTo>
                  <a:lnTo>
                    <a:pt x="f328" y="f329"/>
                  </a:lnTo>
                  <a:lnTo>
                    <a:pt x="f330" y="f331"/>
                  </a:lnTo>
                  <a:lnTo>
                    <a:pt x="f332" y="f333"/>
                  </a:lnTo>
                  <a:lnTo>
                    <a:pt x="f334" y="f335"/>
                  </a:lnTo>
                  <a:lnTo>
                    <a:pt x="f336" y="f337"/>
                  </a:lnTo>
                  <a:lnTo>
                    <a:pt x="f338" y="f339"/>
                  </a:lnTo>
                  <a:lnTo>
                    <a:pt x="f340" y="f341"/>
                  </a:lnTo>
                  <a:lnTo>
                    <a:pt x="f342" y="f343"/>
                  </a:lnTo>
                  <a:lnTo>
                    <a:pt x="f344" y="f345"/>
                  </a:lnTo>
                  <a:lnTo>
                    <a:pt x="f346" y="f347"/>
                  </a:lnTo>
                  <a:lnTo>
                    <a:pt x="f348" y="f349"/>
                  </a:lnTo>
                  <a:lnTo>
                    <a:pt x="f350" y="f351"/>
                  </a:lnTo>
                  <a:lnTo>
                    <a:pt x="f352" y="f353"/>
                  </a:lnTo>
                  <a:lnTo>
                    <a:pt x="f354" y="f355"/>
                  </a:lnTo>
                  <a:lnTo>
                    <a:pt x="f356" y="f357"/>
                  </a:lnTo>
                  <a:lnTo>
                    <a:pt x="f358" y="f359"/>
                  </a:lnTo>
                  <a:lnTo>
                    <a:pt x="f360" y="f361"/>
                  </a:lnTo>
                  <a:lnTo>
                    <a:pt x="f362" y="f363"/>
                  </a:lnTo>
                  <a:lnTo>
                    <a:pt x="f364" y="f365"/>
                  </a:lnTo>
                  <a:lnTo>
                    <a:pt x="f366" y="f367"/>
                  </a:lnTo>
                  <a:lnTo>
                    <a:pt x="f368" y="f369"/>
                  </a:lnTo>
                  <a:lnTo>
                    <a:pt x="f370" y="f371"/>
                  </a:lnTo>
                  <a:lnTo>
                    <a:pt x="f372" y="f373"/>
                  </a:lnTo>
                  <a:lnTo>
                    <a:pt x="f374" y="f375"/>
                  </a:lnTo>
                  <a:lnTo>
                    <a:pt x="f376" y="f377"/>
                  </a:lnTo>
                  <a:lnTo>
                    <a:pt x="f378" y="f379"/>
                  </a:lnTo>
                  <a:lnTo>
                    <a:pt x="f380" y="f381"/>
                  </a:lnTo>
                  <a:lnTo>
                    <a:pt x="f382" y="f383"/>
                  </a:lnTo>
                  <a:lnTo>
                    <a:pt x="f384" y="f385"/>
                  </a:lnTo>
                  <a:lnTo>
                    <a:pt x="f386" y="f387"/>
                  </a:lnTo>
                  <a:lnTo>
                    <a:pt x="f388" y="f389"/>
                  </a:lnTo>
                  <a:lnTo>
                    <a:pt x="f390" y="f391"/>
                  </a:lnTo>
                  <a:lnTo>
                    <a:pt x="f392" y="f393"/>
                  </a:lnTo>
                  <a:lnTo>
                    <a:pt x="f394" y="f395"/>
                  </a:lnTo>
                  <a:lnTo>
                    <a:pt x="f396" y="f397"/>
                  </a:lnTo>
                  <a:lnTo>
                    <a:pt x="f398" y="f399"/>
                  </a:lnTo>
                  <a:lnTo>
                    <a:pt x="f400" y="f401"/>
                  </a:lnTo>
                  <a:lnTo>
                    <a:pt x="f402" y="f403"/>
                  </a:lnTo>
                  <a:lnTo>
                    <a:pt x="f404" y="f405"/>
                  </a:lnTo>
                  <a:lnTo>
                    <a:pt x="f406" y="f407"/>
                  </a:lnTo>
                  <a:lnTo>
                    <a:pt x="f408" y="f409"/>
                  </a:lnTo>
                  <a:lnTo>
                    <a:pt x="f410" y="f411"/>
                  </a:lnTo>
                  <a:lnTo>
                    <a:pt x="f412" y="f413"/>
                  </a:lnTo>
                  <a:lnTo>
                    <a:pt x="f414" y="f415"/>
                  </a:lnTo>
                  <a:lnTo>
                    <a:pt x="f416" y="f417"/>
                  </a:lnTo>
                  <a:lnTo>
                    <a:pt x="f418" y="f419"/>
                  </a:lnTo>
                  <a:lnTo>
                    <a:pt x="f420" y="f421"/>
                  </a:lnTo>
                  <a:lnTo>
                    <a:pt x="f422" y="f423"/>
                  </a:lnTo>
                  <a:lnTo>
                    <a:pt x="f424" y="f425"/>
                  </a:lnTo>
                  <a:lnTo>
                    <a:pt x="f426" y="f427"/>
                  </a:lnTo>
                  <a:lnTo>
                    <a:pt x="f428" y="f429"/>
                  </a:lnTo>
                  <a:lnTo>
                    <a:pt x="f430" y="f431"/>
                  </a:lnTo>
                  <a:lnTo>
                    <a:pt x="f432" y="f433"/>
                  </a:lnTo>
                  <a:lnTo>
                    <a:pt x="f434" y="f435"/>
                  </a:lnTo>
                  <a:lnTo>
                    <a:pt x="f436" y="f437"/>
                  </a:lnTo>
                  <a:lnTo>
                    <a:pt x="f438" y="f439"/>
                  </a:lnTo>
                  <a:lnTo>
                    <a:pt x="f440" y="f441"/>
                  </a:lnTo>
                  <a:lnTo>
                    <a:pt x="f442" y="f443"/>
                  </a:lnTo>
                  <a:lnTo>
                    <a:pt x="f444" y="f445"/>
                  </a:lnTo>
                  <a:lnTo>
                    <a:pt x="f446" y="f447"/>
                  </a:lnTo>
                  <a:lnTo>
                    <a:pt x="f448" y="f449"/>
                  </a:lnTo>
                  <a:lnTo>
                    <a:pt x="f450" y="f451"/>
                  </a:lnTo>
                  <a:lnTo>
                    <a:pt x="f452" y="f453"/>
                  </a:lnTo>
                  <a:lnTo>
                    <a:pt x="f454" y="f455"/>
                  </a:lnTo>
                  <a:lnTo>
                    <a:pt x="f456" y="f457"/>
                  </a:lnTo>
                  <a:lnTo>
                    <a:pt x="f458" y="f459"/>
                  </a:lnTo>
                  <a:lnTo>
                    <a:pt x="f460" y="f461"/>
                  </a:lnTo>
                  <a:lnTo>
                    <a:pt x="f462" y="f463"/>
                  </a:lnTo>
                  <a:lnTo>
                    <a:pt x="f464" y="f465"/>
                  </a:lnTo>
                  <a:lnTo>
                    <a:pt x="f466" y="f467"/>
                  </a:lnTo>
                  <a:lnTo>
                    <a:pt x="f468" y="f469"/>
                  </a:lnTo>
                  <a:lnTo>
                    <a:pt x="f470" y="f471"/>
                  </a:lnTo>
                  <a:lnTo>
                    <a:pt x="f472" y="f473"/>
                  </a:lnTo>
                  <a:lnTo>
                    <a:pt x="f474" y="f475"/>
                  </a:lnTo>
                  <a:lnTo>
                    <a:pt x="f476" y="f477"/>
                  </a:lnTo>
                  <a:lnTo>
                    <a:pt x="f478" y="f479"/>
                  </a:lnTo>
                  <a:lnTo>
                    <a:pt x="f480" y="f481"/>
                  </a:lnTo>
                  <a:lnTo>
                    <a:pt x="f482" y="f466"/>
                  </a:lnTo>
                  <a:lnTo>
                    <a:pt x="f483" y="f484"/>
                  </a:lnTo>
                  <a:lnTo>
                    <a:pt x="f485" y="f486"/>
                  </a:lnTo>
                  <a:lnTo>
                    <a:pt x="f487" y="f488"/>
                  </a:lnTo>
                  <a:lnTo>
                    <a:pt x="f489" y="f490"/>
                  </a:lnTo>
                  <a:lnTo>
                    <a:pt x="f491" y="f492"/>
                  </a:lnTo>
                  <a:lnTo>
                    <a:pt x="f493" y="f494"/>
                  </a:lnTo>
                  <a:lnTo>
                    <a:pt x="f495" y="f496"/>
                  </a:lnTo>
                  <a:lnTo>
                    <a:pt x="f497" y="f498"/>
                  </a:lnTo>
                  <a:lnTo>
                    <a:pt x="f499" y="f498"/>
                  </a:lnTo>
                  <a:lnTo>
                    <a:pt x="f500" y="f501"/>
                  </a:lnTo>
                  <a:lnTo>
                    <a:pt x="f502" y="f503"/>
                  </a:lnTo>
                  <a:lnTo>
                    <a:pt x="f504" y="f505"/>
                  </a:lnTo>
                  <a:lnTo>
                    <a:pt x="f506" y="f507"/>
                  </a:lnTo>
                  <a:lnTo>
                    <a:pt x="f508" y="f509"/>
                  </a:lnTo>
                  <a:lnTo>
                    <a:pt x="f510" y="f511"/>
                  </a:lnTo>
                  <a:lnTo>
                    <a:pt x="f512" y="f513"/>
                  </a:lnTo>
                  <a:lnTo>
                    <a:pt x="f514" y="f515"/>
                  </a:lnTo>
                  <a:lnTo>
                    <a:pt x="f516" y="f517"/>
                  </a:lnTo>
                  <a:lnTo>
                    <a:pt x="f518" y="f519"/>
                  </a:lnTo>
                  <a:lnTo>
                    <a:pt x="f520" y="f521"/>
                  </a:lnTo>
                  <a:lnTo>
                    <a:pt x="f522" y="f523"/>
                  </a:lnTo>
                  <a:lnTo>
                    <a:pt x="f524" y="f525"/>
                  </a:lnTo>
                  <a:lnTo>
                    <a:pt x="f526" y="f527"/>
                  </a:lnTo>
                  <a:lnTo>
                    <a:pt x="f528" y="f529"/>
                  </a:lnTo>
                  <a:lnTo>
                    <a:pt x="f530" y="f531"/>
                  </a:lnTo>
                  <a:lnTo>
                    <a:pt x="f532" y="f533"/>
                  </a:lnTo>
                  <a:lnTo>
                    <a:pt x="f534" y="f535"/>
                  </a:lnTo>
                  <a:lnTo>
                    <a:pt x="f536" y="f537"/>
                  </a:lnTo>
                  <a:lnTo>
                    <a:pt x="f538" y="f539"/>
                  </a:lnTo>
                  <a:lnTo>
                    <a:pt x="f540" y="f541"/>
                  </a:lnTo>
                  <a:lnTo>
                    <a:pt x="f542" y="f543"/>
                  </a:lnTo>
                  <a:lnTo>
                    <a:pt x="f544" y="f545"/>
                  </a:lnTo>
                  <a:lnTo>
                    <a:pt x="f546" y="f547"/>
                  </a:lnTo>
                  <a:lnTo>
                    <a:pt x="f548" y="f549"/>
                  </a:lnTo>
                  <a:lnTo>
                    <a:pt x="f550" y="f551"/>
                  </a:lnTo>
                  <a:lnTo>
                    <a:pt x="f552" y="f553"/>
                  </a:lnTo>
                  <a:lnTo>
                    <a:pt x="f554" y="f555"/>
                  </a:lnTo>
                  <a:lnTo>
                    <a:pt x="f556" y="f557"/>
                  </a:lnTo>
                  <a:lnTo>
                    <a:pt x="f558" y="f559"/>
                  </a:lnTo>
                  <a:lnTo>
                    <a:pt x="f560" y="f561"/>
                  </a:lnTo>
                  <a:lnTo>
                    <a:pt x="f562" y="f563"/>
                  </a:lnTo>
                  <a:lnTo>
                    <a:pt x="f564" y="f565"/>
                  </a:lnTo>
                  <a:lnTo>
                    <a:pt x="f566" y="f567"/>
                  </a:lnTo>
                  <a:lnTo>
                    <a:pt x="f568" y="f569"/>
                  </a:lnTo>
                  <a:lnTo>
                    <a:pt x="f570" y="f571"/>
                  </a:lnTo>
                  <a:lnTo>
                    <a:pt x="f572" y="f573"/>
                  </a:lnTo>
                  <a:lnTo>
                    <a:pt x="f574" y="f575"/>
                  </a:lnTo>
                  <a:lnTo>
                    <a:pt x="f576" y="f577"/>
                  </a:lnTo>
                  <a:lnTo>
                    <a:pt x="f578" y="f579"/>
                  </a:lnTo>
                  <a:lnTo>
                    <a:pt x="f580" y="f581"/>
                  </a:lnTo>
                  <a:lnTo>
                    <a:pt x="f582" y="f583"/>
                  </a:lnTo>
                  <a:lnTo>
                    <a:pt x="f584" y="f585"/>
                  </a:lnTo>
                  <a:lnTo>
                    <a:pt x="f586" y="f587"/>
                  </a:lnTo>
                  <a:lnTo>
                    <a:pt x="f588" y="f589"/>
                  </a:lnTo>
                  <a:lnTo>
                    <a:pt x="f590" y="f591"/>
                  </a:lnTo>
                  <a:lnTo>
                    <a:pt x="f592" y="f593"/>
                  </a:lnTo>
                  <a:lnTo>
                    <a:pt x="f594" y="f595"/>
                  </a:lnTo>
                  <a:lnTo>
                    <a:pt x="f596" y="f597"/>
                  </a:lnTo>
                  <a:lnTo>
                    <a:pt x="f598" y="f599"/>
                  </a:lnTo>
                  <a:lnTo>
                    <a:pt x="f600" y="f601"/>
                  </a:lnTo>
                  <a:lnTo>
                    <a:pt x="f602" y="f603"/>
                  </a:lnTo>
                  <a:lnTo>
                    <a:pt x="f604" y="f605"/>
                  </a:lnTo>
                  <a:lnTo>
                    <a:pt x="f606" y="f607"/>
                  </a:lnTo>
                  <a:lnTo>
                    <a:pt x="f608" y="f609"/>
                  </a:lnTo>
                  <a:lnTo>
                    <a:pt x="f610" y="f611"/>
                  </a:lnTo>
                  <a:lnTo>
                    <a:pt x="f612" y="f613"/>
                  </a:lnTo>
                  <a:lnTo>
                    <a:pt x="f614" y="f615"/>
                  </a:lnTo>
                  <a:lnTo>
                    <a:pt x="f616" y="f617"/>
                  </a:lnTo>
                  <a:lnTo>
                    <a:pt x="f618" y="f619"/>
                  </a:lnTo>
                  <a:lnTo>
                    <a:pt x="f620" y="f621"/>
                  </a:lnTo>
                  <a:lnTo>
                    <a:pt x="f622" y="f623"/>
                  </a:lnTo>
                  <a:lnTo>
                    <a:pt x="f624" y="f625"/>
                  </a:lnTo>
                  <a:lnTo>
                    <a:pt x="f626" y="f627"/>
                  </a:lnTo>
                  <a:lnTo>
                    <a:pt x="f628" y="f629"/>
                  </a:lnTo>
                  <a:lnTo>
                    <a:pt x="f630" y="f631"/>
                  </a:lnTo>
                  <a:lnTo>
                    <a:pt x="f632" y="f633"/>
                  </a:lnTo>
                  <a:lnTo>
                    <a:pt x="f634" y="f635"/>
                  </a:lnTo>
                  <a:lnTo>
                    <a:pt x="f636" y="f637"/>
                  </a:lnTo>
                  <a:lnTo>
                    <a:pt x="f638" y="f639"/>
                  </a:lnTo>
                  <a:lnTo>
                    <a:pt x="f640" y="f641"/>
                  </a:lnTo>
                  <a:lnTo>
                    <a:pt x="f642" y="f643"/>
                  </a:lnTo>
                  <a:lnTo>
                    <a:pt x="f644" y="f645"/>
                  </a:lnTo>
                  <a:lnTo>
                    <a:pt x="f646" y="f647"/>
                  </a:lnTo>
                  <a:lnTo>
                    <a:pt x="f648" y="f649"/>
                  </a:lnTo>
                  <a:lnTo>
                    <a:pt x="f650" y="f651"/>
                  </a:lnTo>
                  <a:lnTo>
                    <a:pt x="f652" y="f653"/>
                  </a:lnTo>
                  <a:lnTo>
                    <a:pt x="f654" y="f655"/>
                  </a:lnTo>
                  <a:lnTo>
                    <a:pt x="f656" y="f657"/>
                  </a:lnTo>
                  <a:lnTo>
                    <a:pt x="f658" y="f659"/>
                  </a:lnTo>
                  <a:lnTo>
                    <a:pt x="f660" y="f661"/>
                  </a:lnTo>
                  <a:lnTo>
                    <a:pt x="f662" y="f663"/>
                  </a:lnTo>
                  <a:lnTo>
                    <a:pt x="f664" y="f665"/>
                  </a:lnTo>
                  <a:lnTo>
                    <a:pt x="f666" y="f667"/>
                  </a:lnTo>
                  <a:lnTo>
                    <a:pt x="f668" y="f669"/>
                  </a:lnTo>
                  <a:lnTo>
                    <a:pt x="f670" y="f671"/>
                  </a:lnTo>
                  <a:lnTo>
                    <a:pt x="f672" y="f673"/>
                  </a:lnTo>
                  <a:lnTo>
                    <a:pt x="f674" y="f675"/>
                  </a:lnTo>
                  <a:lnTo>
                    <a:pt x="f676" y="f677"/>
                  </a:lnTo>
                  <a:lnTo>
                    <a:pt x="f678" y="f679"/>
                  </a:lnTo>
                  <a:lnTo>
                    <a:pt x="f680" y="f681"/>
                  </a:lnTo>
                  <a:lnTo>
                    <a:pt x="f682" y="f683"/>
                  </a:lnTo>
                  <a:lnTo>
                    <a:pt x="f684" y="f685"/>
                  </a:lnTo>
                  <a:lnTo>
                    <a:pt x="f686" y="f687"/>
                  </a:lnTo>
                  <a:lnTo>
                    <a:pt x="f688" y="f689"/>
                  </a:lnTo>
                  <a:lnTo>
                    <a:pt x="f1" y="f0"/>
                  </a:lnTo>
                  <a:close/>
                </a:path>
              </a:pathLst>
            </a:custGeom>
            <a:solidFill>
              <a:srgbClr val="798AC5"/>
            </a:solidFill>
            <a:ln>
              <a:noFill/>
              <a:prstDash val="solid"/>
            </a:ln>
          </p:spPr>
          <p:txBody>
            <a:bodyPr vert="horz" wrap="square" lIns="0" tIns="0" rIns="0" bIns="0" anchor="t" anchorCtr="0" compatLnSpc="0">
              <a:noAutofit/>
            </a:bodyPr>
            <a:lstStyle/>
            <a:p>
              <a:pPr marL="0" marR="0" lvl="0" indent="0" rtl="0" hangingPunct="0">
                <a:lnSpc>
                  <a:spcPct val="100000"/>
                </a:lnSpc>
                <a:spcBef>
                  <a:spcPts val="0"/>
                </a:spcBef>
                <a:spcAft>
                  <a:spcPts val="0"/>
                </a:spcAft>
                <a:buNone/>
                <a:tabLst/>
              </a:pPr>
              <a:endParaRPr lang="en-IN" sz="1800" b="0" i="0" u="none" strike="noStrike" kern="1200">
                <a:ln>
                  <a:noFill/>
                </a:ln>
                <a:latin typeface="Arial" pitchFamily="18"/>
                <a:ea typeface="Microsoft YaHei" pitchFamily="2"/>
                <a:cs typeface="Lucida Sans" pitchFamily="2"/>
              </a:endParaRPr>
            </a:p>
          </p:txBody>
        </p:sp>
      </p:grpSp>
      <p:sp>
        <p:nvSpPr>
          <p:cNvPr id="36" name="AutoShape 2" descr="blob:https://web.whatsapp.com/4ebae6c6-50a6-4292-a3cf-3990a6011d97"/>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TextBox 38"/>
          <p:cNvSpPr txBox="1"/>
          <p:nvPr/>
        </p:nvSpPr>
        <p:spPr>
          <a:xfrm>
            <a:off x="494640" y="1897006"/>
            <a:ext cx="10381320" cy="4832092"/>
          </a:xfrm>
          <a:prstGeom prst="rect">
            <a:avLst/>
          </a:prstGeom>
          <a:noFill/>
        </p:spPr>
        <p:txBody>
          <a:bodyPr wrap="square" rtlCol="0">
            <a:spAutoFit/>
          </a:bodyPr>
          <a:lstStyle/>
          <a:p>
            <a:r>
              <a:rPr lang="en-US" sz="2800" dirty="0" smtClean="0">
                <a:latin typeface="Century" panose="02040604050505020304" pitchFamily="18" charset="0"/>
              </a:rPr>
              <a:t>Tools used : </a:t>
            </a:r>
            <a:r>
              <a:rPr lang="en-US" sz="2800" dirty="0" err="1" smtClean="0">
                <a:latin typeface="Century" panose="02040604050505020304" pitchFamily="18" charset="0"/>
              </a:rPr>
              <a:t>Librosa</a:t>
            </a:r>
            <a:r>
              <a:rPr lang="en-US" sz="2800" dirty="0" smtClean="0">
                <a:latin typeface="Century" panose="02040604050505020304" pitchFamily="18" charset="0"/>
              </a:rPr>
              <a:t> library for audio analysis</a:t>
            </a:r>
          </a:p>
          <a:p>
            <a:endParaRPr lang="en-US" sz="2800" dirty="0">
              <a:latin typeface="Century" panose="02040604050505020304" pitchFamily="18" charset="0"/>
            </a:endParaRPr>
          </a:p>
          <a:p>
            <a:r>
              <a:rPr lang="en-US" sz="2800" dirty="0" smtClean="0">
                <a:latin typeface="Century" panose="02040604050505020304" pitchFamily="18" charset="0"/>
              </a:rPr>
              <a:t>PREPROCESSING STEPS :</a:t>
            </a:r>
          </a:p>
          <a:p>
            <a:r>
              <a:rPr lang="en-US" sz="2800" dirty="0" smtClean="0">
                <a:latin typeface="Century" panose="02040604050505020304" pitchFamily="18" charset="0"/>
              </a:rPr>
              <a:t>Normalization: scaling audio features to a standard range </a:t>
            </a:r>
          </a:p>
          <a:p>
            <a:r>
              <a:rPr lang="en-US" sz="2800" dirty="0" smtClean="0">
                <a:latin typeface="Century" panose="02040604050505020304" pitchFamily="18" charset="0"/>
              </a:rPr>
              <a:t>Segmentation:  Breaking tracks into smaller, fixed length segments (chunks)</a:t>
            </a:r>
          </a:p>
          <a:p>
            <a:pPr marL="457200" indent="-457200">
              <a:buFontTx/>
              <a:buChar char="-"/>
            </a:pPr>
            <a:r>
              <a:rPr lang="en-US" sz="2800" dirty="0" smtClean="0">
                <a:latin typeface="Century" panose="02040604050505020304" pitchFamily="18" charset="0"/>
              </a:rPr>
              <a:t>Doing visualization on chunks of audio: visualizing each chunk as a waveform</a:t>
            </a:r>
          </a:p>
          <a:p>
            <a:pPr marL="457200" indent="-457200">
              <a:buFontTx/>
              <a:buChar char="-"/>
            </a:pPr>
            <a:r>
              <a:rPr lang="en-US" sz="2800" dirty="0" smtClean="0">
                <a:latin typeface="Century" panose="02040604050505020304" pitchFamily="18" charset="0"/>
              </a:rPr>
              <a:t>Useful for analyzing segmentations of an audio file such as in tasks related to audio processing, feature extraction, or machine learning audio training on an audio data.</a:t>
            </a:r>
            <a:endParaRPr lang="en-US" sz="2800" dirty="0">
              <a:latin typeface="Century" panose="02040604050505020304" pitchFamily="18" charset="0"/>
            </a:endParaRPr>
          </a:p>
        </p:txBody>
      </p:sp>
    </p:spTree>
    <p:extLst>
      <p:ext uri="{BB962C8B-B14F-4D97-AF65-F5344CB8AC3E}">
        <p14:creationId xmlns:p14="http://schemas.microsoft.com/office/powerpoint/2010/main" val="426013961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name="Dataset Collection">
    <p:spTree>
      <p:nvGrpSpPr>
        <p:cNvPr id="1" name=""/>
        <p:cNvGrpSpPr/>
        <p:nvPr/>
      </p:nvGrpSpPr>
      <p:grpSpPr>
        <a:xfrm>
          <a:off x="0" y="0"/>
          <a:ext cx="0" cy="0"/>
          <a:chOff x="0" y="0"/>
          <a:chExt cx="0" cy="0"/>
        </a:xfrm>
      </p:grpSpPr>
      <p:sp>
        <p:nvSpPr>
          <p:cNvPr id="2" name="object 2"/>
          <p:cNvSpPr txBox="1">
            <a:spLocks noGrp="1"/>
          </p:cNvSpPr>
          <p:nvPr>
            <p:ph type="title" idx="4294967295"/>
          </p:nvPr>
        </p:nvSpPr>
        <p:spPr>
          <a:xfrm>
            <a:off x="452521" y="524490"/>
            <a:ext cx="8139029" cy="936053"/>
          </a:xfrm>
        </p:spPr>
        <p:txBody>
          <a:bodyPr wrap="square" tIns="12600">
            <a:spAutoFit/>
          </a:bodyPr>
          <a:lstStyle/>
          <a:p>
            <a:pPr marL="12600" lvl="0">
              <a:spcBef>
                <a:spcPts val="99"/>
              </a:spcBef>
            </a:pPr>
            <a:r>
              <a:rPr lang="en-US" sz="6000" dirty="0" smtClean="0">
                <a:solidFill>
                  <a:srgbClr val="000000"/>
                </a:solidFill>
                <a:effectLst>
                  <a:outerShdw blurRad="38100" dist="38100" dir="2700000" algn="tl">
                    <a:srgbClr val="000000">
                      <a:alpha val="43137"/>
                    </a:srgbClr>
                  </a:outerShdw>
                </a:effectLst>
                <a:latin typeface="Century" panose="02040604050505020304" pitchFamily="18" charset="0"/>
                <a:cs typeface="Arial" pitchFamily="2"/>
              </a:rPr>
              <a:t>MEL-SPECTOGRAMS</a:t>
            </a:r>
            <a:endParaRPr lang="en-US" sz="6000" dirty="0">
              <a:solidFill>
                <a:srgbClr val="000000"/>
              </a:solidFill>
              <a:effectLst>
                <a:outerShdw blurRad="38100" dist="38100" dir="2700000" algn="tl">
                  <a:srgbClr val="000000">
                    <a:alpha val="43137"/>
                  </a:srgbClr>
                </a:outerShdw>
              </a:effectLst>
              <a:latin typeface="Century" panose="02040604050505020304" pitchFamily="18" charset="0"/>
              <a:cs typeface="Arial" pitchFamily="2"/>
            </a:endParaRPr>
          </a:p>
        </p:txBody>
      </p:sp>
      <p:pic>
        <p:nvPicPr>
          <p:cNvPr id="6" name="object 6"/>
          <p:cNvPicPr>
            <a:picLocks noChangeAspect="1"/>
          </p:cNvPicPr>
          <p:nvPr/>
        </p:nvPicPr>
        <p:blipFill>
          <a:blip r:embed="rId3">
            <a:lum bright="-50000"/>
            <a:alphaModFix/>
          </a:blip>
          <a:srcRect/>
          <a:stretch>
            <a:fillRect/>
          </a:stretch>
        </p:blipFill>
        <p:spPr>
          <a:xfrm>
            <a:off x="9144000" y="0"/>
            <a:ext cx="9143640" cy="10286640"/>
          </a:xfrm>
          <a:prstGeom prst="rect">
            <a:avLst/>
          </a:prstGeom>
          <a:noFill/>
          <a:ln>
            <a:noFill/>
          </a:ln>
        </p:spPr>
      </p:pic>
      <p:sp>
        <p:nvSpPr>
          <p:cNvPr id="7" name="TextBox 6"/>
          <p:cNvSpPr txBox="1"/>
          <p:nvPr/>
        </p:nvSpPr>
        <p:spPr>
          <a:xfrm>
            <a:off x="452521" y="1924050"/>
            <a:ext cx="7453229" cy="4401205"/>
          </a:xfrm>
          <a:prstGeom prst="rect">
            <a:avLst/>
          </a:prstGeom>
          <a:noFill/>
        </p:spPr>
        <p:txBody>
          <a:bodyPr wrap="square" rtlCol="0">
            <a:spAutoFit/>
          </a:bodyPr>
          <a:lstStyle/>
          <a:p>
            <a:r>
              <a:rPr lang="en-US" sz="2800" dirty="0" smtClean="0">
                <a:latin typeface="Century" panose="02040604050505020304" pitchFamily="18" charset="0"/>
              </a:rPr>
              <a:t>It is a representation of an audio signal that shows how the frequency components of the signal changes over the time. </a:t>
            </a:r>
          </a:p>
          <a:p>
            <a:endParaRPr lang="en-US" sz="2800" dirty="0">
              <a:latin typeface="Century" panose="02040604050505020304" pitchFamily="18" charset="0"/>
            </a:endParaRPr>
          </a:p>
          <a:p>
            <a:r>
              <a:rPr lang="en-US" sz="2800" dirty="0" smtClean="0">
                <a:latin typeface="Century" panose="02040604050505020304" pitchFamily="18" charset="0"/>
              </a:rPr>
              <a:t>You can create a robust music genre classification that effectively captures the characteristics of different genres, leading to better performance and accuracy.</a:t>
            </a:r>
          </a:p>
          <a:p>
            <a:endParaRPr lang="en-US" sz="2800" dirty="0">
              <a:latin typeface="Century" panose="02040604050505020304" pitchFamily="18" charset="0"/>
            </a:endParaRPr>
          </a:p>
          <a:p>
            <a:endParaRPr lang="en-US" sz="2800" dirty="0">
              <a:latin typeface="Century" panose="02040604050505020304" pitchFamily="18" charset="0"/>
            </a:endParaRPr>
          </a:p>
        </p:txBody>
      </p:sp>
      <p:sp>
        <p:nvSpPr>
          <p:cNvPr id="8" name="AutoShape 2" descr="blob:https://web.whatsapp.com/b81d0f82-4cf6-44f6-b91d-6649b6794bcd"/>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p:cNvPicPr>
            <a:picLocks noChangeAspect="1"/>
          </p:cNvPicPr>
          <p:nvPr/>
        </p:nvPicPr>
        <p:blipFill>
          <a:blip r:embed="rId4"/>
          <a:stretch>
            <a:fillRect/>
          </a:stretch>
        </p:blipFill>
        <p:spPr>
          <a:xfrm>
            <a:off x="460375" y="5859462"/>
            <a:ext cx="8131175" cy="3875088"/>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theme/theme1.xml><?xml version="1.0" encoding="utf-8"?>
<a:theme xmlns:a="http://schemas.openxmlformats.org/drawingml/2006/main" name="Default">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Default 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Default 2">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Default 3">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266</TotalTime>
  <Words>793</Words>
  <Application>Microsoft Office PowerPoint</Application>
  <PresentationFormat>Widescreen</PresentationFormat>
  <Paragraphs>122</Paragraphs>
  <Slides>19</Slides>
  <Notes>19</Notes>
  <HiddenSlides>0</HiddenSlides>
  <MMClips>0</MMClips>
  <ScaleCrop>false</ScaleCrop>
  <HeadingPairs>
    <vt:vector size="6" baseType="variant">
      <vt:variant>
        <vt:lpstr>Fonts Used</vt:lpstr>
      </vt:variant>
      <vt:variant>
        <vt:i4>11</vt:i4>
      </vt:variant>
      <vt:variant>
        <vt:lpstr>Theme</vt:lpstr>
      </vt:variant>
      <vt:variant>
        <vt:i4>4</vt:i4>
      </vt:variant>
      <vt:variant>
        <vt:lpstr>Slide Titles</vt:lpstr>
      </vt:variant>
      <vt:variant>
        <vt:i4>19</vt:i4>
      </vt:variant>
    </vt:vector>
  </HeadingPairs>
  <TitlesOfParts>
    <vt:vector size="34" baseType="lpstr">
      <vt:lpstr>Microsoft YaHei</vt:lpstr>
      <vt:lpstr>Arial</vt:lpstr>
      <vt:lpstr>Calibri</vt:lpstr>
      <vt:lpstr>Century</vt:lpstr>
      <vt:lpstr>Courier New</vt:lpstr>
      <vt:lpstr>Lucida Sans</vt:lpstr>
      <vt:lpstr>Lucida Sans Unicode</vt:lpstr>
      <vt:lpstr>StarSymbol</vt:lpstr>
      <vt:lpstr>Tahoma</vt:lpstr>
      <vt:lpstr>Times New Roman</vt:lpstr>
      <vt:lpstr>Verdana</vt:lpstr>
      <vt:lpstr>Default</vt:lpstr>
      <vt:lpstr>Default 1</vt:lpstr>
      <vt:lpstr>Default 2</vt:lpstr>
      <vt:lpstr>Default 3</vt:lpstr>
      <vt:lpstr>Revolutionizing  Music Classiﬁcation -  Artistic Dissection (Genre Classifier) </vt:lpstr>
      <vt:lpstr>PROBLEM STATEMENT</vt:lpstr>
      <vt:lpstr>PowerPoint Presentation</vt:lpstr>
      <vt:lpstr>DATASET DESCRIPTION</vt:lpstr>
      <vt:lpstr>TECHNICAL DETAILS</vt:lpstr>
      <vt:lpstr>METHODOLOGY</vt:lpstr>
      <vt:lpstr>CONT..</vt:lpstr>
      <vt:lpstr>CONT..</vt:lpstr>
      <vt:lpstr>MEL-SPECTOGRAMS</vt:lpstr>
      <vt:lpstr>WAVELET GENERATION</vt:lpstr>
      <vt:lpstr>Feature Extraction</vt:lpstr>
      <vt:lpstr>SUMMARIZATION OF WHAT WE JUST DID !</vt:lpstr>
      <vt:lpstr>KEY FEATURES OF THE PROJECT</vt:lpstr>
      <vt:lpstr>DASHBOARD SNAPSHOTS</vt:lpstr>
      <vt:lpstr>DASHBOARD SNAPSHOTS (cont..)</vt:lpstr>
      <vt:lpstr>CHALLENGES AND FUTURE PROSPECTS</vt:lpstr>
      <vt:lpstr>CHALLENGES AND FUTURE PROSPECTS (cont..)</vt:lpstr>
      <vt:lpstr>LINKS AND REFERENCES USED : </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Revolutionizing  Music Classiﬁcation -  Artistic Dissection (Genre Classifier)</dc:title>
  <dc:creator>hp</dc:creator>
  <cp:lastModifiedBy>hp</cp:lastModifiedBy>
  <cp:revision>15</cp:revision>
  <dcterms:modified xsi:type="dcterms:W3CDTF">2024-05-16T23:48:35Z</dcterms:modified>
</cp:coreProperties>
</file>